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3B554C-28B6-4D30-99DE-795CB95FBBA5}"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6D80642C-1A85-4109-A2EE-60678671BE65}">
      <dgm:prSet custT="1"/>
      <dgm:spPr/>
      <dgm:t>
        <a:bodyPr/>
        <a:lstStyle/>
        <a:p>
          <a:pPr rtl="0"/>
          <a:r>
            <a:rPr lang="en-US" sz="3600" dirty="0" err="1" smtClean="0">
              <a:solidFill>
                <a:schemeClr val="bg1"/>
              </a:solidFill>
              <a:latin typeface="Arial" pitchFamily="34" charset="0"/>
              <a:cs typeface="Arial" pitchFamily="34" charset="0"/>
            </a:rPr>
            <a:t>Giới</a:t>
          </a:r>
          <a:r>
            <a:rPr lang="en-US" sz="3600" dirty="0" smtClean="0">
              <a:solidFill>
                <a:schemeClr val="bg1"/>
              </a:solidFill>
              <a:latin typeface="Arial" pitchFamily="34" charset="0"/>
              <a:cs typeface="Arial" pitchFamily="34" charset="0"/>
            </a:rPr>
            <a:t> </a:t>
          </a:r>
          <a:r>
            <a:rPr lang="en-US" sz="3600" dirty="0" err="1" smtClean="0">
              <a:solidFill>
                <a:schemeClr val="bg1"/>
              </a:solidFill>
              <a:latin typeface="Arial" pitchFamily="34" charset="0"/>
              <a:cs typeface="Arial" pitchFamily="34" charset="0"/>
            </a:rPr>
            <a:t>thiệu</a:t>
          </a:r>
          <a:r>
            <a:rPr lang="en-US" sz="3600" dirty="0" smtClean="0">
              <a:solidFill>
                <a:schemeClr val="bg1"/>
              </a:solidFill>
              <a:latin typeface="Arial" pitchFamily="34" charset="0"/>
              <a:cs typeface="Arial" pitchFamily="34" charset="0"/>
            </a:rPr>
            <a:t> </a:t>
          </a:r>
          <a:r>
            <a:rPr lang="en-US" sz="3600" dirty="0" err="1" smtClean="0">
              <a:solidFill>
                <a:schemeClr val="bg1"/>
              </a:solidFill>
              <a:latin typeface="Arial" pitchFamily="34" charset="0"/>
              <a:cs typeface="Arial" pitchFamily="34" charset="0"/>
            </a:rPr>
            <a:t>chung</a:t>
          </a:r>
          <a:endParaRPr lang="en-US" sz="3600" dirty="0">
            <a:solidFill>
              <a:schemeClr val="bg1"/>
            </a:solidFill>
            <a:latin typeface="Arial" pitchFamily="34" charset="0"/>
            <a:cs typeface="Arial" pitchFamily="34" charset="0"/>
          </a:endParaRPr>
        </a:p>
      </dgm:t>
    </dgm:pt>
    <dgm:pt modelId="{164A1714-C378-44DC-9AD4-4916FC543B63}" type="parTrans" cxnId="{1E2BE1C0-AC77-47D9-BDD1-9DA48CD83190}">
      <dgm:prSet/>
      <dgm:spPr/>
      <dgm:t>
        <a:bodyPr/>
        <a:lstStyle/>
        <a:p>
          <a:endParaRPr lang="en-US"/>
        </a:p>
      </dgm:t>
    </dgm:pt>
    <dgm:pt modelId="{710898EB-CE57-480B-85D2-EF2A92D606AE}" type="sibTrans" cxnId="{1E2BE1C0-AC77-47D9-BDD1-9DA48CD83190}">
      <dgm:prSet/>
      <dgm:spPr/>
      <dgm:t>
        <a:bodyPr/>
        <a:lstStyle/>
        <a:p>
          <a:endParaRPr lang="en-US"/>
        </a:p>
      </dgm:t>
    </dgm:pt>
    <dgm:pt modelId="{3D0E42B4-E429-4DF0-B3F6-777BC69F5404}">
      <dgm:prSet custT="1"/>
      <dgm:spPr/>
      <dgm:t>
        <a:bodyPr/>
        <a:lstStyle/>
        <a:p>
          <a:pPr rtl="0"/>
          <a:r>
            <a:rPr lang="en-US" sz="3600" dirty="0" err="1" smtClean="0">
              <a:solidFill>
                <a:schemeClr val="bg1"/>
              </a:solidFill>
              <a:latin typeface="Arial" pitchFamily="34" charset="0"/>
              <a:cs typeface="Arial" pitchFamily="34" charset="0"/>
            </a:rPr>
            <a:t>Các</a:t>
          </a:r>
          <a:r>
            <a:rPr lang="en-US" sz="3600" dirty="0" smtClean="0">
              <a:solidFill>
                <a:schemeClr val="bg1"/>
              </a:solidFill>
              <a:latin typeface="Arial" pitchFamily="34" charset="0"/>
              <a:cs typeface="Arial" pitchFamily="34" charset="0"/>
            </a:rPr>
            <a:t> </a:t>
          </a:r>
          <a:r>
            <a:rPr lang="en-US" sz="3600" dirty="0" err="1" smtClean="0">
              <a:solidFill>
                <a:schemeClr val="bg1"/>
              </a:solidFill>
              <a:latin typeface="Arial" pitchFamily="34" charset="0"/>
              <a:cs typeface="Arial" pitchFamily="34" charset="0"/>
            </a:rPr>
            <a:t>tính</a:t>
          </a:r>
          <a:r>
            <a:rPr lang="en-US" sz="3600" dirty="0" smtClean="0">
              <a:solidFill>
                <a:schemeClr val="bg1"/>
              </a:solidFill>
              <a:latin typeface="Arial" pitchFamily="34" charset="0"/>
              <a:cs typeface="Arial" pitchFamily="34" charset="0"/>
            </a:rPr>
            <a:t> </a:t>
          </a:r>
          <a:r>
            <a:rPr lang="en-US" sz="3600" dirty="0" err="1" smtClean="0">
              <a:solidFill>
                <a:schemeClr val="bg1"/>
              </a:solidFill>
              <a:latin typeface="Arial" pitchFamily="34" charset="0"/>
              <a:cs typeface="Arial" pitchFamily="34" charset="0"/>
            </a:rPr>
            <a:t>năng</a:t>
          </a:r>
          <a:endParaRPr lang="en-US" sz="3600" dirty="0">
            <a:solidFill>
              <a:schemeClr val="bg1"/>
            </a:solidFill>
            <a:latin typeface="Arial" pitchFamily="34" charset="0"/>
            <a:cs typeface="Arial" pitchFamily="34" charset="0"/>
          </a:endParaRPr>
        </a:p>
      </dgm:t>
    </dgm:pt>
    <dgm:pt modelId="{FAD9F039-F81D-4820-A83B-A12A520F4B70}" type="parTrans" cxnId="{D5738441-7069-42FD-8838-6BD93B26DF07}">
      <dgm:prSet/>
      <dgm:spPr/>
      <dgm:t>
        <a:bodyPr/>
        <a:lstStyle/>
        <a:p>
          <a:endParaRPr lang="en-US"/>
        </a:p>
      </dgm:t>
    </dgm:pt>
    <dgm:pt modelId="{CCDDE3DC-6284-408B-B35F-C03B263F6806}" type="sibTrans" cxnId="{D5738441-7069-42FD-8838-6BD93B26DF07}">
      <dgm:prSet/>
      <dgm:spPr/>
      <dgm:t>
        <a:bodyPr/>
        <a:lstStyle/>
        <a:p>
          <a:endParaRPr lang="en-US"/>
        </a:p>
      </dgm:t>
    </dgm:pt>
    <dgm:pt modelId="{702640AE-263B-4A52-AE64-5FC86B2475B5}">
      <dgm:prSet custT="1"/>
      <dgm:spPr/>
      <dgm:t>
        <a:bodyPr/>
        <a:lstStyle/>
        <a:p>
          <a:pPr rtl="0"/>
          <a:r>
            <a:rPr lang="en-US" sz="3600" dirty="0" err="1" smtClean="0">
              <a:solidFill>
                <a:schemeClr val="bg1"/>
              </a:solidFill>
              <a:latin typeface="Arial" pitchFamily="34" charset="0"/>
              <a:cs typeface="Arial" pitchFamily="34" charset="0"/>
            </a:rPr>
            <a:t>Các</a:t>
          </a:r>
          <a:r>
            <a:rPr lang="en-US" sz="3600" dirty="0" smtClean="0">
              <a:solidFill>
                <a:schemeClr val="bg1"/>
              </a:solidFill>
              <a:latin typeface="Arial" pitchFamily="34" charset="0"/>
              <a:cs typeface="Arial" pitchFamily="34" charset="0"/>
            </a:rPr>
            <a:t> </a:t>
          </a:r>
          <a:r>
            <a:rPr lang="en-US" sz="3600" dirty="0" err="1" smtClean="0">
              <a:solidFill>
                <a:schemeClr val="bg1"/>
              </a:solidFill>
              <a:latin typeface="Arial" pitchFamily="34" charset="0"/>
              <a:cs typeface="Arial" pitchFamily="34" charset="0"/>
            </a:rPr>
            <a:t>màn</a:t>
          </a:r>
          <a:r>
            <a:rPr lang="en-US" sz="3600" dirty="0" smtClean="0">
              <a:solidFill>
                <a:schemeClr val="bg1"/>
              </a:solidFill>
              <a:latin typeface="Arial" pitchFamily="34" charset="0"/>
              <a:cs typeface="Arial" pitchFamily="34" charset="0"/>
            </a:rPr>
            <a:t> </a:t>
          </a:r>
          <a:r>
            <a:rPr lang="en-US" sz="3600" dirty="0" err="1" smtClean="0">
              <a:solidFill>
                <a:schemeClr val="bg1"/>
              </a:solidFill>
              <a:latin typeface="Arial" pitchFamily="34" charset="0"/>
              <a:cs typeface="Arial" pitchFamily="34" charset="0"/>
            </a:rPr>
            <a:t>hình</a:t>
          </a:r>
          <a:endParaRPr lang="en-US" sz="3600" dirty="0">
            <a:solidFill>
              <a:schemeClr val="bg1"/>
            </a:solidFill>
            <a:latin typeface="Arial" pitchFamily="34" charset="0"/>
            <a:cs typeface="Arial" pitchFamily="34" charset="0"/>
          </a:endParaRPr>
        </a:p>
      </dgm:t>
    </dgm:pt>
    <dgm:pt modelId="{622FCBF0-4FA4-42C6-8881-1BEA60CDCFDD}" type="parTrans" cxnId="{12A0D546-DF4C-4749-8B0B-9D046F6F22CA}">
      <dgm:prSet/>
      <dgm:spPr/>
      <dgm:t>
        <a:bodyPr/>
        <a:lstStyle/>
        <a:p>
          <a:endParaRPr lang="en-US"/>
        </a:p>
      </dgm:t>
    </dgm:pt>
    <dgm:pt modelId="{498281A1-5269-4845-ADEB-C71369464153}" type="sibTrans" cxnId="{12A0D546-DF4C-4749-8B0B-9D046F6F22CA}">
      <dgm:prSet/>
      <dgm:spPr/>
      <dgm:t>
        <a:bodyPr/>
        <a:lstStyle/>
        <a:p>
          <a:endParaRPr lang="en-US"/>
        </a:p>
      </dgm:t>
    </dgm:pt>
    <dgm:pt modelId="{38207BBC-C6F4-4383-8BF3-4EB95C285FED}">
      <dgm:prSet custT="1"/>
      <dgm:spPr/>
      <dgm:t>
        <a:bodyPr/>
        <a:lstStyle/>
        <a:p>
          <a:pPr rtl="0"/>
          <a:r>
            <a:rPr lang="en-US" sz="3600" dirty="0" err="1" smtClean="0">
              <a:solidFill>
                <a:schemeClr val="bg1"/>
              </a:solidFill>
              <a:latin typeface="Arial" pitchFamily="34" charset="0"/>
              <a:cs typeface="Arial" pitchFamily="34" charset="0"/>
            </a:rPr>
            <a:t>Các</a:t>
          </a:r>
          <a:r>
            <a:rPr lang="en-US" sz="3600" dirty="0" smtClean="0">
              <a:solidFill>
                <a:schemeClr val="bg1"/>
              </a:solidFill>
              <a:latin typeface="Arial" pitchFamily="34" charset="0"/>
              <a:cs typeface="Arial" pitchFamily="34" charset="0"/>
            </a:rPr>
            <a:t> </a:t>
          </a:r>
          <a:r>
            <a:rPr lang="en-US" sz="3600" dirty="0" err="1" smtClean="0">
              <a:solidFill>
                <a:schemeClr val="bg1"/>
              </a:solidFill>
              <a:latin typeface="Arial" pitchFamily="34" charset="0"/>
              <a:cs typeface="Arial" pitchFamily="34" charset="0"/>
            </a:rPr>
            <a:t>công</a:t>
          </a:r>
          <a:r>
            <a:rPr lang="en-US" sz="3600" dirty="0" smtClean="0">
              <a:solidFill>
                <a:schemeClr val="bg1"/>
              </a:solidFill>
              <a:latin typeface="Arial" pitchFamily="34" charset="0"/>
              <a:cs typeface="Arial" pitchFamily="34" charset="0"/>
            </a:rPr>
            <a:t> </a:t>
          </a:r>
          <a:r>
            <a:rPr lang="en-US" sz="3600" dirty="0" err="1" smtClean="0">
              <a:solidFill>
                <a:schemeClr val="bg1"/>
              </a:solidFill>
              <a:latin typeface="Arial" pitchFamily="34" charset="0"/>
              <a:cs typeface="Arial" pitchFamily="34" charset="0"/>
            </a:rPr>
            <a:t>nghệ</a:t>
          </a:r>
          <a:r>
            <a:rPr lang="en-US" sz="3600" dirty="0" smtClean="0">
              <a:solidFill>
                <a:schemeClr val="bg1"/>
              </a:solidFill>
              <a:latin typeface="Arial" pitchFamily="34" charset="0"/>
              <a:cs typeface="Arial" pitchFamily="34" charset="0"/>
            </a:rPr>
            <a:t> </a:t>
          </a:r>
          <a:r>
            <a:rPr lang="en-US" sz="3600" dirty="0" err="1" smtClean="0">
              <a:solidFill>
                <a:schemeClr val="bg1"/>
              </a:solidFill>
              <a:latin typeface="Arial" pitchFamily="34" charset="0"/>
              <a:cs typeface="Arial" pitchFamily="34" charset="0"/>
            </a:rPr>
            <a:t>chính</a:t>
          </a:r>
          <a:r>
            <a:rPr lang="en-US" sz="3600" dirty="0" smtClean="0">
              <a:solidFill>
                <a:schemeClr val="bg1"/>
              </a:solidFill>
              <a:latin typeface="Arial" pitchFamily="34" charset="0"/>
              <a:cs typeface="Arial" pitchFamily="34" charset="0"/>
            </a:rPr>
            <a:t> </a:t>
          </a:r>
          <a:r>
            <a:rPr lang="en-US" sz="3600" dirty="0" err="1" smtClean="0">
              <a:solidFill>
                <a:schemeClr val="bg1"/>
              </a:solidFill>
              <a:latin typeface="Arial" pitchFamily="34" charset="0"/>
              <a:cs typeface="Arial" pitchFamily="34" charset="0"/>
            </a:rPr>
            <a:t>được</a:t>
          </a:r>
          <a:r>
            <a:rPr lang="en-US" sz="3600" dirty="0" smtClean="0">
              <a:solidFill>
                <a:schemeClr val="bg1"/>
              </a:solidFill>
              <a:latin typeface="Arial" pitchFamily="34" charset="0"/>
              <a:cs typeface="Arial" pitchFamily="34" charset="0"/>
            </a:rPr>
            <a:t> </a:t>
          </a:r>
          <a:r>
            <a:rPr lang="en-US" sz="3600" dirty="0" err="1" smtClean="0">
              <a:solidFill>
                <a:schemeClr val="bg1"/>
              </a:solidFill>
              <a:latin typeface="Arial" pitchFamily="34" charset="0"/>
              <a:cs typeface="Arial" pitchFamily="34" charset="0"/>
            </a:rPr>
            <a:t>sử</a:t>
          </a:r>
          <a:r>
            <a:rPr lang="en-US" sz="3600" dirty="0" smtClean="0">
              <a:solidFill>
                <a:schemeClr val="bg1"/>
              </a:solidFill>
              <a:latin typeface="Arial" pitchFamily="34" charset="0"/>
              <a:cs typeface="Arial" pitchFamily="34" charset="0"/>
            </a:rPr>
            <a:t> </a:t>
          </a:r>
          <a:r>
            <a:rPr lang="en-US" sz="3600" dirty="0" err="1" smtClean="0">
              <a:solidFill>
                <a:schemeClr val="bg1"/>
              </a:solidFill>
              <a:latin typeface="Arial" pitchFamily="34" charset="0"/>
              <a:cs typeface="Arial" pitchFamily="34" charset="0"/>
            </a:rPr>
            <a:t>dụng</a:t>
          </a:r>
          <a:endParaRPr lang="en-US" sz="3600" dirty="0">
            <a:solidFill>
              <a:schemeClr val="bg1"/>
            </a:solidFill>
            <a:latin typeface="Arial" pitchFamily="34" charset="0"/>
            <a:cs typeface="Arial" pitchFamily="34" charset="0"/>
          </a:endParaRPr>
        </a:p>
      </dgm:t>
    </dgm:pt>
    <dgm:pt modelId="{85029E85-18F8-42DE-A5DC-1E2BBE5A9D59}" type="parTrans" cxnId="{A3B9D8F1-93C1-40DC-BBD3-E71BB744CD37}">
      <dgm:prSet/>
      <dgm:spPr/>
      <dgm:t>
        <a:bodyPr/>
        <a:lstStyle/>
        <a:p>
          <a:endParaRPr lang="en-US"/>
        </a:p>
      </dgm:t>
    </dgm:pt>
    <dgm:pt modelId="{9FB8EB99-E5C6-456B-94A6-CCEF5E1BC038}" type="sibTrans" cxnId="{A3B9D8F1-93C1-40DC-BBD3-E71BB744CD37}">
      <dgm:prSet/>
      <dgm:spPr/>
      <dgm:t>
        <a:bodyPr/>
        <a:lstStyle/>
        <a:p>
          <a:endParaRPr lang="en-US"/>
        </a:p>
      </dgm:t>
    </dgm:pt>
    <dgm:pt modelId="{6AC18FC2-0363-4612-9ED4-97026A58811D}">
      <dgm:prSet custT="1"/>
      <dgm:spPr/>
      <dgm:t>
        <a:bodyPr/>
        <a:lstStyle/>
        <a:p>
          <a:pPr rtl="0"/>
          <a:r>
            <a:rPr lang="en-US" sz="3600" dirty="0" smtClean="0">
              <a:solidFill>
                <a:schemeClr val="bg1"/>
              </a:solidFill>
              <a:latin typeface="Arial" pitchFamily="34" charset="0"/>
              <a:cs typeface="Arial" pitchFamily="34" charset="0"/>
            </a:rPr>
            <a:t>Deploy and demo</a:t>
          </a:r>
          <a:endParaRPr lang="en-US" sz="3600" dirty="0">
            <a:solidFill>
              <a:schemeClr val="bg1"/>
            </a:solidFill>
            <a:latin typeface="Arial" pitchFamily="34" charset="0"/>
            <a:cs typeface="Arial" pitchFamily="34" charset="0"/>
          </a:endParaRPr>
        </a:p>
      </dgm:t>
    </dgm:pt>
    <dgm:pt modelId="{A75F56F0-4B1E-499B-9EBB-47AE9C1A3752}" type="parTrans" cxnId="{8CC1389A-6986-4344-8724-4361B8A8A918}">
      <dgm:prSet/>
      <dgm:spPr/>
      <dgm:t>
        <a:bodyPr/>
        <a:lstStyle/>
        <a:p>
          <a:endParaRPr lang="en-US"/>
        </a:p>
      </dgm:t>
    </dgm:pt>
    <dgm:pt modelId="{43DF8808-7623-4FDD-B200-257E260BB8AB}" type="sibTrans" cxnId="{8CC1389A-6986-4344-8724-4361B8A8A918}">
      <dgm:prSet/>
      <dgm:spPr/>
      <dgm:t>
        <a:bodyPr/>
        <a:lstStyle/>
        <a:p>
          <a:endParaRPr lang="en-US"/>
        </a:p>
      </dgm:t>
    </dgm:pt>
    <dgm:pt modelId="{38A8C866-DEFE-44B4-8F26-7D76116BBD24}" type="pres">
      <dgm:prSet presAssocID="{F93B554C-28B6-4D30-99DE-795CB95FBBA5}" presName="Name0" presStyleCnt="0">
        <dgm:presLayoutVars>
          <dgm:chMax val="7"/>
          <dgm:chPref val="7"/>
          <dgm:dir/>
        </dgm:presLayoutVars>
      </dgm:prSet>
      <dgm:spPr/>
      <dgm:t>
        <a:bodyPr/>
        <a:lstStyle/>
        <a:p>
          <a:endParaRPr lang="en-US"/>
        </a:p>
      </dgm:t>
    </dgm:pt>
    <dgm:pt modelId="{8D027A82-5519-4591-B2D8-B6C47D2A76B2}" type="pres">
      <dgm:prSet presAssocID="{F93B554C-28B6-4D30-99DE-795CB95FBBA5}" presName="Name1" presStyleCnt="0"/>
      <dgm:spPr/>
    </dgm:pt>
    <dgm:pt modelId="{0E76512E-E805-40A7-9069-D76A99D5BB59}" type="pres">
      <dgm:prSet presAssocID="{F93B554C-28B6-4D30-99DE-795CB95FBBA5}" presName="cycle" presStyleCnt="0"/>
      <dgm:spPr/>
    </dgm:pt>
    <dgm:pt modelId="{20F99059-3D40-4056-8094-06914E84E2C3}" type="pres">
      <dgm:prSet presAssocID="{F93B554C-28B6-4D30-99DE-795CB95FBBA5}" presName="srcNode" presStyleLbl="node1" presStyleIdx="0" presStyleCnt="5"/>
      <dgm:spPr/>
    </dgm:pt>
    <dgm:pt modelId="{A709D2DD-F6D1-4233-BDD3-D624FAECC965}" type="pres">
      <dgm:prSet presAssocID="{F93B554C-28B6-4D30-99DE-795CB95FBBA5}" presName="conn" presStyleLbl="parChTrans1D2" presStyleIdx="0" presStyleCnt="1"/>
      <dgm:spPr/>
      <dgm:t>
        <a:bodyPr/>
        <a:lstStyle/>
        <a:p>
          <a:endParaRPr lang="en-US"/>
        </a:p>
      </dgm:t>
    </dgm:pt>
    <dgm:pt modelId="{476DD911-C896-4148-BA61-1957D9E54048}" type="pres">
      <dgm:prSet presAssocID="{F93B554C-28B6-4D30-99DE-795CB95FBBA5}" presName="extraNode" presStyleLbl="node1" presStyleIdx="0" presStyleCnt="5"/>
      <dgm:spPr/>
    </dgm:pt>
    <dgm:pt modelId="{3CCEF3F4-3767-4795-B944-1F83B717DB64}" type="pres">
      <dgm:prSet presAssocID="{F93B554C-28B6-4D30-99DE-795CB95FBBA5}" presName="dstNode" presStyleLbl="node1" presStyleIdx="0" presStyleCnt="5"/>
      <dgm:spPr/>
    </dgm:pt>
    <dgm:pt modelId="{30DCC38A-5116-4607-AF2E-D197462B68D7}" type="pres">
      <dgm:prSet presAssocID="{6D80642C-1A85-4109-A2EE-60678671BE65}" presName="text_1" presStyleLbl="node1" presStyleIdx="0" presStyleCnt="5">
        <dgm:presLayoutVars>
          <dgm:bulletEnabled val="1"/>
        </dgm:presLayoutVars>
      </dgm:prSet>
      <dgm:spPr/>
      <dgm:t>
        <a:bodyPr/>
        <a:lstStyle/>
        <a:p>
          <a:endParaRPr lang="en-US"/>
        </a:p>
      </dgm:t>
    </dgm:pt>
    <dgm:pt modelId="{9E38DB7E-D29E-4A85-9ECE-7A56112652D4}" type="pres">
      <dgm:prSet presAssocID="{6D80642C-1A85-4109-A2EE-60678671BE65}" presName="accent_1" presStyleCnt="0"/>
      <dgm:spPr/>
    </dgm:pt>
    <dgm:pt modelId="{689C6EC6-A7CC-4B10-95DA-FA0B8D99908C}" type="pres">
      <dgm:prSet presAssocID="{6D80642C-1A85-4109-A2EE-60678671BE65}" presName="accentRepeatNode" presStyleLbl="solidFgAcc1" presStyleIdx="0" presStyleCnt="5"/>
      <dgm:spPr/>
    </dgm:pt>
    <dgm:pt modelId="{381DB115-3BFF-4F86-98E0-99FF147C31E2}" type="pres">
      <dgm:prSet presAssocID="{3D0E42B4-E429-4DF0-B3F6-777BC69F5404}" presName="text_2" presStyleLbl="node1" presStyleIdx="1" presStyleCnt="5">
        <dgm:presLayoutVars>
          <dgm:bulletEnabled val="1"/>
        </dgm:presLayoutVars>
      </dgm:prSet>
      <dgm:spPr/>
      <dgm:t>
        <a:bodyPr/>
        <a:lstStyle/>
        <a:p>
          <a:endParaRPr lang="en-US"/>
        </a:p>
      </dgm:t>
    </dgm:pt>
    <dgm:pt modelId="{C0B3EEB7-0351-48A1-9D48-41C702A57C8B}" type="pres">
      <dgm:prSet presAssocID="{3D0E42B4-E429-4DF0-B3F6-777BC69F5404}" presName="accent_2" presStyleCnt="0"/>
      <dgm:spPr/>
    </dgm:pt>
    <dgm:pt modelId="{AE1E5237-0508-48B0-BFD2-D03BF6ABD349}" type="pres">
      <dgm:prSet presAssocID="{3D0E42B4-E429-4DF0-B3F6-777BC69F5404}" presName="accentRepeatNode" presStyleLbl="solidFgAcc1" presStyleIdx="1" presStyleCnt="5"/>
      <dgm:spPr/>
    </dgm:pt>
    <dgm:pt modelId="{3ECCFABD-C04E-403E-BFC3-285133D8A4C4}" type="pres">
      <dgm:prSet presAssocID="{702640AE-263B-4A52-AE64-5FC86B2475B5}" presName="text_3" presStyleLbl="node1" presStyleIdx="2" presStyleCnt="5">
        <dgm:presLayoutVars>
          <dgm:bulletEnabled val="1"/>
        </dgm:presLayoutVars>
      </dgm:prSet>
      <dgm:spPr/>
      <dgm:t>
        <a:bodyPr/>
        <a:lstStyle/>
        <a:p>
          <a:endParaRPr lang="en-US"/>
        </a:p>
      </dgm:t>
    </dgm:pt>
    <dgm:pt modelId="{62F0C705-081C-4BBC-A093-2FB2FFB98AEC}" type="pres">
      <dgm:prSet presAssocID="{702640AE-263B-4A52-AE64-5FC86B2475B5}" presName="accent_3" presStyleCnt="0"/>
      <dgm:spPr/>
    </dgm:pt>
    <dgm:pt modelId="{851B26C7-771E-41C5-955A-61190BA31CB6}" type="pres">
      <dgm:prSet presAssocID="{702640AE-263B-4A52-AE64-5FC86B2475B5}" presName="accentRepeatNode" presStyleLbl="solidFgAcc1" presStyleIdx="2" presStyleCnt="5"/>
      <dgm:spPr/>
    </dgm:pt>
    <dgm:pt modelId="{A741E665-0271-48BC-B645-E428EED1493A}" type="pres">
      <dgm:prSet presAssocID="{38207BBC-C6F4-4383-8BF3-4EB95C285FED}" presName="text_4" presStyleLbl="node1" presStyleIdx="3" presStyleCnt="5">
        <dgm:presLayoutVars>
          <dgm:bulletEnabled val="1"/>
        </dgm:presLayoutVars>
      </dgm:prSet>
      <dgm:spPr/>
      <dgm:t>
        <a:bodyPr/>
        <a:lstStyle/>
        <a:p>
          <a:endParaRPr lang="en-US"/>
        </a:p>
      </dgm:t>
    </dgm:pt>
    <dgm:pt modelId="{294732EB-2B80-4CE2-ACC2-AE11D27DA5F6}" type="pres">
      <dgm:prSet presAssocID="{38207BBC-C6F4-4383-8BF3-4EB95C285FED}" presName="accent_4" presStyleCnt="0"/>
      <dgm:spPr/>
    </dgm:pt>
    <dgm:pt modelId="{F3E400D2-AFD8-4EF9-937E-492B5E2A692F}" type="pres">
      <dgm:prSet presAssocID="{38207BBC-C6F4-4383-8BF3-4EB95C285FED}" presName="accentRepeatNode" presStyleLbl="solidFgAcc1" presStyleIdx="3" presStyleCnt="5"/>
      <dgm:spPr/>
    </dgm:pt>
    <dgm:pt modelId="{773D76A4-A7AC-4F8E-87E0-9DD204EB786F}" type="pres">
      <dgm:prSet presAssocID="{6AC18FC2-0363-4612-9ED4-97026A58811D}" presName="text_5" presStyleLbl="node1" presStyleIdx="4" presStyleCnt="5">
        <dgm:presLayoutVars>
          <dgm:bulletEnabled val="1"/>
        </dgm:presLayoutVars>
      </dgm:prSet>
      <dgm:spPr/>
      <dgm:t>
        <a:bodyPr/>
        <a:lstStyle/>
        <a:p>
          <a:endParaRPr lang="en-US"/>
        </a:p>
      </dgm:t>
    </dgm:pt>
    <dgm:pt modelId="{7779CF4B-EF54-493B-9360-F28672D12C3E}" type="pres">
      <dgm:prSet presAssocID="{6AC18FC2-0363-4612-9ED4-97026A58811D}" presName="accent_5" presStyleCnt="0"/>
      <dgm:spPr/>
    </dgm:pt>
    <dgm:pt modelId="{66BD826A-CC84-43FF-88C5-2CF5EE56281B}" type="pres">
      <dgm:prSet presAssocID="{6AC18FC2-0363-4612-9ED4-97026A58811D}" presName="accentRepeatNode" presStyleLbl="solidFgAcc1" presStyleIdx="4" presStyleCnt="5"/>
      <dgm:spPr/>
    </dgm:pt>
  </dgm:ptLst>
  <dgm:cxnLst>
    <dgm:cxn modelId="{875B0E77-1035-4919-899C-DA4F09069424}" type="presOf" srcId="{6D80642C-1A85-4109-A2EE-60678671BE65}" destId="{30DCC38A-5116-4607-AF2E-D197462B68D7}" srcOrd="0" destOrd="0" presId="urn:microsoft.com/office/officeart/2008/layout/VerticalCurvedList"/>
    <dgm:cxn modelId="{12A0D546-DF4C-4749-8B0B-9D046F6F22CA}" srcId="{F93B554C-28B6-4D30-99DE-795CB95FBBA5}" destId="{702640AE-263B-4A52-AE64-5FC86B2475B5}" srcOrd="2" destOrd="0" parTransId="{622FCBF0-4FA4-42C6-8881-1BEA60CDCFDD}" sibTransId="{498281A1-5269-4845-ADEB-C71369464153}"/>
    <dgm:cxn modelId="{F5A11028-1FC5-47A4-99E8-45313E2CDB90}" type="presOf" srcId="{6AC18FC2-0363-4612-9ED4-97026A58811D}" destId="{773D76A4-A7AC-4F8E-87E0-9DD204EB786F}" srcOrd="0" destOrd="0" presId="urn:microsoft.com/office/officeart/2008/layout/VerticalCurvedList"/>
    <dgm:cxn modelId="{685E74CB-E348-4D9A-A890-8EA91130D961}" type="presOf" srcId="{702640AE-263B-4A52-AE64-5FC86B2475B5}" destId="{3ECCFABD-C04E-403E-BFC3-285133D8A4C4}" srcOrd="0" destOrd="0" presId="urn:microsoft.com/office/officeart/2008/layout/VerticalCurvedList"/>
    <dgm:cxn modelId="{DAC9CEF6-71D5-4B96-A3AA-9552F46EAD41}" type="presOf" srcId="{710898EB-CE57-480B-85D2-EF2A92D606AE}" destId="{A709D2DD-F6D1-4233-BDD3-D624FAECC965}" srcOrd="0" destOrd="0" presId="urn:microsoft.com/office/officeart/2008/layout/VerticalCurvedList"/>
    <dgm:cxn modelId="{21CAAAEA-8C15-4A64-945A-4CCDCD28E699}" type="presOf" srcId="{F93B554C-28B6-4D30-99DE-795CB95FBBA5}" destId="{38A8C866-DEFE-44B4-8F26-7D76116BBD24}" srcOrd="0" destOrd="0" presId="urn:microsoft.com/office/officeart/2008/layout/VerticalCurvedList"/>
    <dgm:cxn modelId="{2F33727B-9D6A-46D1-91AC-073BECC9FB1D}" type="presOf" srcId="{38207BBC-C6F4-4383-8BF3-4EB95C285FED}" destId="{A741E665-0271-48BC-B645-E428EED1493A}" srcOrd="0" destOrd="0" presId="urn:microsoft.com/office/officeart/2008/layout/VerticalCurvedList"/>
    <dgm:cxn modelId="{1E2BE1C0-AC77-47D9-BDD1-9DA48CD83190}" srcId="{F93B554C-28B6-4D30-99DE-795CB95FBBA5}" destId="{6D80642C-1A85-4109-A2EE-60678671BE65}" srcOrd="0" destOrd="0" parTransId="{164A1714-C378-44DC-9AD4-4916FC543B63}" sibTransId="{710898EB-CE57-480B-85D2-EF2A92D606AE}"/>
    <dgm:cxn modelId="{A3B9D8F1-93C1-40DC-BBD3-E71BB744CD37}" srcId="{F93B554C-28B6-4D30-99DE-795CB95FBBA5}" destId="{38207BBC-C6F4-4383-8BF3-4EB95C285FED}" srcOrd="3" destOrd="0" parTransId="{85029E85-18F8-42DE-A5DC-1E2BBE5A9D59}" sibTransId="{9FB8EB99-E5C6-456B-94A6-CCEF5E1BC038}"/>
    <dgm:cxn modelId="{8CC1389A-6986-4344-8724-4361B8A8A918}" srcId="{F93B554C-28B6-4D30-99DE-795CB95FBBA5}" destId="{6AC18FC2-0363-4612-9ED4-97026A58811D}" srcOrd="4" destOrd="0" parTransId="{A75F56F0-4B1E-499B-9EBB-47AE9C1A3752}" sibTransId="{43DF8808-7623-4FDD-B200-257E260BB8AB}"/>
    <dgm:cxn modelId="{66A63A9B-F86C-440F-8CE8-67E320240938}" type="presOf" srcId="{3D0E42B4-E429-4DF0-B3F6-777BC69F5404}" destId="{381DB115-3BFF-4F86-98E0-99FF147C31E2}" srcOrd="0" destOrd="0" presId="urn:microsoft.com/office/officeart/2008/layout/VerticalCurvedList"/>
    <dgm:cxn modelId="{D5738441-7069-42FD-8838-6BD93B26DF07}" srcId="{F93B554C-28B6-4D30-99DE-795CB95FBBA5}" destId="{3D0E42B4-E429-4DF0-B3F6-777BC69F5404}" srcOrd="1" destOrd="0" parTransId="{FAD9F039-F81D-4820-A83B-A12A520F4B70}" sibTransId="{CCDDE3DC-6284-408B-B35F-C03B263F6806}"/>
    <dgm:cxn modelId="{DC75F3BF-3262-4C20-AABF-BAC026AB47FB}" type="presParOf" srcId="{38A8C866-DEFE-44B4-8F26-7D76116BBD24}" destId="{8D027A82-5519-4591-B2D8-B6C47D2A76B2}" srcOrd="0" destOrd="0" presId="urn:microsoft.com/office/officeart/2008/layout/VerticalCurvedList"/>
    <dgm:cxn modelId="{C8408293-055A-43ED-A082-A41D4155FE23}" type="presParOf" srcId="{8D027A82-5519-4591-B2D8-B6C47D2A76B2}" destId="{0E76512E-E805-40A7-9069-D76A99D5BB59}" srcOrd="0" destOrd="0" presId="urn:microsoft.com/office/officeart/2008/layout/VerticalCurvedList"/>
    <dgm:cxn modelId="{77BF329F-A282-4ADB-9189-E67EF623EE62}" type="presParOf" srcId="{0E76512E-E805-40A7-9069-D76A99D5BB59}" destId="{20F99059-3D40-4056-8094-06914E84E2C3}" srcOrd="0" destOrd="0" presId="urn:microsoft.com/office/officeart/2008/layout/VerticalCurvedList"/>
    <dgm:cxn modelId="{AEA8E9D4-43A0-4240-8608-F6D4A8F2F3A5}" type="presParOf" srcId="{0E76512E-E805-40A7-9069-D76A99D5BB59}" destId="{A709D2DD-F6D1-4233-BDD3-D624FAECC965}" srcOrd="1" destOrd="0" presId="urn:microsoft.com/office/officeart/2008/layout/VerticalCurvedList"/>
    <dgm:cxn modelId="{E6ABA814-16CB-43FE-839C-97788E3A320A}" type="presParOf" srcId="{0E76512E-E805-40A7-9069-D76A99D5BB59}" destId="{476DD911-C896-4148-BA61-1957D9E54048}" srcOrd="2" destOrd="0" presId="urn:microsoft.com/office/officeart/2008/layout/VerticalCurvedList"/>
    <dgm:cxn modelId="{017C17B9-D24D-476A-86A7-A627B41F39B9}" type="presParOf" srcId="{0E76512E-E805-40A7-9069-D76A99D5BB59}" destId="{3CCEF3F4-3767-4795-B944-1F83B717DB64}" srcOrd="3" destOrd="0" presId="urn:microsoft.com/office/officeart/2008/layout/VerticalCurvedList"/>
    <dgm:cxn modelId="{1370F8A7-C95E-437E-B811-1A29473839C8}" type="presParOf" srcId="{8D027A82-5519-4591-B2D8-B6C47D2A76B2}" destId="{30DCC38A-5116-4607-AF2E-D197462B68D7}" srcOrd="1" destOrd="0" presId="urn:microsoft.com/office/officeart/2008/layout/VerticalCurvedList"/>
    <dgm:cxn modelId="{81689022-8848-4FEB-BC75-486764879879}" type="presParOf" srcId="{8D027A82-5519-4591-B2D8-B6C47D2A76B2}" destId="{9E38DB7E-D29E-4A85-9ECE-7A56112652D4}" srcOrd="2" destOrd="0" presId="urn:microsoft.com/office/officeart/2008/layout/VerticalCurvedList"/>
    <dgm:cxn modelId="{9F9C055F-3189-4F93-936F-3E3C6DCA1B66}" type="presParOf" srcId="{9E38DB7E-D29E-4A85-9ECE-7A56112652D4}" destId="{689C6EC6-A7CC-4B10-95DA-FA0B8D99908C}" srcOrd="0" destOrd="0" presId="urn:microsoft.com/office/officeart/2008/layout/VerticalCurvedList"/>
    <dgm:cxn modelId="{4F31BB97-004D-4A07-84E2-D5FFFA2B8DC6}" type="presParOf" srcId="{8D027A82-5519-4591-B2D8-B6C47D2A76B2}" destId="{381DB115-3BFF-4F86-98E0-99FF147C31E2}" srcOrd="3" destOrd="0" presId="urn:microsoft.com/office/officeart/2008/layout/VerticalCurvedList"/>
    <dgm:cxn modelId="{9542C70B-1A29-4E42-9515-B7A96EF95202}" type="presParOf" srcId="{8D027A82-5519-4591-B2D8-B6C47D2A76B2}" destId="{C0B3EEB7-0351-48A1-9D48-41C702A57C8B}" srcOrd="4" destOrd="0" presId="urn:microsoft.com/office/officeart/2008/layout/VerticalCurvedList"/>
    <dgm:cxn modelId="{451D6B19-B4F9-4BB2-9290-7C875A5C2F4A}" type="presParOf" srcId="{C0B3EEB7-0351-48A1-9D48-41C702A57C8B}" destId="{AE1E5237-0508-48B0-BFD2-D03BF6ABD349}" srcOrd="0" destOrd="0" presId="urn:microsoft.com/office/officeart/2008/layout/VerticalCurvedList"/>
    <dgm:cxn modelId="{880BBF76-69B5-4C1B-8051-7DBA932EDC7C}" type="presParOf" srcId="{8D027A82-5519-4591-B2D8-B6C47D2A76B2}" destId="{3ECCFABD-C04E-403E-BFC3-285133D8A4C4}" srcOrd="5" destOrd="0" presId="urn:microsoft.com/office/officeart/2008/layout/VerticalCurvedList"/>
    <dgm:cxn modelId="{C0407D26-B4B3-4D2E-88D0-0D573C9BDFFC}" type="presParOf" srcId="{8D027A82-5519-4591-B2D8-B6C47D2A76B2}" destId="{62F0C705-081C-4BBC-A093-2FB2FFB98AEC}" srcOrd="6" destOrd="0" presId="urn:microsoft.com/office/officeart/2008/layout/VerticalCurvedList"/>
    <dgm:cxn modelId="{EAF619C2-BBDC-438E-8034-EFBAC7130F09}" type="presParOf" srcId="{62F0C705-081C-4BBC-A093-2FB2FFB98AEC}" destId="{851B26C7-771E-41C5-955A-61190BA31CB6}" srcOrd="0" destOrd="0" presId="urn:microsoft.com/office/officeart/2008/layout/VerticalCurvedList"/>
    <dgm:cxn modelId="{5FEA1CC9-4FEF-4B79-82C0-A6DDD81F6F5C}" type="presParOf" srcId="{8D027A82-5519-4591-B2D8-B6C47D2A76B2}" destId="{A741E665-0271-48BC-B645-E428EED1493A}" srcOrd="7" destOrd="0" presId="urn:microsoft.com/office/officeart/2008/layout/VerticalCurvedList"/>
    <dgm:cxn modelId="{C892294C-50CB-45DA-AE80-3CE53A07A38A}" type="presParOf" srcId="{8D027A82-5519-4591-B2D8-B6C47D2A76B2}" destId="{294732EB-2B80-4CE2-ACC2-AE11D27DA5F6}" srcOrd="8" destOrd="0" presId="urn:microsoft.com/office/officeart/2008/layout/VerticalCurvedList"/>
    <dgm:cxn modelId="{ECA7344C-F1EC-47C4-8652-4FE1BE978319}" type="presParOf" srcId="{294732EB-2B80-4CE2-ACC2-AE11D27DA5F6}" destId="{F3E400D2-AFD8-4EF9-937E-492B5E2A692F}" srcOrd="0" destOrd="0" presId="urn:microsoft.com/office/officeart/2008/layout/VerticalCurvedList"/>
    <dgm:cxn modelId="{D04EC3FF-248F-43BC-8F9D-0E0DFA520CB6}" type="presParOf" srcId="{8D027A82-5519-4591-B2D8-B6C47D2A76B2}" destId="{773D76A4-A7AC-4F8E-87E0-9DD204EB786F}" srcOrd="9" destOrd="0" presId="urn:microsoft.com/office/officeart/2008/layout/VerticalCurvedList"/>
    <dgm:cxn modelId="{A1B890A0-C4E9-4565-BDE2-0436C28942CD}" type="presParOf" srcId="{8D027A82-5519-4591-B2D8-B6C47D2A76B2}" destId="{7779CF4B-EF54-493B-9360-F28672D12C3E}" srcOrd="10" destOrd="0" presId="urn:microsoft.com/office/officeart/2008/layout/VerticalCurvedList"/>
    <dgm:cxn modelId="{66C5261D-5581-4A50-9EF4-325830F346F4}" type="presParOf" srcId="{7779CF4B-EF54-493B-9360-F28672D12C3E}" destId="{66BD826A-CC84-43FF-88C5-2CF5EE56281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9D2DD-F6D1-4233-BDD3-D624FAECC965}">
      <dsp:nvSpPr>
        <dsp:cNvPr id="0" name=""/>
        <dsp:cNvSpPr/>
      </dsp:nvSpPr>
      <dsp:spPr>
        <a:xfrm>
          <a:off x="-5116992" y="-783865"/>
          <a:ext cx="6093694" cy="6093694"/>
        </a:xfrm>
        <a:prstGeom prst="blockArc">
          <a:avLst>
            <a:gd name="adj1" fmla="val 18900000"/>
            <a:gd name="adj2" fmla="val 2700000"/>
            <a:gd name="adj3" fmla="val 354"/>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CC38A-5116-4607-AF2E-D197462B68D7}">
      <dsp:nvSpPr>
        <dsp:cNvPr id="0" name=""/>
        <dsp:cNvSpPr/>
      </dsp:nvSpPr>
      <dsp:spPr>
        <a:xfrm>
          <a:off x="427226" y="282782"/>
          <a:ext cx="7739890" cy="5659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9204" tIns="91440" rIns="91440" bIns="91440" numCol="1" spcCol="1270" anchor="ctr" anchorCtr="0">
          <a:noAutofit/>
        </a:bodyPr>
        <a:lstStyle/>
        <a:p>
          <a:pPr lvl="0" algn="l" defTabSz="1600200" rtl="0">
            <a:lnSpc>
              <a:spcPct val="90000"/>
            </a:lnSpc>
            <a:spcBef>
              <a:spcPct val="0"/>
            </a:spcBef>
            <a:spcAft>
              <a:spcPct val="35000"/>
            </a:spcAft>
          </a:pPr>
          <a:r>
            <a:rPr lang="en-US" sz="3600" kern="1200" dirty="0" err="1" smtClean="0">
              <a:solidFill>
                <a:schemeClr val="bg1"/>
              </a:solidFill>
              <a:latin typeface="Arial" pitchFamily="34" charset="0"/>
              <a:cs typeface="Arial" pitchFamily="34" charset="0"/>
            </a:rPr>
            <a:t>Giới</a:t>
          </a:r>
          <a:r>
            <a:rPr lang="en-US" sz="3600" kern="1200" dirty="0" smtClean="0">
              <a:solidFill>
                <a:schemeClr val="bg1"/>
              </a:solidFill>
              <a:latin typeface="Arial" pitchFamily="34" charset="0"/>
              <a:cs typeface="Arial" pitchFamily="34" charset="0"/>
            </a:rPr>
            <a:t> </a:t>
          </a:r>
          <a:r>
            <a:rPr lang="en-US" sz="3600" kern="1200" dirty="0" err="1" smtClean="0">
              <a:solidFill>
                <a:schemeClr val="bg1"/>
              </a:solidFill>
              <a:latin typeface="Arial" pitchFamily="34" charset="0"/>
              <a:cs typeface="Arial" pitchFamily="34" charset="0"/>
            </a:rPr>
            <a:t>thiệu</a:t>
          </a:r>
          <a:r>
            <a:rPr lang="en-US" sz="3600" kern="1200" dirty="0" smtClean="0">
              <a:solidFill>
                <a:schemeClr val="bg1"/>
              </a:solidFill>
              <a:latin typeface="Arial" pitchFamily="34" charset="0"/>
              <a:cs typeface="Arial" pitchFamily="34" charset="0"/>
            </a:rPr>
            <a:t> </a:t>
          </a:r>
          <a:r>
            <a:rPr lang="en-US" sz="3600" kern="1200" dirty="0" err="1" smtClean="0">
              <a:solidFill>
                <a:schemeClr val="bg1"/>
              </a:solidFill>
              <a:latin typeface="Arial" pitchFamily="34" charset="0"/>
              <a:cs typeface="Arial" pitchFamily="34" charset="0"/>
            </a:rPr>
            <a:t>chung</a:t>
          </a:r>
          <a:endParaRPr lang="en-US" sz="3600" kern="1200" dirty="0">
            <a:solidFill>
              <a:schemeClr val="bg1"/>
            </a:solidFill>
            <a:latin typeface="Arial" pitchFamily="34" charset="0"/>
            <a:cs typeface="Arial" pitchFamily="34" charset="0"/>
          </a:endParaRPr>
        </a:p>
      </dsp:txBody>
      <dsp:txXfrm>
        <a:off x="427226" y="282782"/>
        <a:ext cx="7739890" cy="565926"/>
      </dsp:txXfrm>
    </dsp:sp>
    <dsp:sp modelId="{689C6EC6-A7CC-4B10-95DA-FA0B8D99908C}">
      <dsp:nvSpPr>
        <dsp:cNvPr id="0" name=""/>
        <dsp:cNvSpPr/>
      </dsp:nvSpPr>
      <dsp:spPr>
        <a:xfrm>
          <a:off x="73522" y="212041"/>
          <a:ext cx="707408" cy="707408"/>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1DB115-3BFF-4F86-98E0-99FF147C31E2}">
      <dsp:nvSpPr>
        <dsp:cNvPr id="0" name=""/>
        <dsp:cNvSpPr/>
      </dsp:nvSpPr>
      <dsp:spPr>
        <a:xfrm>
          <a:off x="832752" y="1131400"/>
          <a:ext cx="7334364" cy="565926"/>
        </a:xfrm>
        <a:prstGeom prst="rect">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9204" tIns="91440" rIns="91440" bIns="91440" numCol="1" spcCol="1270" anchor="ctr" anchorCtr="0">
          <a:noAutofit/>
        </a:bodyPr>
        <a:lstStyle/>
        <a:p>
          <a:pPr lvl="0" algn="l" defTabSz="1600200" rtl="0">
            <a:lnSpc>
              <a:spcPct val="90000"/>
            </a:lnSpc>
            <a:spcBef>
              <a:spcPct val="0"/>
            </a:spcBef>
            <a:spcAft>
              <a:spcPct val="35000"/>
            </a:spcAft>
          </a:pPr>
          <a:r>
            <a:rPr lang="en-US" sz="3600" kern="1200" dirty="0" err="1" smtClean="0">
              <a:solidFill>
                <a:schemeClr val="bg1"/>
              </a:solidFill>
              <a:latin typeface="Arial" pitchFamily="34" charset="0"/>
              <a:cs typeface="Arial" pitchFamily="34" charset="0"/>
            </a:rPr>
            <a:t>Các</a:t>
          </a:r>
          <a:r>
            <a:rPr lang="en-US" sz="3600" kern="1200" dirty="0" smtClean="0">
              <a:solidFill>
                <a:schemeClr val="bg1"/>
              </a:solidFill>
              <a:latin typeface="Arial" pitchFamily="34" charset="0"/>
              <a:cs typeface="Arial" pitchFamily="34" charset="0"/>
            </a:rPr>
            <a:t> </a:t>
          </a:r>
          <a:r>
            <a:rPr lang="en-US" sz="3600" kern="1200" dirty="0" err="1" smtClean="0">
              <a:solidFill>
                <a:schemeClr val="bg1"/>
              </a:solidFill>
              <a:latin typeface="Arial" pitchFamily="34" charset="0"/>
              <a:cs typeface="Arial" pitchFamily="34" charset="0"/>
            </a:rPr>
            <a:t>tính</a:t>
          </a:r>
          <a:r>
            <a:rPr lang="en-US" sz="3600" kern="1200" dirty="0" smtClean="0">
              <a:solidFill>
                <a:schemeClr val="bg1"/>
              </a:solidFill>
              <a:latin typeface="Arial" pitchFamily="34" charset="0"/>
              <a:cs typeface="Arial" pitchFamily="34" charset="0"/>
            </a:rPr>
            <a:t> </a:t>
          </a:r>
          <a:r>
            <a:rPr lang="en-US" sz="3600" kern="1200" dirty="0" err="1" smtClean="0">
              <a:solidFill>
                <a:schemeClr val="bg1"/>
              </a:solidFill>
              <a:latin typeface="Arial" pitchFamily="34" charset="0"/>
              <a:cs typeface="Arial" pitchFamily="34" charset="0"/>
            </a:rPr>
            <a:t>năng</a:t>
          </a:r>
          <a:endParaRPr lang="en-US" sz="3600" kern="1200" dirty="0">
            <a:solidFill>
              <a:schemeClr val="bg1"/>
            </a:solidFill>
            <a:latin typeface="Arial" pitchFamily="34" charset="0"/>
            <a:cs typeface="Arial" pitchFamily="34" charset="0"/>
          </a:endParaRPr>
        </a:p>
      </dsp:txBody>
      <dsp:txXfrm>
        <a:off x="832752" y="1131400"/>
        <a:ext cx="7334364" cy="565926"/>
      </dsp:txXfrm>
    </dsp:sp>
    <dsp:sp modelId="{AE1E5237-0508-48B0-BFD2-D03BF6ABD349}">
      <dsp:nvSpPr>
        <dsp:cNvPr id="0" name=""/>
        <dsp:cNvSpPr/>
      </dsp:nvSpPr>
      <dsp:spPr>
        <a:xfrm>
          <a:off x="479048" y="1060659"/>
          <a:ext cx="707408" cy="707408"/>
        </a:xfrm>
        <a:prstGeom prst="ellipse">
          <a:avLst/>
        </a:prstGeom>
        <a:solidFill>
          <a:schemeClr val="lt1">
            <a:hueOff val="0"/>
            <a:satOff val="0"/>
            <a:lumOff val="0"/>
            <a:alphaOff val="0"/>
          </a:schemeClr>
        </a:solidFill>
        <a:ln w="25400" cap="flat" cmpd="sng" algn="ctr">
          <a:solidFill>
            <a:schemeClr val="accent5">
              <a:hueOff val="-2483469"/>
              <a:satOff val="9953"/>
              <a:lumOff val="2157"/>
              <a:alphaOff val="0"/>
            </a:schemeClr>
          </a:solidFill>
          <a:prstDash val="solid"/>
        </a:ln>
        <a:effectLst/>
      </dsp:spPr>
      <dsp:style>
        <a:lnRef idx="2">
          <a:scrgbClr r="0" g="0" b="0"/>
        </a:lnRef>
        <a:fillRef idx="1">
          <a:scrgbClr r="0" g="0" b="0"/>
        </a:fillRef>
        <a:effectRef idx="0">
          <a:scrgbClr r="0" g="0" b="0"/>
        </a:effectRef>
        <a:fontRef idx="minor"/>
      </dsp:style>
    </dsp:sp>
    <dsp:sp modelId="{3ECCFABD-C04E-403E-BFC3-285133D8A4C4}">
      <dsp:nvSpPr>
        <dsp:cNvPr id="0" name=""/>
        <dsp:cNvSpPr/>
      </dsp:nvSpPr>
      <dsp:spPr>
        <a:xfrm>
          <a:off x="957216" y="1980018"/>
          <a:ext cx="7209900" cy="565926"/>
        </a:xfrm>
        <a:prstGeom prst="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9204" tIns="91440" rIns="91440" bIns="91440" numCol="1" spcCol="1270" anchor="ctr" anchorCtr="0">
          <a:noAutofit/>
        </a:bodyPr>
        <a:lstStyle/>
        <a:p>
          <a:pPr lvl="0" algn="l" defTabSz="1600200" rtl="0">
            <a:lnSpc>
              <a:spcPct val="90000"/>
            </a:lnSpc>
            <a:spcBef>
              <a:spcPct val="0"/>
            </a:spcBef>
            <a:spcAft>
              <a:spcPct val="35000"/>
            </a:spcAft>
          </a:pPr>
          <a:r>
            <a:rPr lang="en-US" sz="3600" kern="1200" dirty="0" err="1" smtClean="0">
              <a:solidFill>
                <a:schemeClr val="bg1"/>
              </a:solidFill>
              <a:latin typeface="Arial" pitchFamily="34" charset="0"/>
              <a:cs typeface="Arial" pitchFamily="34" charset="0"/>
            </a:rPr>
            <a:t>Các</a:t>
          </a:r>
          <a:r>
            <a:rPr lang="en-US" sz="3600" kern="1200" dirty="0" smtClean="0">
              <a:solidFill>
                <a:schemeClr val="bg1"/>
              </a:solidFill>
              <a:latin typeface="Arial" pitchFamily="34" charset="0"/>
              <a:cs typeface="Arial" pitchFamily="34" charset="0"/>
            </a:rPr>
            <a:t> </a:t>
          </a:r>
          <a:r>
            <a:rPr lang="en-US" sz="3600" kern="1200" dirty="0" err="1" smtClean="0">
              <a:solidFill>
                <a:schemeClr val="bg1"/>
              </a:solidFill>
              <a:latin typeface="Arial" pitchFamily="34" charset="0"/>
              <a:cs typeface="Arial" pitchFamily="34" charset="0"/>
            </a:rPr>
            <a:t>màn</a:t>
          </a:r>
          <a:r>
            <a:rPr lang="en-US" sz="3600" kern="1200" dirty="0" smtClean="0">
              <a:solidFill>
                <a:schemeClr val="bg1"/>
              </a:solidFill>
              <a:latin typeface="Arial" pitchFamily="34" charset="0"/>
              <a:cs typeface="Arial" pitchFamily="34" charset="0"/>
            </a:rPr>
            <a:t> </a:t>
          </a:r>
          <a:r>
            <a:rPr lang="en-US" sz="3600" kern="1200" dirty="0" err="1" smtClean="0">
              <a:solidFill>
                <a:schemeClr val="bg1"/>
              </a:solidFill>
              <a:latin typeface="Arial" pitchFamily="34" charset="0"/>
              <a:cs typeface="Arial" pitchFamily="34" charset="0"/>
            </a:rPr>
            <a:t>hình</a:t>
          </a:r>
          <a:endParaRPr lang="en-US" sz="3600" kern="1200" dirty="0">
            <a:solidFill>
              <a:schemeClr val="bg1"/>
            </a:solidFill>
            <a:latin typeface="Arial" pitchFamily="34" charset="0"/>
            <a:cs typeface="Arial" pitchFamily="34" charset="0"/>
          </a:endParaRPr>
        </a:p>
      </dsp:txBody>
      <dsp:txXfrm>
        <a:off x="957216" y="1980018"/>
        <a:ext cx="7209900" cy="565926"/>
      </dsp:txXfrm>
    </dsp:sp>
    <dsp:sp modelId="{851B26C7-771E-41C5-955A-61190BA31CB6}">
      <dsp:nvSpPr>
        <dsp:cNvPr id="0" name=""/>
        <dsp:cNvSpPr/>
      </dsp:nvSpPr>
      <dsp:spPr>
        <a:xfrm>
          <a:off x="603512" y="1909277"/>
          <a:ext cx="707408" cy="707408"/>
        </a:xfrm>
        <a:prstGeom prst="ellipse">
          <a:avLst/>
        </a:prstGeom>
        <a:solidFill>
          <a:schemeClr val="lt1">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sp>
    <dsp:sp modelId="{A741E665-0271-48BC-B645-E428EED1493A}">
      <dsp:nvSpPr>
        <dsp:cNvPr id="0" name=""/>
        <dsp:cNvSpPr/>
      </dsp:nvSpPr>
      <dsp:spPr>
        <a:xfrm>
          <a:off x="832752" y="2828636"/>
          <a:ext cx="7334364" cy="565926"/>
        </a:xfrm>
        <a:prstGeom prst="rect">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9204" tIns="91440" rIns="91440" bIns="91440" numCol="1" spcCol="1270" anchor="ctr" anchorCtr="0">
          <a:noAutofit/>
        </a:bodyPr>
        <a:lstStyle/>
        <a:p>
          <a:pPr lvl="0" algn="l" defTabSz="1600200" rtl="0">
            <a:lnSpc>
              <a:spcPct val="90000"/>
            </a:lnSpc>
            <a:spcBef>
              <a:spcPct val="0"/>
            </a:spcBef>
            <a:spcAft>
              <a:spcPct val="35000"/>
            </a:spcAft>
          </a:pPr>
          <a:r>
            <a:rPr lang="en-US" sz="3600" kern="1200" dirty="0" err="1" smtClean="0">
              <a:solidFill>
                <a:schemeClr val="bg1"/>
              </a:solidFill>
              <a:latin typeface="Arial" pitchFamily="34" charset="0"/>
              <a:cs typeface="Arial" pitchFamily="34" charset="0"/>
            </a:rPr>
            <a:t>Các</a:t>
          </a:r>
          <a:r>
            <a:rPr lang="en-US" sz="3600" kern="1200" dirty="0" smtClean="0">
              <a:solidFill>
                <a:schemeClr val="bg1"/>
              </a:solidFill>
              <a:latin typeface="Arial" pitchFamily="34" charset="0"/>
              <a:cs typeface="Arial" pitchFamily="34" charset="0"/>
            </a:rPr>
            <a:t> </a:t>
          </a:r>
          <a:r>
            <a:rPr lang="en-US" sz="3600" kern="1200" dirty="0" err="1" smtClean="0">
              <a:solidFill>
                <a:schemeClr val="bg1"/>
              </a:solidFill>
              <a:latin typeface="Arial" pitchFamily="34" charset="0"/>
              <a:cs typeface="Arial" pitchFamily="34" charset="0"/>
            </a:rPr>
            <a:t>công</a:t>
          </a:r>
          <a:r>
            <a:rPr lang="en-US" sz="3600" kern="1200" dirty="0" smtClean="0">
              <a:solidFill>
                <a:schemeClr val="bg1"/>
              </a:solidFill>
              <a:latin typeface="Arial" pitchFamily="34" charset="0"/>
              <a:cs typeface="Arial" pitchFamily="34" charset="0"/>
            </a:rPr>
            <a:t> </a:t>
          </a:r>
          <a:r>
            <a:rPr lang="en-US" sz="3600" kern="1200" dirty="0" err="1" smtClean="0">
              <a:solidFill>
                <a:schemeClr val="bg1"/>
              </a:solidFill>
              <a:latin typeface="Arial" pitchFamily="34" charset="0"/>
              <a:cs typeface="Arial" pitchFamily="34" charset="0"/>
            </a:rPr>
            <a:t>nghệ</a:t>
          </a:r>
          <a:r>
            <a:rPr lang="en-US" sz="3600" kern="1200" dirty="0" smtClean="0">
              <a:solidFill>
                <a:schemeClr val="bg1"/>
              </a:solidFill>
              <a:latin typeface="Arial" pitchFamily="34" charset="0"/>
              <a:cs typeface="Arial" pitchFamily="34" charset="0"/>
            </a:rPr>
            <a:t> </a:t>
          </a:r>
          <a:r>
            <a:rPr lang="en-US" sz="3600" kern="1200" dirty="0" err="1" smtClean="0">
              <a:solidFill>
                <a:schemeClr val="bg1"/>
              </a:solidFill>
              <a:latin typeface="Arial" pitchFamily="34" charset="0"/>
              <a:cs typeface="Arial" pitchFamily="34" charset="0"/>
            </a:rPr>
            <a:t>chính</a:t>
          </a:r>
          <a:r>
            <a:rPr lang="en-US" sz="3600" kern="1200" dirty="0" smtClean="0">
              <a:solidFill>
                <a:schemeClr val="bg1"/>
              </a:solidFill>
              <a:latin typeface="Arial" pitchFamily="34" charset="0"/>
              <a:cs typeface="Arial" pitchFamily="34" charset="0"/>
            </a:rPr>
            <a:t> </a:t>
          </a:r>
          <a:r>
            <a:rPr lang="en-US" sz="3600" kern="1200" dirty="0" err="1" smtClean="0">
              <a:solidFill>
                <a:schemeClr val="bg1"/>
              </a:solidFill>
              <a:latin typeface="Arial" pitchFamily="34" charset="0"/>
              <a:cs typeface="Arial" pitchFamily="34" charset="0"/>
            </a:rPr>
            <a:t>được</a:t>
          </a:r>
          <a:r>
            <a:rPr lang="en-US" sz="3600" kern="1200" dirty="0" smtClean="0">
              <a:solidFill>
                <a:schemeClr val="bg1"/>
              </a:solidFill>
              <a:latin typeface="Arial" pitchFamily="34" charset="0"/>
              <a:cs typeface="Arial" pitchFamily="34" charset="0"/>
            </a:rPr>
            <a:t> </a:t>
          </a:r>
          <a:r>
            <a:rPr lang="en-US" sz="3600" kern="1200" dirty="0" err="1" smtClean="0">
              <a:solidFill>
                <a:schemeClr val="bg1"/>
              </a:solidFill>
              <a:latin typeface="Arial" pitchFamily="34" charset="0"/>
              <a:cs typeface="Arial" pitchFamily="34" charset="0"/>
            </a:rPr>
            <a:t>sử</a:t>
          </a:r>
          <a:r>
            <a:rPr lang="en-US" sz="3600" kern="1200" dirty="0" smtClean="0">
              <a:solidFill>
                <a:schemeClr val="bg1"/>
              </a:solidFill>
              <a:latin typeface="Arial" pitchFamily="34" charset="0"/>
              <a:cs typeface="Arial" pitchFamily="34" charset="0"/>
            </a:rPr>
            <a:t> </a:t>
          </a:r>
          <a:r>
            <a:rPr lang="en-US" sz="3600" kern="1200" dirty="0" err="1" smtClean="0">
              <a:solidFill>
                <a:schemeClr val="bg1"/>
              </a:solidFill>
              <a:latin typeface="Arial" pitchFamily="34" charset="0"/>
              <a:cs typeface="Arial" pitchFamily="34" charset="0"/>
            </a:rPr>
            <a:t>dụng</a:t>
          </a:r>
          <a:endParaRPr lang="en-US" sz="3600" kern="1200" dirty="0">
            <a:solidFill>
              <a:schemeClr val="bg1"/>
            </a:solidFill>
            <a:latin typeface="Arial" pitchFamily="34" charset="0"/>
            <a:cs typeface="Arial" pitchFamily="34" charset="0"/>
          </a:endParaRPr>
        </a:p>
      </dsp:txBody>
      <dsp:txXfrm>
        <a:off x="832752" y="2828636"/>
        <a:ext cx="7334364" cy="565926"/>
      </dsp:txXfrm>
    </dsp:sp>
    <dsp:sp modelId="{F3E400D2-AFD8-4EF9-937E-492B5E2A692F}">
      <dsp:nvSpPr>
        <dsp:cNvPr id="0" name=""/>
        <dsp:cNvSpPr/>
      </dsp:nvSpPr>
      <dsp:spPr>
        <a:xfrm>
          <a:off x="479048" y="2757895"/>
          <a:ext cx="707408" cy="707408"/>
        </a:xfrm>
        <a:prstGeom prst="ellipse">
          <a:avLst/>
        </a:prstGeom>
        <a:solidFill>
          <a:schemeClr val="lt1">
            <a:hueOff val="0"/>
            <a:satOff val="0"/>
            <a:lumOff val="0"/>
            <a:alphaOff val="0"/>
          </a:schemeClr>
        </a:solidFill>
        <a:ln w="25400" cap="flat" cmpd="sng" algn="ctr">
          <a:solidFill>
            <a:schemeClr val="accent5">
              <a:hueOff val="-7450407"/>
              <a:satOff val="29858"/>
              <a:lumOff val="6471"/>
              <a:alphaOff val="0"/>
            </a:schemeClr>
          </a:solidFill>
          <a:prstDash val="solid"/>
        </a:ln>
        <a:effectLst/>
      </dsp:spPr>
      <dsp:style>
        <a:lnRef idx="2">
          <a:scrgbClr r="0" g="0" b="0"/>
        </a:lnRef>
        <a:fillRef idx="1">
          <a:scrgbClr r="0" g="0" b="0"/>
        </a:fillRef>
        <a:effectRef idx="0">
          <a:scrgbClr r="0" g="0" b="0"/>
        </a:effectRef>
        <a:fontRef idx="minor"/>
      </dsp:style>
    </dsp:sp>
    <dsp:sp modelId="{773D76A4-A7AC-4F8E-87E0-9DD204EB786F}">
      <dsp:nvSpPr>
        <dsp:cNvPr id="0" name=""/>
        <dsp:cNvSpPr/>
      </dsp:nvSpPr>
      <dsp:spPr>
        <a:xfrm>
          <a:off x="427226" y="3677254"/>
          <a:ext cx="7739890" cy="565926"/>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9204" tIns="91440" rIns="91440" bIns="91440" numCol="1" spcCol="1270" anchor="ctr" anchorCtr="0">
          <a:noAutofit/>
        </a:bodyPr>
        <a:lstStyle/>
        <a:p>
          <a:pPr lvl="0" algn="l" defTabSz="1600200" rtl="0">
            <a:lnSpc>
              <a:spcPct val="90000"/>
            </a:lnSpc>
            <a:spcBef>
              <a:spcPct val="0"/>
            </a:spcBef>
            <a:spcAft>
              <a:spcPct val="35000"/>
            </a:spcAft>
          </a:pPr>
          <a:r>
            <a:rPr lang="en-US" sz="3600" kern="1200" dirty="0" smtClean="0">
              <a:solidFill>
                <a:schemeClr val="bg1"/>
              </a:solidFill>
              <a:latin typeface="Arial" pitchFamily="34" charset="0"/>
              <a:cs typeface="Arial" pitchFamily="34" charset="0"/>
            </a:rPr>
            <a:t>Deploy and demo</a:t>
          </a:r>
          <a:endParaRPr lang="en-US" sz="3600" kern="1200" dirty="0">
            <a:solidFill>
              <a:schemeClr val="bg1"/>
            </a:solidFill>
            <a:latin typeface="Arial" pitchFamily="34" charset="0"/>
            <a:cs typeface="Arial" pitchFamily="34" charset="0"/>
          </a:endParaRPr>
        </a:p>
      </dsp:txBody>
      <dsp:txXfrm>
        <a:off x="427226" y="3677254"/>
        <a:ext cx="7739890" cy="565926"/>
      </dsp:txXfrm>
    </dsp:sp>
    <dsp:sp modelId="{66BD826A-CC84-43FF-88C5-2CF5EE56281B}">
      <dsp:nvSpPr>
        <dsp:cNvPr id="0" name=""/>
        <dsp:cNvSpPr/>
      </dsp:nvSpPr>
      <dsp:spPr>
        <a:xfrm>
          <a:off x="73522" y="3606513"/>
          <a:ext cx="707408" cy="707408"/>
        </a:xfrm>
        <a:prstGeom prst="ellipse">
          <a:avLst/>
        </a:prstGeom>
        <a:solidFill>
          <a:schemeClr val="lt1">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C8A947-661A-42C9-AE79-EBBE6B4B4A17}"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F397-43C0-4940-AA03-E7D8DDF8EBEB}" type="slidenum">
              <a:rPr lang="en-US" smtClean="0"/>
              <a:t>‹#›</a:t>
            </a:fld>
            <a:endParaRPr lang="en-US"/>
          </a:p>
        </p:txBody>
      </p:sp>
    </p:spTree>
    <p:extLst>
      <p:ext uri="{BB962C8B-B14F-4D97-AF65-F5344CB8AC3E}">
        <p14:creationId xmlns:p14="http://schemas.microsoft.com/office/powerpoint/2010/main" val="190847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8A947-661A-42C9-AE79-EBBE6B4B4A17}"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F397-43C0-4940-AA03-E7D8DDF8EBEB}" type="slidenum">
              <a:rPr lang="en-US" smtClean="0"/>
              <a:t>‹#›</a:t>
            </a:fld>
            <a:endParaRPr lang="en-US"/>
          </a:p>
        </p:txBody>
      </p:sp>
    </p:spTree>
    <p:extLst>
      <p:ext uri="{BB962C8B-B14F-4D97-AF65-F5344CB8AC3E}">
        <p14:creationId xmlns:p14="http://schemas.microsoft.com/office/powerpoint/2010/main" val="426703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8A947-661A-42C9-AE79-EBBE6B4B4A17}"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F397-43C0-4940-AA03-E7D8DDF8EBEB}" type="slidenum">
              <a:rPr lang="en-US" smtClean="0"/>
              <a:t>‹#›</a:t>
            </a:fld>
            <a:endParaRPr lang="en-US"/>
          </a:p>
        </p:txBody>
      </p:sp>
    </p:spTree>
    <p:extLst>
      <p:ext uri="{BB962C8B-B14F-4D97-AF65-F5344CB8AC3E}">
        <p14:creationId xmlns:p14="http://schemas.microsoft.com/office/powerpoint/2010/main" val="246644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C8A947-661A-42C9-AE79-EBBE6B4B4A17}"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F397-43C0-4940-AA03-E7D8DDF8EBEB}" type="slidenum">
              <a:rPr lang="en-US" smtClean="0"/>
              <a:t>‹#›</a:t>
            </a:fld>
            <a:endParaRPr lang="en-US"/>
          </a:p>
        </p:txBody>
      </p:sp>
    </p:spTree>
    <p:extLst>
      <p:ext uri="{BB962C8B-B14F-4D97-AF65-F5344CB8AC3E}">
        <p14:creationId xmlns:p14="http://schemas.microsoft.com/office/powerpoint/2010/main" val="51222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C8A947-661A-42C9-AE79-EBBE6B4B4A17}"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8F397-43C0-4940-AA03-E7D8DDF8EBEB}" type="slidenum">
              <a:rPr lang="en-US" smtClean="0"/>
              <a:t>‹#›</a:t>
            </a:fld>
            <a:endParaRPr lang="en-US"/>
          </a:p>
        </p:txBody>
      </p:sp>
    </p:spTree>
    <p:extLst>
      <p:ext uri="{BB962C8B-B14F-4D97-AF65-F5344CB8AC3E}">
        <p14:creationId xmlns:p14="http://schemas.microsoft.com/office/powerpoint/2010/main" val="104746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C8A947-661A-42C9-AE79-EBBE6B4B4A17}"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F397-43C0-4940-AA03-E7D8DDF8EBEB}" type="slidenum">
              <a:rPr lang="en-US" smtClean="0"/>
              <a:t>‹#›</a:t>
            </a:fld>
            <a:endParaRPr lang="en-US"/>
          </a:p>
        </p:txBody>
      </p:sp>
    </p:spTree>
    <p:extLst>
      <p:ext uri="{BB962C8B-B14F-4D97-AF65-F5344CB8AC3E}">
        <p14:creationId xmlns:p14="http://schemas.microsoft.com/office/powerpoint/2010/main" val="352295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C8A947-661A-42C9-AE79-EBBE6B4B4A17}" type="datetimeFigureOut">
              <a:rPr lang="en-US" smtClean="0"/>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A8F397-43C0-4940-AA03-E7D8DDF8EBEB}" type="slidenum">
              <a:rPr lang="en-US" smtClean="0"/>
              <a:t>‹#›</a:t>
            </a:fld>
            <a:endParaRPr lang="en-US"/>
          </a:p>
        </p:txBody>
      </p:sp>
    </p:spTree>
    <p:extLst>
      <p:ext uri="{BB962C8B-B14F-4D97-AF65-F5344CB8AC3E}">
        <p14:creationId xmlns:p14="http://schemas.microsoft.com/office/powerpoint/2010/main" val="86961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C8A947-661A-42C9-AE79-EBBE6B4B4A17}" type="datetimeFigureOut">
              <a:rPr lang="en-US" smtClean="0"/>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A8F397-43C0-4940-AA03-E7D8DDF8EBEB}" type="slidenum">
              <a:rPr lang="en-US" smtClean="0"/>
              <a:t>‹#›</a:t>
            </a:fld>
            <a:endParaRPr lang="en-US"/>
          </a:p>
        </p:txBody>
      </p:sp>
    </p:spTree>
    <p:extLst>
      <p:ext uri="{BB962C8B-B14F-4D97-AF65-F5344CB8AC3E}">
        <p14:creationId xmlns:p14="http://schemas.microsoft.com/office/powerpoint/2010/main" val="15984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8A947-661A-42C9-AE79-EBBE6B4B4A17}" type="datetimeFigureOut">
              <a:rPr lang="en-US" smtClean="0"/>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A8F397-43C0-4940-AA03-E7D8DDF8EBEB}" type="slidenum">
              <a:rPr lang="en-US" smtClean="0"/>
              <a:t>‹#›</a:t>
            </a:fld>
            <a:endParaRPr lang="en-US"/>
          </a:p>
        </p:txBody>
      </p:sp>
    </p:spTree>
    <p:extLst>
      <p:ext uri="{BB962C8B-B14F-4D97-AF65-F5344CB8AC3E}">
        <p14:creationId xmlns:p14="http://schemas.microsoft.com/office/powerpoint/2010/main" val="1608502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C8A947-661A-42C9-AE79-EBBE6B4B4A17}"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F397-43C0-4940-AA03-E7D8DDF8EBEB}" type="slidenum">
              <a:rPr lang="en-US" smtClean="0"/>
              <a:t>‹#›</a:t>
            </a:fld>
            <a:endParaRPr lang="en-US"/>
          </a:p>
        </p:txBody>
      </p:sp>
    </p:spTree>
    <p:extLst>
      <p:ext uri="{BB962C8B-B14F-4D97-AF65-F5344CB8AC3E}">
        <p14:creationId xmlns:p14="http://schemas.microsoft.com/office/powerpoint/2010/main" val="3274470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C8A947-661A-42C9-AE79-EBBE6B4B4A17}"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8F397-43C0-4940-AA03-E7D8DDF8EBEB}" type="slidenum">
              <a:rPr lang="en-US" smtClean="0"/>
              <a:t>‹#›</a:t>
            </a:fld>
            <a:endParaRPr lang="en-US"/>
          </a:p>
        </p:txBody>
      </p:sp>
    </p:spTree>
    <p:extLst>
      <p:ext uri="{BB962C8B-B14F-4D97-AF65-F5344CB8AC3E}">
        <p14:creationId xmlns:p14="http://schemas.microsoft.com/office/powerpoint/2010/main" val="376315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8A947-661A-42C9-AE79-EBBE6B4B4A17}" type="datetimeFigureOut">
              <a:rPr lang="en-US" smtClean="0"/>
              <a:t>12/14/2018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8F397-43C0-4940-AA03-E7D8DDF8EBEB}" type="slidenum">
              <a:rPr lang="en-US" smtClean="0"/>
              <a:t>‹#›</a:t>
            </a:fld>
            <a:endParaRPr lang="en-US"/>
          </a:p>
        </p:txBody>
      </p:sp>
    </p:spTree>
    <p:extLst>
      <p:ext uri="{BB962C8B-B14F-4D97-AF65-F5344CB8AC3E}">
        <p14:creationId xmlns:p14="http://schemas.microsoft.com/office/powerpoint/2010/main" val="2630827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normAutofit fontScale="90000"/>
          </a:bodyPr>
          <a:lstStyle/>
          <a:p>
            <a:r>
              <a:rPr lang="en-US" sz="6600" b="1" dirty="0" smtClean="0">
                <a:solidFill>
                  <a:srgbClr val="FF0000"/>
                </a:solidFill>
                <a:latin typeface="Arial" pitchFamily="34" charset="0"/>
                <a:cs typeface="Arial" pitchFamily="34" charset="0"/>
              </a:rPr>
              <a:t>ALBERT PROJECT</a:t>
            </a:r>
            <a:endParaRPr lang="en-US" sz="6600" b="1" dirty="0">
              <a:solidFill>
                <a:srgbClr val="FF0000"/>
              </a:solidFill>
              <a:latin typeface="Arial" pitchFamily="34" charset="0"/>
              <a:cs typeface="Arial" pitchFamily="34" charset="0"/>
            </a:endParaRPr>
          </a:p>
        </p:txBody>
      </p:sp>
      <p:sp>
        <p:nvSpPr>
          <p:cNvPr id="4" name="TextBox 3"/>
          <p:cNvSpPr txBox="1"/>
          <p:nvPr/>
        </p:nvSpPr>
        <p:spPr>
          <a:xfrm>
            <a:off x="4114800" y="4385608"/>
            <a:ext cx="4419600" cy="1938992"/>
          </a:xfrm>
          <a:prstGeom prst="rect">
            <a:avLst/>
          </a:prstGeom>
          <a:noFill/>
        </p:spPr>
        <p:txBody>
          <a:bodyPr wrap="square" rtlCol="0">
            <a:spAutoFit/>
          </a:bodyPr>
          <a:lstStyle/>
          <a:p>
            <a:pPr algn="r"/>
            <a:r>
              <a:rPr lang="en-US" sz="2400" dirty="0" smtClean="0">
                <a:solidFill>
                  <a:schemeClr val="bg1"/>
                </a:solidFill>
                <a:latin typeface="Arial" pitchFamily="34" charset="0"/>
                <a:cs typeface="Arial" pitchFamily="34" charset="0"/>
              </a:rPr>
              <a:t>Developed by :</a:t>
            </a:r>
          </a:p>
          <a:p>
            <a:pPr algn="r"/>
            <a:r>
              <a:rPr lang="en-US" sz="2400" dirty="0" err="1" smtClean="0">
                <a:solidFill>
                  <a:schemeClr val="bg1"/>
                </a:solidFill>
                <a:latin typeface="Arial" pitchFamily="34" charset="0"/>
                <a:cs typeface="Arial" pitchFamily="34" charset="0"/>
              </a:rPr>
              <a:t>Lương</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Quang</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Mạnh</a:t>
            </a:r>
            <a:r>
              <a:rPr lang="en-US" sz="2400" dirty="0" smtClean="0">
                <a:solidFill>
                  <a:schemeClr val="bg1"/>
                </a:solidFill>
                <a:latin typeface="Arial" pitchFamily="34" charset="0"/>
                <a:cs typeface="Arial" pitchFamily="34" charset="0"/>
              </a:rPr>
              <a:t> ( PM)</a:t>
            </a:r>
          </a:p>
          <a:p>
            <a:pPr algn="r"/>
            <a:r>
              <a:rPr lang="en-US" sz="2400" dirty="0" err="1" smtClean="0">
                <a:solidFill>
                  <a:schemeClr val="bg1"/>
                </a:solidFill>
                <a:latin typeface="Arial" pitchFamily="34" charset="0"/>
                <a:cs typeface="Arial" pitchFamily="34" charset="0"/>
              </a:rPr>
              <a:t>Ngô</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Đức</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Nghĩa</a:t>
            </a:r>
            <a:endParaRPr lang="en-US" sz="2400" dirty="0" smtClean="0">
              <a:solidFill>
                <a:schemeClr val="bg1"/>
              </a:solidFill>
              <a:latin typeface="Arial" pitchFamily="34" charset="0"/>
              <a:cs typeface="Arial" pitchFamily="34" charset="0"/>
            </a:endParaRPr>
          </a:p>
          <a:p>
            <a:pPr algn="r"/>
            <a:r>
              <a:rPr lang="en-US" sz="2400" dirty="0" err="1" smtClean="0">
                <a:solidFill>
                  <a:schemeClr val="bg1"/>
                </a:solidFill>
                <a:latin typeface="Arial" pitchFamily="34" charset="0"/>
                <a:cs typeface="Arial" pitchFamily="34" charset="0"/>
              </a:rPr>
              <a:t>Nguyễn</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Duy</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Linh</a:t>
            </a:r>
            <a:endParaRPr lang="en-US" sz="2400" dirty="0" smtClean="0">
              <a:solidFill>
                <a:schemeClr val="bg1"/>
              </a:solidFill>
              <a:latin typeface="Arial" pitchFamily="34" charset="0"/>
              <a:cs typeface="Arial" pitchFamily="34" charset="0"/>
            </a:endParaRPr>
          </a:p>
          <a:p>
            <a:pPr algn="r"/>
            <a:r>
              <a:rPr lang="en-US" sz="2400" dirty="0" err="1" smtClean="0">
                <a:solidFill>
                  <a:schemeClr val="bg1"/>
                </a:solidFill>
                <a:latin typeface="Arial" pitchFamily="34" charset="0"/>
                <a:cs typeface="Arial" pitchFamily="34" charset="0"/>
              </a:rPr>
              <a:t>Vũ</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Quốc</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Phong</a:t>
            </a:r>
            <a:endParaRPr lang="en-US" sz="2400" dirty="0" smtClean="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752383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descr="Káº¿t quáº£ hÃ¬nh áº£nh cho thank yo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574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chemeClr val="bg1"/>
                </a:solidFill>
                <a:latin typeface="Arial" pitchFamily="34" charset="0"/>
                <a:cs typeface="Arial" pitchFamily="34" charset="0"/>
              </a:rPr>
              <a:t>Content</a:t>
            </a:r>
            <a:endParaRPr lang="en-US" sz="6000" dirty="0">
              <a:solidFill>
                <a:schemeClr val="bg1"/>
              </a:solidFill>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173812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2922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solidFill>
                  <a:schemeClr val="bg1"/>
                </a:solidFill>
                <a:latin typeface="Arial" pitchFamily="34" charset="0"/>
                <a:cs typeface="Arial" pitchFamily="34" charset="0"/>
              </a:rPr>
              <a:t>I. </a:t>
            </a:r>
            <a:r>
              <a:rPr lang="en-US" dirty="0" err="1" smtClean="0">
                <a:solidFill>
                  <a:schemeClr val="bg1"/>
                </a:solidFill>
                <a:latin typeface="Arial" pitchFamily="34" charset="0"/>
                <a:cs typeface="Arial" pitchFamily="34" charset="0"/>
              </a:rPr>
              <a:t>Giới</a:t>
            </a:r>
            <a:r>
              <a:rPr lang="en-US" dirty="0" smtClean="0">
                <a:solidFill>
                  <a:schemeClr val="bg1"/>
                </a:solidFill>
                <a:latin typeface="Arial" pitchFamily="34" charset="0"/>
                <a:cs typeface="Arial" pitchFamily="34" charset="0"/>
              </a:rPr>
              <a:t> </a:t>
            </a:r>
            <a:r>
              <a:rPr lang="en-US" dirty="0" err="1" smtClean="0">
                <a:solidFill>
                  <a:schemeClr val="bg1"/>
                </a:solidFill>
                <a:latin typeface="Arial" pitchFamily="34" charset="0"/>
                <a:cs typeface="Arial" pitchFamily="34" charset="0"/>
              </a:rPr>
              <a:t>thiệu</a:t>
            </a:r>
            <a:r>
              <a:rPr lang="en-US" dirty="0" smtClean="0">
                <a:solidFill>
                  <a:schemeClr val="bg1"/>
                </a:solidFill>
                <a:latin typeface="Arial" pitchFamily="34" charset="0"/>
                <a:cs typeface="Arial" pitchFamily="34" charset="0"/>
              </a:rPr>
              <a:t> </a:t>
            </a:r>
            <a:r>
              <a:rPr lang="en-US" dirty="0" err="1" smtClean="0">
                <a:solidFill>
                  <a:schemeClr val="bg1"/>
                </a:solidFill>
                <a:latin typeface="Arial" pitchFamily="34" charset="0"/>
                <a:cs typeface="Arial" pitchFamily="34" charset="0"/>
              </a:rPr>
              <a:t>chung</a:t>
            </a:r>
            <a:endParaRPr lang="en-US" dirty="0">
              <a:solidFill>
                <a:schemeClr val="bg1"/>
              </a:solidFill>
              <a:latin typeface="Arial" pitchFamily="34" charset="0"/>
              <a:cs typeface="Arial" pitchFamily="34" charset="0"/>
            </a:endParaRPr>
          </a:p>
        </p:txBody>
      </p:sp>
      <p:pic>
        <p:nvPicPr>
          <p:cNvPr id="1026" name="Picture 2" descr="Káº¿t quáº£ hÃ¬nh áº£nh cho shorten 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5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solidFill>
                  <a:schemeClr val="bg1"/>
                </a:solidFill>
              </a:rPr>
              <a:t>1. </a:t>
            </a:r>
            <a:r>
              <a:rPr lang="en-US" dirty="0" err="1" smtClean="0">
                <a:solidFill>
                  <a:schemeClr val="bg1"/>
                </a:solidFill>
              </a:rPr>
              <a:t>Tình</a:t>
            </a:r>
            <a:r>
              <a:rPr lang="en-US" dirty="0" smtClean="0">
                <a:solidFill>
                  <a:schemeClr val="bg1"/>
                </a:solidFill>
              </a:rPr>
              <a:t> </a:t>
            </a:r>
            <a:r>
              <a:rPr lang="en-US" dirty="0" err="1" smtClean="0">
                <a:solidFill>
                  <a:schemeClr val="bg1"/>
                </a:solidFill>
              </a:rPr>
              <a:t>huống</a:t>
            </a:r>
            <a:endParaRPr lang="en-US" dirty="0">
              <a:solidFill>
                <a:schemeClr val="bg1"/>
              </a:solidFill>
            </a:endParaRPr>
          </a:p>
        </p:txBody>
      </p:sp>
      <p:pic>
        <p:nvPicPr>
          <p:cNvPr id="2050" name="Picture 2" descr="Káº¿t quáº£ hÃ¬nh áº£nh cho long ur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4320538"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áº¿t quáº£ hÃ¬nh áº£nh cho long u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295400"/>
            <a:ext cx="4038600" cy="5562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 y="4077831"/>
            <a:ext cx="4168138" cy="2554545"/>
          </a:xfrm>
          <a:prstGeom prst="rect">
            <a:avLst/>
          </a:prstGeom>
          <a:noFill/>
        </p:spPr>
        <p:txBody>
          <a:bodyPr wrap="square" rtlCol="0">
            <a:spAutoFit/>
          </a:bodyPr>
          <a:lstStyle/>
          <a:p>
            <a:r>
              <a:rPr lang="vi-VN" sz="2000" dirty="0" smtClean="0">
                <a:solidFill>
                  <a:schemeClr val="bg1"/>
                </a:solidFill>
                <a:cs typeface="Times New Roman" pitchFamily="18" charset="0"/>
              </a:rPr>
              <a:t>Hiện nay, rất nhiều đường dẫn (URL), đặc biệt những đường dẫn của Google, Facebook, Amazon,... khá dài dòng, phức tạp, khó hiểu và khó nhớ. Điều này khiến việc lưu trữ, quản lý và chia sẻ chúng trở nên khó khăn, tốn công và không hiệu quả</a:t>
            </a:r>
            <a:r>
              <a:rPr lang="vi-VN" sz="2000" dirty="0" smtClean="0">
                <a:solidFill>
                  <a:srgbClr val="7030A0"/>
                </a:solidFill>
                <a:latin typeface="Times New Roman" pitchFamily="18" charset="0"/>
                <a:cs typeface="Times New Roman" pitchFamily="18" charset="0"/>
              </a:rPr>
              <a:t>.</a:t>
            </a:r>
            <a:endParaRPr lang="en-US" sz="20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2393242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solidFill>
                  <a:schemeClr val="bg1"/>
                </a:solidFill>
                <a:latin typeface="Arial" pitchFamily="34" charset="0"/>
                <a:cs typeface="Arial" pitchFamily="34" charset="0"/>
              </a:rPr>
              <a:t>2. </a:t>
            </a:r>
            <a:r>
              <a:rPr lang="en-US" dirty="0" err="1" smtClean="0">
                <a:solidFill>
                  <a:schemeClr val="bg1"/>
                </a:solidFill>
                <a:latin typeface="Arial" pitchFamily="34" charset="0"/>
                <a:cs typeface="Arial" pitchFamily="34" charset="0"/>
              </a:rPr>
              <a:t>Giải</a:t>
            </a:r>
            <a:r>
              <a:rPr lang="en-US" dirty="0" smtClean="0">
                <a:solidFill>
                  <a:schemeClr val="bg1"/>
                </a:solidFill>
                <a:latin typeface="Arial" pitchFamily="34" charset="0"/>
                <a:cs typeface="Arial" pitchFamily="34" charset="0"/>
              </a:rPr>
              <a:t> </a:t>
            </a:r>
            <a:r>
              <a:rPr lang="en-US" dirty="0" err="1" smtClean="0">
                <a:solidFill>
                  <a:schemeClr val="bg1"/>
                </a:solidFill>
                <a:latin typeface="Arial" pitchFamily="34" charset="0"/>
                <a:cs typeface="Arial" pitchFamily="34" charset="0"/>
              </a:rPr>
              <a:t>pháp</a:t>
            </a:r>
            <a:endParaRPr lang="en-US" dirty="0">
              <a:solidFill>
                <a:schemeClr val="bg1"/>
              </a:solidFill>
              <a:latin typeface="Arial" pitchFamily="34" charset="0"/>
              <a:cs typeface="Arial" pitchFamily="34" charset="0"/>
            </a:endParaRPr>
          </a:p>
        </p:txBody>
      </p:sp>
      <p:sp>
        <p:nvSpPr>
          <p:cNvPr id="4" name="TextBox 3"/>
          <p:cNvSpPr txBox="1"/>
          <p:nvPr/>
        </p:nvSpPr>
        <p:spPr>
          <a:xfrm>
            <a:off x="685800" y="2895600"/>
            <a:ext cx="7696200" cy="1938992"/>
          </a:xfrm>
          <a:prstGeom prst="rect">
            <a:avLst/>
          </a:prstGeom>
          <a:noFill/>
        </p:spPr>
        <p:txBody>
          <a:bodyPr wrap="square" rtlCol="0">
            <a:spAutoFit/>
          </a:bodyPr>
          <a:lstStyle/>
          <a:p>
            <a:r>
              <a:rPr lang="en-US" sz="2400" dirty="0" smtClean="0">
                <a:solidFill>
                  <a:schemeClr val="bg1"/>
                </a:solidFill>
                <a:latin typeface="Arial" pitchFamily="34" charset="0"/>
                <a:cs typeface="Arial" pitchFamily="34" charset="0"/>
              </a:rPr>
              <a:t>ALBERT </a:t>
            </a:r>
            <a:r>
              <a:rPr lang="en-US" sz="2400" dirty="0" err="1" smtClean="0">
                <a:solidFill>
                  <a:schemeClr val="bg1"/>
                </a:solidFill>
                <a:latin typeface="Arial" pitchFamily="34" charset="0"/>
                <a:cs typeface="Arial" pitchFamily="34" charset="0"/>
              </a:rPr>
              <a:t>ra</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đời</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ngày</a:t>
            </a:r>
            <a:r>
              <a:rPr lang="en-US" sz="2400" dirty="0" smtClean="0">
                <a:solidFill>
                  <a:schemeClr val="bg1"/>
                </a:solidFill>
                <a:latin typeface="Arial" pitchFamily="34" charset="0"/>
                <a:cs typeface="Arial" pitchFamily="34" charset="0"/>
              </a:rPr>
              <a:t> 1/11/2018 </a:t>
            </a:r>
            <a:r>
              <a:rPr lang="en-US" sz="2400" dirty="0" err="1" smtClean="0">
                <a:solidFill>
                  <a:schemeClr val="bg1"/>
                </a:solidFill>
                <a:latin typeface="Arial" pitchFamily="34" charset="0"/>
                <a:cs typeface="Arial" pitchFamily="34" charset="0"/>
              </a:rPr>
              <a:t>giúp</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giải</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quyết</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các</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vấn</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đề</a:t>
            </a:r>
            <a:r>
              <a:rPr lang="en-US" sz="2400" dirty="0" smtClean="0">
                <a:solidFill>
                  <a:schemeClr val="bg1"/>
                </a:solidFill>
                <a:latin typeface="Arial" pitchFamily="34" charset="0"/>
                <a:cs typeface="Arial" pitchFamily="34" charset="0"/>
              </a:rPr>
              <a:t> </a:t>
            </a:r>
            <a:r>
              <a:rPr lang="en-US" sz="2400" dirty="0" err="1" smtClean="0">
                <a:solidFill>
                  <a:schemeClr val="bg1"/>
                </a:solidFill>
                <a:latin typeface="Arial" pitchFamily="34" charset="0"/>
                <a:cs typeface="Arial" pitchFamily="34" charset="0"/>
              </a:rPr>
              <a:t>trên</a:t>
            </a:r>
            <a:endParaRPr lang="en-US" sz="2400" dirty="0" smtClean="0">
              <a:solidFill>
                <a:schemeClr val="bg1"/>
              </a:solidFill>
              <a:latin typeface="Arial" pitchFamily="34" charset="0"/>
              <a:cs typeface="Arial" pitchFamily="34" charset="0"/>
            </a:endParaRPr>
          </a:p>
          <a:p>
            <a:r>
              <a:rPr lang="en-US" sz="2400" dirty="0" smtClean="0">
                <a:solidFill>
                  <a:schemeClr val="bg1"/>
                </a:solidFill>
                <a:latin typeface="Arial" pitchFamily="34" charset="0"/>
                <a:cs typeface="Arial" pitchFamily="34" charset="0"/>
              </a:rPr>
              <a:t>V</a:t>
            </a:r>
            <a:r>
              <a:rPr lang="vi-VN" sz="2400" dirty="0" smtClean="0">
                <a:solidFill>
                  <a:schemeClr val="bg1"/>
                </a:solidFill>
                <a:latin typeface="Arial" pitchFamily="34" charset="0"/>
                <a:cs typeface="Arial" pitchFamily="34" charset="0"/>
              </a:rPr>
              <a:t>iệc lưu trữ, quản lý và chia sẻ đường dẫn trở nên dễ dàng, thuận tiện, bảo mật, tiết kệm thời gian và công sức hơn</a:t>
            </a:r>
            <a:endParaRPr lang="en-US"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81177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5400" dirty="0" smtClean="0">
                <a:solidFill>
                  <a:schemeClr val="bg1"/>
                </a:solidFill>
                <a:latin typeface="Arial" pitchFamily="34" charset="0"/>
                <a:cs typeface="Arial" pitchFamily="34" charset="0"/>
              </a:rPr>
              <a:t>II. </a:t>
            </a:r>
            <a:r>
              <a:rPr lang="en-US" sz="5400" dirty="0" err="1" smtClean="0">
                <a:solidFill>
                  <a:schemeClr val="bg1"/>
                </a:solidFill>
                <a:latin typeface="Arial" pitchFamily="34" charset="0"/>
                <a:cs typeface="Arial" pitchFamily="34" charset="0"/>
              </a:rPr>
              <a:t>Các</a:t>
            </a:r>
            <a:r>
              <a:rPr lang="en-US" sz="5400" dirty="0" smtClean="0">
                <a:solidFill>
                  <a:schemeClr val="bg1"/>
                </a:solidFill>
                <a:latin typeface="Arial" pitchFamily="34" charset="0"/>
                <a:cs typeface="Arial" pitchFamily="34" charset="0"/>
              </a:rPr>
              <a:t> </a:t>
            </a:r>
            <a:r>
              <a:rPr lang="en-US" sz="5400" dirty="0" err="1" smtClean="0">
                <a:solidFill>
                  <a:schemeClr val="bg1"/>
                </a:solidFill>
                <a:latin typeface="Arial" pitchFamily="34" charset="0"/>
                <a:cs typeface="Arial" pitchFamily="34" charset="0"/>
              </a:rPr>
              <a:t>tính</a:t>
            </a:r>
            <a:r>
              <a:rPr lang="en-US" sz="5400" dirty="0" smtClean="0">
                <a:solidFill>
                  <a:schemeClr val="bg1"/>
                </a:solidFill>
                <a:latin typeface="Arial" pitchFamily="34" charset="0"/>
                <a:cs typeface="Arial" pitchFamily="34" charset="0"/>
              </a:rPr>
              <a:t> </a:t>
            </a:r>
            <a:r>
              <a:rPr lang="en-US" sz="5400" dirty="0" err="1" smtClean="0">
                <a:solidFill>
                  <a:schemeClr val="bg1"/>
                </a:solidFill>
                <a:latin typeface="Arial" pitchFamily="34" charset="0"/>
                <a:cs typeface="Arial" pitchFamily="34" charset="0"/>
              </a:rPr>
              <a:t>năng</a:t>
            </a:r>
            <a:endParaRPr lang="en-US" sz="5400" dirty="0">
              <a:solidFill>
                <a:schemeClr val="bg1"/>
              </a:solidFill>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5294595"/>
              </p:ext>
            </p:extLst>
          </p:nvPr>
        </p:nvGraphicFramePr>
        <p:xfrm>
          <a:off x="0" y="1137130"/>
          <a:ext cx="9144000" cy="5699731"/>
        </p:xfrm>
        <a:graphic>
          <a:graphicData uri="http://schemas.openxmlformats.org/drawingml/2006/table">
            <a:tbl>
              <a:tblPr>
                <a:tableStyleId>{69C7853C-536D-4A76-A0AE-DD22124D55A5}</a:tableStyleId>
              </a:tblPr>
              <a:tblGrid>
                <a:gridCol w="682103"/>
                <a:gridCol w="1724212"/>
                <a:gridCol w="5725027"/>
                <a:gridCol w="1012658"/>
              </a:tblGrid>
              <a:tr h="349061">
                <a:tc>
                  <a:txBody>
                    <a:bodyPr/>
                    <a:lstStyle/>
                    <a:p>
                      <a:pPr marR="19050" algn="ctr" rtl="0" fontAlgn="ctr">
                        <a:spcBef>
                          <a:spcPts val="0"/>
                        </a:spcBef>
                        <a:spcAft>
                          <a:spcPts val="0"/>
                        </a:spcAft>
                      </a:pPr>
                      <a:r>
                        <a:rPr lang="en-US" sz="2000" u="none" strike="noStrike" dirty="0">
                          <a:effectLst/>
                          <a:latin typeface="Arial" pitchFamily="34" charset="0"/>
                          <a:cs typeface="Arial" pitchFamily="34" charset="0"/>
                        </a:rPr>
                        <a:t>STT</a:t>
                      </a:r>
                      <a:endParaRPr lang="en-US" sz="20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ctr" rtl="0" fontAlgn="ctr">
                        <a:spcBef>
                          <a:spcPts val="0"/>
                        </a:spcBef>
                        <a:spcAft>
                          <a:spcPts val="0"/>
                        </a:spcAft>
                      </a:pPr>
                      <a:r>
                        <a:rPr lang="vi-VN" sz="2000" u="none" strike="noStrike" dirty="0">
                          <a:effectLst/>
                          <a:latin typeface="Arial" pitchFamily="34" charset="0"/>
                          <a:cs typeface="Arial" pitchFamily="34" charset="0"/>
                        </a:rPr>
                        <a:t>Tính năng</a:t>
                      </a:r>
                      <a:endParaRPr lang="vi-VN" sz="20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ctr" rtl="0" fontAlgn="ctr">
                        <a:spcBef>
                          <a:spcPts val="0"/>
                        </a:spcBef>
                        <a:spcAft>
                          <a:spcPts val="0"/>
                        </a:spcAft>
                      </a:pPr>
                      <a:r>
                        <a:rPr lang="en-US" sz="2000" u="none" strike="noStrike" dirty="0" err="1">
                          <a:effectLst/>
                          <a:latin typeface="Arial" pitchFamily="34" charset="0"/>
                          <a:cs typeface="Arial" pitchFamily="34" charset="0"/>
                        </a:rPr>
                        <a:t>Mô</a:t>
                      </a:r>
                      <a:r>
                        <a:rPr lang="en-US" sz="2000" u="none" strike="noStrike" dirty="0">
                          <a:effectLst/>
                          <a:latin typeface="Arial" pitchFamily="34" charset="0"/>
                          <a:cs typeface="Arial" pitchFamily="34" charset="0"/>
                        </a:rPr>
                        <a:t> </a:t>
                      </a:r>
                      <a:r>
                        <a:rPr lang="en-US" sz="2000" u="none" strike="noStrike" dirty="0" err="1">
                          <a:effectLst/>
                          <a:latin typeface="Arial" pitchFamily="34" charset="0"/>
                          <a:cs typeface="Arial" pitchFamily="34" charset="0"/>
                        </a:rPr>
                        <a:t>tả</a:t>
                      </a:r>
                      <a:endParaRPr lang="en-US" sz="20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ctr" rtl="0" fontAlgn="ctr">
                        <a:spcBef>
                          <a:spcPts val="0"/>
                        </a:spcBef>
                        <a:spcAft>
                          <a:spcPts val="0"/>
                        </a:spcAft>
                      </a:pPr>
                      <a:r>
                        <a:rPr lang="en-US" sz="2000" u="none" strike="noStrike" dirty="0" err="1">
                          <a:effectLst/>
                          <a:latin typeface="Arial" pitchFamily="34" charset="0"/>
                          <a:cs typeface="Arial" pitchFamily="34" charset="0"/>
                        </a:rPr>
                        <a:t>Tác</a:t>
                      </a:r>
                      <a:r>
                        <a:rPr lang="en-US" sz="2000" u="none" strike="noStrike" dirty="0">
                          <a:effectLst/>
                          <a:latin typeface="Arial" pitchFamily="34" charset="0"/>
                          <a:cs typeface="Arial" pitchFamily="34" charset="0"/>
                        </a:rPr>
                        <a:t> </a:t>
                      </a:r>
                      <a:r>
                        <a:rPr lang="en-US" sz="2000" u="none" strike="noStrike" dirty="0" err="1">
                          <a:effectLst/>
                          <a:latin typeface="Arial" pitchFamily="34" charset="0"/>
                          <a:cs typeface="Arial" pitchFamily="34" charset="0"/>
                        </a:rPr>
                        <a:t>nhân</a:t>
                      </a:r>
                      <a:endParaRPr lang="en-US" sz="2000" dirty="0">
                        <a:solidFill>
                          <a:schemeClr val="tx1"/>
                        </a:solidFill>
                        <a:effectLst/>
                        <a:latin typeface="Arial" pitchFamily="34" charset="0"/>
                        <a:cs typeface="Arial" pitchFamily="34" charset="0"/>
                      </a:endParaRPr>
                    </a:p>
                  </a:txBody>
                  <a:tcPr marL="63166" marR="63166" marT="63166" marB="63166" anchor="ctr"/>
                </a:tc>
              </a:tr>
              <a:tr h="568306">
                <a:tc>
                  <a:txBody>
                    <a:bodyPr/>
                    <a:lstStyle/>
                    <a:p>
                      <a:pPr marR="19050" algn="ctr" rtl="0" fontAlgn="ctr">
                        <a:spcBef>
                          <a:spcPts val="0"/>
                        </a:spcBef>
                        <a:spcAft>
                          <a:spcPts val="0"/>
                        </a:spcAft>
                      </a:pPr>
                      <a:r>
                        <a:rPr lang="en-US" sz="1400" u="none" strike="noStrike" dirty="0">
                          <a:effectLst/>
                          <a:latin typeface="Arial" pitchFamily="34" charset="0"/>
                          <a:cs typeface="Arial" pitchFamily="34" charset="0"/>
                        </a:rPr>
                        <a:t>1</a:t>
                      </a:r>
                      <a:endParaRPr lang="en-US" sz="14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dirty="0" err="1">
                          <a:effectLst/>
                          <a:latin typeface="Arial" pitchFamily="34" charset="0"/>
                          <a:cs typeface="Arial" pitchFamily="34" charset="0"/>
                        </a:rPr>
                        <a:t>Rút</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gọn</a:t>
                      </a:r>
                      <a:r>
                        <a:rPr lang="en-US" sz="1400" u="none" strike="noStrike" dirty="0">
                          <a:effectLst/>
                          <a:latin typeface="Arial" pitchFamily="34" charset="0"/>
                          <a:cs typeface="Arial" pitchFamily="34" charset="0"/>
                        </a:rPr>
                        <a:t> URL</a:t>
                      </a:r>
                      <a:endParaRPr lang="en-US" sz="14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vi-VN" sz="1400" u="none" strike="noStrike">
                          <a:effectLst/>
                          <a:latin typeface="Arial" pitchFamily="34" charset="0"/>
                          <a:cs typeface="Arial" pitchFamily="34" charset="0"/>
                        </a:rPr>
                        <a:t>Chuyển một URL hợp lệ thành URL rút gọn.</a:t>
                      </a:r>
                      <a:endParaRPr lang="vi-VN" sz="1400">
                        <a:effectLst/>
                        <a:latin typeface="Arial" pitchFamily="34" charset="0"/>
                        <a:cs typeface="Arial" pitchFamily="34" charset="0"/>
                      </a:endParaRPr>
                    </a:p>
                    <a:p>
                      <a:pPr marR="19050" algn="just" rtl="0" fontAlgn="ctr">
                        <a:spcBef>
                          <a:spcPts val="0"/>
                        </a:spcBef>
                        <a:spcAft>
                          <a:spcPts val="0"/>
                        </a:spcAft>
                      </a:pPr>
                      <a:r>
                        <a:rPr lang="vi-VN" sz="1400" u="none" strike="noStrike">
                          <a:effectLst/>
                          <a:latin typeface="Arial" pitchFamily="34" charset="0"/>
                          <a:cs typeface="Arial" pitchFamily="34" charset="0"/>
                        </a:rPr>
                        <a:t>Có thể tự chọn đoạn URL rút gọn, đặt hạn sử dụng và mật khẩu.</a:t>
                      </a:r>
                      <a:endParaRPr lang="vi-VN" sz="140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dirty="0" err="1">
                          <a:effectLst/>
                          <a:latin typeface="Arial" pitchFamily="34" charset="0"/>
                          <a:cs typeface="Arial" pitchFamily="34" charset="0"/>
                        </a:rPr>
                        <a:t>Khách</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thành</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viên</a:t>
                      </a:r>
                      <a:endParaRPr lang="en-US" sz="1400" dirty="0">
                        <a:solidFill>
                          <a:schemeClr val="tx1"/>
                        </a:solidFill>
                        <a:effectLst/>
                        <a:latin typeface="Arial" pitchFamily="34" charset="0"/>
                        <a:cs typeface="Arial" pitchFamily="34" charset="0"/>
                      </a:endParaRPr>
                    </a:p>
                  </a:txBody>
                  <a:tcPr marL="63166" marR="63166" marT="63166" marB="63166" anchor="ctr"/>
                </a:tc>
              </a:tr>
              <a:tr h="568306">
                <a:tc>
                  <a:txBody>
                    <a:bodyPr/>
                    <a:lstStyle/>
                    <a:p>
                      <a:pPr marR="19050" algn="ctr" rtl="0" fontAlgn="ctr">
                        <a:spcBef>
                          <a:spcPts val="0"/>
                        </a:spcBef>
                        <a:spcAft>
                          <a:spcPts val="0"/>
                        </a:spcAft>
                      </a:pPr>
                      <a:r>
                        <a:rPr lang="en-US" sz="1400" u="none" strike="noStrike" dirty="0">
                          <a:effectLst/>
                          <a:latin typeface="Arial" pitchFamily="34" charset="0"/>
                          <a:cs typeface="Arial" pitchFamily="34" charset="0"/>
                        </a:rPr>
                        <a:t>2</a:t>
                      </a:r>
                      <a:endParaRPr lang="en-US" sz="14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vi-VN" sz="1400" u="none" strike="noStrike" dirty="0" smtClean="0">
                          <a:effectLst/>
                          <a:latin typeface="Arial" pitchFamily="34" charset="0"/>
                          <a:cs typeface="Arial" pitchFamily="34" charset="0"/>
                        </a:rPr>
                        <a:t>Đăng</a:t>
                      </a:r>
                      <a:r>
                        <a:rPr lang="en-US" sz="1400" u="none" strike="noStrike" baseline="0" dirty="0" smtClean="0">
                          <a:effectLst/>
                          <a:latin typeface="Arial" pitchFamily="34" charset="0"/>
                          <a:cs typeface="Arial" pitchFamily="34" charset="0"/>
                        </a:rPr>
                        <a:t> </a:t>
                      </a:r>
                      <a:r>
                        <a:rPr lang="vi-VN" sz="1400" u="none" strike="noStrike" dirty="0" smtClean="0">
                          <a:effectLst/>
                          <a:latin typeface="Arial" pitchFamily="34" charset="0"/>
                          <a:cs typeface="Arial" pitchFamily="34" charset="0"/>
                        </a:rPr>
                        <a:t>ký</a:t>
                      </a:r>
                      <a:r>
                        <a:rPr lang="vi-VN" sz="1400" u="none" strike="noStrike" dirty="0">
                          <a:effectLst/>
                          <a:latin typeface="Arial" pitchFamily="34" charset="0"/>
                          <a:cs typeface="Arial" pitchFamily="34" charset="0"/>
                        </a:rPr>
                        <a:t>, đăng nhập </a:t>
                      </a:r>
                      <a:endParaRPr lang="vi-VN" sz="14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vi-VN" sz="1400" u="none" strike="noStrike" dirty="0">
                          <a:effectLst/>
                          <a:latin typeface="Arial" pitchFamily="34" charset="0"/>
                          <a:cs typeface="Arial" pitchFamily="34" charset="0"/>
                        </a:rPr>
                        <a:t>Cung cấp thông tin để đăng ký tài khoản mới.</a:t>
                      </a:r>
                      <a:endParaRPr lang="vi-VN" sz="1400" dirty="0">
                        <a:effectLst/>
                        <a:latin typeface="Arial" pitchFamily="34" charset="0"/>
                        <a:cs typeface="Arial" pitchFamily="34" charset="0"/>
                      </a:endParaRPr>
                    </a:p>
                    <a:p>
                      <a:pPr marR="19050" algn="just" rtl="0" fontAlgn="ctr">
                        <a:spcBef>
                          <a:spcPts val="0"/>
                        </a:spcBef>
                        <a:spcAft>
                          <a:spcPts val="0"/>
                        </a:spcAft>
                      </a:pPr>
                      <a:r>
                        <a:rPr lang="vi-VN" sz="1400" u="none" strike="noStrike" dirty="0">
                          <a:effectLst/>
                          <a:latin typeface="Arial" pitchFamily="34" charset="0"/>
                          <a:cs typeface="Arial" pitchFamily="34" charset="0"/>
                        </a:rPr>
                        <a:t>Đăng nhập để sử dụng các tính năng dành cho thành viên.</a:t>
                      </a:r>
                      <a:endParaRPr lang="vi-VN" sz="14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a:effectLst/>
                          <a:latin typeface="Arial" pitchFamily="34" charset="0"/>
                          <a:cs typeface="Arial" pitchFamily="34" charset="0"/>
                        </a:rPr>
                        <a:t>Khách</a:t>
                      </a:r>
                      <a:endParaRPr lang="en-US" sz="1400">
                        <a:solidFill>
                          <a:schemeClr val="tx1"/>
                        </a:solidFill>
                        <a:effectLst/>
                        <a:latin typeface="Arial" pitchFamily="34" charset="0"/>
                        <a:cs typeface="Arial" pitchFamily="34" charset="0"/>
                      </a:endParaRPr>
                    </a:p>
                  </a:txBody>
                  <a:tcPr marL="63166" marR="63166" marT="63166" marB="63166" anchor="ctr"/>
                </a:tc>
              </a:tr>
              <a:tr h="568306">
                <a:tc>
                  <a:txBody>
                    <a:bodyPr/>
                    <a:lstStyle/>
                    <a:p>
                      <a:pPr marR="19050" algn="ctr" rtl="0" fontAlgn="ctr">
                        <a:spcBef>
                          <a:spcPts val="0"/>
                        </a:spcBef>
                        <a:spcAft>
                          <a:spcPts val="0"/>
                        </a:spcAft>
                      </a:pPr>
                      <a:r>
                        <a:rPr lang="en-US" sz="1400" u="none" strike="noStrike">
                          <a:effectLst/>
                          <a:latin typeface="Arial" pitchFamily="34" charset="0"/>
                          <a:cs typeface="Arial" pitchFamily="34" charset="0"/>
                        </a:rPr>
                        <a:t>3</a:t>
                      </a:r>
                      <a:endParaRPr lang="en-US" sz="140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dirty="0" err="1">
                          <a:effectLst/>
                          <a:latin typeface="Arial" pitchFamily="34" charset="0"/>
                          <a:cs typeface="Arial" pitchFamily="34" charset="0"/>
                        </a:rPr>
                        <a:t>Đặt</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hạn</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sử</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dụng</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cho</a:t>
                      </a:r>
                      <a:r>
                        <a:rPr lang="en-US" sz="1400" u="none" strike="noStrike" dirty="0">
                          <a:effectLst/>
                          <a:latin typeface="Arial" pitchFamily="34" charset="0"/>
                          <a:cs typeface="Arial" pitchFamily="34" charset="0"/>
                        </a:rPr>
                        <a:t> URL </a:t>
                      </a:r>
                      <a:r>
                        <a:rPr lang="en-US" sz="1400" u="none" strike="noStrike" dirty="0" err="1">
                          <a:effectLst/>
                          <a:latin typeface="Arial" pitchFamily="34" charset="0"/>
                          <a:cs typeface="Arial" pitchFamily="34" charset="0"/>
                        </a:rPr>
                        <a:t>rút</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gọn</a:t>
                      </a:r>
                      <a:endParaRPr lang="en-US" sz="14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vi-VN" sz="1400" u="none" strike="noStrike" dirty="0">
                          <a:effectLst/>
                          <a:latin typeface="Arial" pitchFamily="34" charset="0"/>
                          <a:cs typeface="Arial" pitchFamily="34" charset="0"/>
                        </a:rPr>
                        <a:t>Tuỳ chỉnh khoảng thời gian mà URL rút gọn có thể hoạt động.</a:t>
                      </a:r>
                      <a:endParaRPr lang="vi-VN" sz="14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dirty="0" err="1">
                          <a:effectLst/>
                          <a:latin typeface="Arial" pitchFamily="34" charset="0"/>
                          <a:cs typeface="Arial" pitchFamily="34" charset="0"/>
                        </a:rPr>
                        <a:t>Khách</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thành</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viên</a:t>
                      </a:r>
                      <a:endParaRPr lang="en-US" sz="1400" dirty="0">
                        <a:solidFill>
                          <a:schemeClr val="tx1"/>
                        </a:solidFill>
                        <a:effectLst/>
                        <a:latin typeface="Arial" pitchFamily="34" charset="0"/>
                        <a:cs typeface="Arial" pitchFamily="34" charset="0"/>
                      </a:endParaRPr>
                    </a:p>
                  </a:txBody>
                  <a:tcPr marL="63166" marR="63166" marT="63166" marB="63166" anchor="ctr"/>
                </a:tc>
              </a:tr>
              <a:tr h="568306">
                <a:tc>
                  <a:txBody>
                    <a:bodyPr/>
                    <a:lstStyle/>
                    <a:p>
                      <a:pPr marR="19050" algn="ctr" rtl="0" fontAlgn="ctr">
                        <a:spcBef>
                          <a:spcPts val="0"/>
                        </a:spcBef>
                        <a:spcAft>
                          <a:spcPts val="0"/>
                        </a:spcAft>
                      </a:pPr>
                      <a:r>
                        <a:rPr lang="en-US" sz="1400" u="none" strike="noStrike">
                          <a:effectLst/>
                          <a:latin typeface="Arial" pitchFamily="34" charset="0"/>
                          <a:cs typeface="Arial" pitchFamily="34" charset="0"/>
                        </a:rPr>
                        <a:t>4</a:t>
                      </a:r>
                      <a:endParaRPr lang="en-US" sz="140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a:effectLst/>
                          <a:latin typeface="Arial" pitchFamily="34" charset="0"/>
                          <a:cs typeface="Arial" pitchFamily="34" charset="0"/>
                        </a:rPr>
                        <a:t>Bảo mật URL rút gọn</a:t>
                      </a:r>
                      <a:endParaRPr lang="en-US" sz="140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vi-VN" sz="1400" u="none" strike="noStrike" dirty="0">
                          <a:effectLst/>
                          <a:latin typeface="Arial" pitchFamily="34" charset="0"/>
                          <a:cs typeface="Arial" pitchFamily="34" charset="0"/>
                        </a:rPr>
                        <a:t>Xác thực mật khẩu cho URL rút gọn trước khi chuyển hướng về URL gốc.</a:t>
                      </a:r>
                      <a:endParaRPr lang="vi-VN" sz="14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dirty="0" err="1">
                          <a:effectLst/>
                          <a:latin typeface="Arial" pitchFamily="34" charset="0"/>
                          <a:cs typeface="Arial" pitchFamily="34" charset="0"/>
                        </a:rPr>
                        <a:t>Khách</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thành</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viên</a:t>
                      </a:r>
                      <a:endParaRPr lang="en-US" sz="1400" dirty="0">
                        <a:solidFill>
                          <a:schemeClr val="tx1"/>
                        </a:solidFill>
                        <a:effectLst/>
                        <a:latin typeface="Arial" pitchFamily="34" charset="0"/>
                        <a:cs typeface="Arial" pitchFamily="34" charset="0"/>
                      </a:endParaRPr>
                    </a:p>
                  </a:txBody>
                  <a:tcPr marL="63166" marR="63166" marT="63166" marB="63166" anchor="ctr"/>
                </a:tc>
              </a:tr>
              <a:tr h="568306">
                <a:tc>
                  <a:txBody>
                    <a:bodyPr/>
                    <a:lstStyle/>
                    <a:p>
                      <a:pPr marR="19050" algn="ctr" rtl="0" fontAlgn="ctr">
                        <a:spcBef>
                          <a:spcPts val="0"/>
                        </a:spcBef>
                        <a:spcAft>
                          <a:spcPts val="0"/>
                        </a:spcAft>
                      </a:pPr>
                      <a:r>
                        <a:rPr lang="en-US" sz="1400" u="none" strike="noStrike">
                          <a:effectLst/>
                          <a:latin typeface="Arial" pitchFamily="34" charset="0"/>
                          <a:cs typeface="Arial" pitchFamily="34" charset="0"/>
                        </a:rPr>
                        <a:t>5</a:t>
                      </a:r>
                      <a:endParaRPr lang="en-US" sz="140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a:effectLst/>
                          <a:latin typeface="Arial" pitchFamily="34" charset="0"/>
                          <a:cs typeface="Arial" pitchFamily="34" charset="0"/>
                        </a:rPr>
                        <a:t>Quản lý tài khoản</a:t>
                      </a:r>
                      <a:endParaRPr lang="en-US" sz="140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vi-VN" sz="1400" u="none" strike="noStrike" dirty="0">
                          <a:effectLst/>
                          <a:latin typeface="Arial" pitchFamily="34" charset="0"/>
                          <a:cs typeface="Arial" pitchFamily="34" charset="0"/>
                        </a:rPr>
                        <a:t>Quản lý thông tin cá nhân người dùng.</a:t>
                      </a:r>
                      <a:endParaRPr lang="vi-VN" sz="1400" dirty="0">
                        <a:effectLst/>
                        <a:latin typeface="Arial" pitchFamily="34" charset="0"/>
                        <a:cs typeface="Arial" pitchFamily="34" charset="0"/>
                      </a:endParaRPr>
                    </a:p>
                    <a:p>
                      <a:pPr marR="19050" algn="just" rtl="0" fontAlgn="ctr">
                        <a:spcBef>
                          <a:spcPts val="0"/>
                        </a:spcBef>
                        <a:spcAft>
                          <a:spcPts val="0"/>
                        </a:spcAft>
                      </a:pPr>
                      <a:r>
                        <a:rPr lang="vi-VN" sz="1400" u="none" strike="noStrike" dirty="0">
                          <a:effectLst/>
                          <a:latin typeface="Arial" pitchFamily="34" charset="0"/>
                          <a:cs typeface="Arial" pitchFamily="34" charset="0"/>
                        </a:rPr>
                        <a:t>Thiết lập một số mặc định khi tạo URL rút gọn mới.</a:t>
                      </a:r>
                      <a:endParaRPr lang="vi-VN" sz="14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dirty="0" err="1">
                          <a:effectLst/>
                          <a:latin typeface="Arial" pitchFamily="34" charset="0"/>
                          <a:cs typeface="Arial" pitchFamily="34" charset="0"/>
                        </a:rPr>
                        <a:t>Thành</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viên</a:t>
                      </a:r>
                      <a:endParaRPr lang="en-US" sz="1400" dirty="0">
                        <a:solidFill>
                          <a:schemeClr val="tx1"/>
                        </a:solidFill>
                        <a:effectLst/>
                        <a:latin typeface="Arial" pitchFamily="34" charset="0"/>
                        <a:cs typeface="Arial" pitchFamily="34" charset="0"/>
                      </a:endParaRPr>
                    </a:p>
                  </a:txBody>
                  <a:tcPr marL="63166" marR="63166" marT="63166" marB="63166" anchor="ctr"/>
                </a:tc>
              </a:tr>
              <a:tr h="568306">
                <a:tc>
                  <a:txBody>
                    <a:bodyPr/>
                    <a:lstStyle/>
                    <a:p>
                      <a:pPr marR="19050" algn="ctr" rtl="0" fontAlgn="ctr">
                        <a:spcBef>
                          <a:spcPts val="0"/>
                        </a:spcBef>
                        <a:spcAft>
                          <a:spcPts val="0"/>
                        </a:spcAft>
                      </a:pPr>
                      <a:r>
                        <a:rPr lang="en-US" sz="1400" u="none" strike="noStrike">
                          <a:effectLst/>
                          <a:latin typeface="Arial" pitchFamily="34" charset="0"/>
                          <a:cs typeface="Arial" pitchFamily="34" charset="0"/>
                        </a:rPr>
                        <a:t>6</a:t>
                      </a:r>
                      <a:endParaRPr lang="en-US" sz="140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a:effectLst/>
                          <a:latin typeface="Arial" pitchFamily="34" charset="0"/>
                          <a:cs typeface="Arial" pitchFamily="34" charset="0"/>
                        </a:rPr>
                        <a:t>Quản lý URL rút gọn</a:t>
                      </a:r>
                      <a:endParaRPr lang="en-US" sz="140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dirty="0" err="1">
                          <a:effectLst/>
                          <a:latin typeface="Arial" pitchFamily="34" charset="0"/>
                          <a:cs typeface="Arial" pitchFamily="34" charset="0"/>
                        </a:rPr>
                        <a:t>Thêm</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mới</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xóa</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bỏ</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tái</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tạo</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gia</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hạn</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chuyển</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quyền</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sở</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hữu</a:t>
                      </a:r>
                      <a:r>
                        <a:rPr lang="en-US" sz="1400" u="none" strike="noStrike" dirty="0">
                          <a:effectLst/>
                          <a:latin typeface="Arial" pitchFamily="34" charset="0"/>
                          <a:cs typeface="Arial" pitchFamily="34" charset="0"/>
                        </a:rPr>
                        <a:t> URL </a:t>
                      </a:r>
                      <a:r>
                        <a:rPr lang="en-US" sz="1400" u="none" strike="noStrike" dirty="0" err="1">
                          <a:effectLst/>
                          <a:latin typeface="Arial" pitchFamily="34" charset="0"/>
                          <a:cs typeface="Arial" pitchFamily="34" charset="0"/>
                        </a:rPr>
                        <a:t>rút</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gọn</a:t>
                      </a:r>
                      <a:r>
                        <a:rPr lang="en-US" sz="1400" u="none" strike="noStrike" dirty="0">
                          <a:effectLst/>
                          <a:latin typeface="Arial" pitchFamily="34" charset="0"/>
                          <a:cs typeface="Arial" pitchFamily="34" charset="0"/>
                        </a:rPr>
                        <a:t>.</a:t>
                      </a:r>
                      <a:endParaRPr lang="en-US" sz="14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dirty="0" err="1">
                          <a:effectLst/>
                          <a:latin typeface="Arial" pitchFamily="34" charset="0"/>
                          <a:cs typeface="Arial" pitchFamily="34" charset="0"/>
                        </a:rPr>
                        <a:t>Thành</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viên</a:t>
                      </a:r>
                      <a:endParaRPr lang="en-US" sz="1400" dirty="0">
                        <a:solidFill>
                          <a:schemeClr val="tx1"/>
                        </a:solidFill>
                        <a:effectLst/>
                        <a:latin typeface="Arial" pitchFamily="34" charset="0"/>
                        <a:cs typeface="Arial" pitchFamily="34" charset="0"/>
                      </a:endParaRPr>
                    </a:p>
                  </a:txBody>
                  <a:tcPr marL="63166" marR="63166" marT="63166" marB="63166" anchor="ctr"/>
                </a:tc>
              </a:tr>
              <a:tr h="508302">
                <a:tc>
                  <a:txBody>
                    <a:bodyPr/>
                    <a:lstStyle/>
                    <a:p>
                      <a:pPr marR="19050" algn="ctr" rtl="0" fontAlgn="ctr">
                        <a:spcBef>
                          <a:spcPts val="0"/>
                        </a:spcBef>
                        <a:spcAft>
                          <a:spcPts val="0"/>
                        </a:spcAft>
                      </a:pPr>
                      <a:r>
                        <a:rPr lang="en-US" sz="1400" u="none" strike="noStrike">
                          <a:effectLst/>
                          <a:latin typeface="Arial" pitchFamily="34" charset="0"/>
                          <a:cs typeface="Arial" pitchFamily="34" charset="0"/>
                        </a:rPr>
                        <a:t>7</a:t>
                      </a:r>
                      <a:endParaRPr lang="en-US" sz="140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vi-VN" sz="1400" u="none" strike="noStrike">
                          <a:effectLst/>
                          <a:latin typeface="Arial" pitchFamily="34" charset="0"/>
                          <a:cs typeface="Arial" pitchFamily="34" charset="0"/>
                        </a:rPr>
                        <a:t>Theo dõi, thống kê lượt truy cập URL rút gọn</a:t>
                      </a:r>
                      <a:endParaRPr lang="vi-VN" sz="140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vi-VN" sz="1400" u="none" strike="noStrike" dirty="0">
                          <a:effectLst/>
                          <a:latin typeface="Arial" pitchFamily="34" charset="0"/>
                          <a:cs typeface="Arial" pitchFamily="34" charset="0"/>
                        </a:rPr>
                        <a:t>Hiển thị biểu đồ thống kê lượt truy cập các URL rút gọn của mình theo thời gian.</a:t>
                      </a:r>
                      <a:endParaRPr lang="vi-VN" sz="14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dirty="0" err="1">
                          <a:effectLst/>
                          <a:latin typeface="Arial" pitchFamily="34" charset="0"/>
                          <a:cs typeface="Arial" pitchFamily="34" charset="0"/>
                        </a:rPr>
                        <a:t>Thành</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viên</a:t>
                      </a:r>
                      <a:endParaRPr lang="en-US" sz="1400" dirty="0">
                        <a:solidFill>
                          <a:schemeClr val="tx1"/>
                        </a:solidFill>
                        <a:effectLst/>
                        <a:latin typeface="Arial" pitchFamily="34" charset="0"/>
                        <a:cs typeface="Arial" pitchFamily="34" charset="0"/>
                      </a:endParaRPr>
                    </a:p>
                  </a:txBody>
                  <a:tcPr marL="63166" marR="63166" marT="63166" marB="63166" anchor="ctr"/>
                </a:tc>
              </a:tr>
              <a:tr h="787551">
                <a:tc>
                  <a:txBody>
                    <a:bodyPr/>
                    <a:lstStyle/>
                    <a:p>
                      <a:pPr marR="19050" algn="ctr" rtl="0" fontAlgn="ctr">
                        <a:spcBef>
                          <a:spcPts val="0"/>
                        </a:spcBef>
                        <a:spcAft>
                          <a:spcPts val="0"/>
                        </a:spcAft>
                      </a:pPr>
                      <a:r>
                        <a:rPr lang="en-US" sz="1400" u="none" strike="noStrike">
                          <a:effectLst/>
                          <a:latin typeface="Arial" pitchFamily="34" charset="0"/>
                          <a:cs typeface="Arial" pitchFamily="34" charset="0"/>
                        </a:rPr>
                        <a:t>8</a:t>
                      </a:r>
                      <a:endParaRPr lang="en-US" sz="140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dirty="0" err="1">
                          <a:effectLst/>
                          <a:latin typeface="Arial" pitchFamily="34" charset="0"/>
                          <a:cs typeface="Arial" pitchFamily="34" charset="0"/>
                        </a:rPr>
                        <a:t>Giới</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hạn</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truy</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cập</a:t>
                      </a:r>
                      <a:r>
                        <a:rPr lang="en-US" sz="1400" u="none" strike="noStrike" dirty="0">
                          <a:effectLst/>
                          <a:latin typeface="Arial" pitchFamily="34" charset="0"/>
                          <a:cs typeface="Arial" pitchFamily="34" charset="0"/>
                        </a:rPr>
                        <a:t> URL </a:t>
                      </a:r>
                      <a:r>
                        <a:rPr lang="en-US" sz="1400" u="none" strike="noStrike" dirty="0" err="1">
                          <a:effectLst/>
                          <a:latin typeface="Arial" pitchFamily="34" charset="0"/>
                          <a:cs typeface="Arial" pitchFamily="34" charset="0"/>
                        </a:rPr>
                        <a:t>rút</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gọn</a:t>
                      </a:r>
                      <a:endParaRPr lang="en-US" sz="14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vi-VN" sz="1400" u="none" strike="noStrike" dirty="0">
                          <a:effectLst/>
                          <a:latin typeface="Arial" pitchFamily="34" charset="0"/>
                          <a:cs typeface="Arial" pitchFamily="34" charset="0"/>
                        </a:rPr>
                        <a:t>Giới hạn truy cập URL rút gọn bằng xác thực mã CAPTCHA hoặc đếm ngược thời gian khi vượt quá số lượt truy cập cho phép (với mọi IP hoặc từng IP).</a:t>
                      </a:r>
                      <a:endParaRPr lang="vi-VN" sz="1400" dirty="0">
                        <a:solidFill>
                          <a:schemeClr val="tx1"/>
                        </a:solidFill>
                        <a:effectLst/>
                        <a:latin typeface="Arial" pitchFamily="34" charset="0"/>
                        <a:cs typeface="Arial" pitchFamily="34" charset="0"/>
                      </a:endParaRPr>
                    </a:p>
                  </a:txBody>
                  <a:tcPr marL="63166" marR="63166" marT="63166" marB="63166" anchor="ctr"/>
                </a:tc>
                <a:tc>
                  <a:txBody>
                    <a:bodyPr/>
                    <a:lstStyle/>
                    <a:p>
                      <a:pPr marR="19050" algn="just" rtl="0" fontAlgn="ctr">
                        <a:spcBef>
                          <a:spcPts val="0"/>
                        </a:spcBef>
                        <a:spcAft>
                          <a:spcPts val="0"/>
                        </a:spcAft>
                      </a:pPr>
                      <a:r>
                        <a:rPr lang="en-US" sz="1400" u="none" strike="noStrike" dirty="0" err="1">
                          <a:effectLst/>
                          <a:latin typeface="Arial" pitchFamily="34" charset="0"/>
                          <a:cs typeface="Arial" pitchFamily="34" charset="0"/>
                        </a:rPr>
                        <a:t>Thành</a:t>
                      </a:r>
                      <a:r>
                        <a:rPr lang="en-US" sz="1400" u="none" strike="noStrike" dirty="0">
                          <a:effectLst/>
                          <a:latin typeface="Arial" pitchFamily="34" charset="0"/>
                          <a:cs typeface="Arial" pitchFamily="34" charset="0"/>
                        </a:rPr>
                        <a:t> </a:t>
                      </a:r>
                      <a:r>
                        <a:rPr lang="en-US" sz="1400" u="none" strike="noStrike" dirty="0" err="1">
                          <a:effectLst/>
                          <a:latin typeface="Arial" pitchFamily="34" charset="0"/>
                          <a:cs typeface="Arial" pitchFamily="34" charset="0"/>
                        </a:rPr>
                        <a:t>viên</a:t>
                      </a:r>
                      <a:endParaRPr lang="en-US" sz="1400" dirty="0">
                        <a:solidFill>
                          <a:schemeClr val="tx1"/>
                        </a:solidFill>
                        <a:effectLst/>
                        <a:latin typeface="Arial" pitchFamily="34" charset="0"/>
                        <a:cs typeface="Arial" pitchFamily="34" charset="0"/>
                      </a:endParaRPr>
                    </a:p>
                  </a:txBody>
                  <a:tcPr marL="63166" marR="63166" marT="63166" marB="63166" anchor="ctr"/>
                </a:tc>
              </a:tr>
            </a:tbl>
          </a:graphicData>
        </a:graphic>
      </p:graphicFrame>
      <p:sp>
        <p:nvSpPr>
          <p:cNvPr id="5" name="Rectangle 3"/>
          <p:cNvSpPr>
            <a:spLocks noChangeArrowheads="1"/>
          </p:cNvSpPr>
          <p:nvPr/>
        </p:nvSpPr>
        <p:spPr bwMode="auto">
          <a:xfrm>
            <a:off x="457200" y="2108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4670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5400" dirty="0" smtClean="0">
                <a:solidFill>
                  <a:schemeClr val="bg1"/>
                </a:solidFill>
                <a:latin typeface="Arial" pitchFamily="34" charset="0"/>
                <a:cs typeface="Arial" pitchFamily="34" charset="0"/>
              </a:rPr>
              <a:t>III. </a:t>
            </a:r>
            <a:r>
              <a:rPr lang="en-US" sz="5400" dirty="0" err="1" smtClean="0">
                <a:solidFill>
                  <a:schemeClr val="bg1"/>
                </a:solidFill>
                <a:latin typeface="Arial" pitchFamily="34" charset="0"/>
                <a:cs typeface="Arial" pitchFamily="34" charset="0"/>
              </a:rPr>
              <a:t>Các</a:t>
            </a:r>
            <a:r>
              <a:rPr lang="en-US" sz="5400" dirty="0" smtClean="0">
                <a:solidFill>
                  <a:schemeClr val="bg1"/>
                </a:solidFill>
                <a:latin typeface="Arial" pitchFamily="34" charset="0"/>
                <a:cs typeface="Arial" pitchFamily="34" charset="0"/>
              </a:rPr>
              <a:t> </a:t>
            </a:r>
            <a:r>
              <a:rPr lang="en-US" sz="5400" dirty="0" err="1" smtClean="0">
                <a:solidFill>
                  <a:schemeClr val="bg1"/>
                </a:solidFill>
                <a:latin typeface="Arial" pitchFamily="34" charset="0"/>
                <a:cs typeface="Arial" pitchFamily="34" charset="0"/>
              </a:rPr>
              <a:t>màn</a:t>
            </a:r>
            <a:r>
              <a:rPr lang="en-US" sz="5400" dirty="0" smtClean="0">
                <a:solidFill>
                  <a:schemeClr val="bg1"/>
                </a:solidFill>
                <a:latin typeface="Arial" pitchFamily="34" charset="0"/>
                <a:cs typeface="Arial" pitchFamily="34" charset="0"/>
              </a:rPr>
              <a:t> </a:t>
            </a:r>
            <a:r>
              <a:rPr lang="en-US" sz="5400" dirty="0" err="1" smtClean="0">
                <a:solidFill>
                  <a:schemeClr val="bg1"/>
                </a:solidFill>
                <a:latin typeface="Arial" pitchFamily="34" charset="0"/>
                <a:cs typeface="Arial" pitchFamily="34" charset="0"/>
              </a:rPr>
              <a:t>hình</a:t>
            </a:r>
            <a:endParaRPr lang="en-US" sz="5400" dirty="0">
              <a:solidFill>
                <a:schemeClr val="bg1"/>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495941178"/>
              </p:ext>
            </p:extLst>
          </p:nvPr>
        </p:nvGraphicFramePr>
        <p:xfrm>
          <a:off x="-1" y="1219200"/>
          <a:ext cx="9144001" cy="5638800"/>
        </p:xfrm>
        <a:graphic>
          <a:graphicData uri="http://schemas.openxmlformats.org/drawingml/2006/table">
            <a:tbl>
              <a:tblPr>
                <a:tableStyleId>{69C7853C-536D-4A76-A0AE-DD22124D55A5}</a:tableStyleId>
              </a:tblPr>
              <a:tblGrid>
                <a:gridCol w="717176"/>
                <a:gridCol w="2100303"/>
                <a:gridCol w="3854824"/>
                <a:gridCol w="1255059"/>
                <a:gridCol w="1216639"/>
              </a:tblGrid>
              <a:tr h="817217">
                <a:tc>
                  <a:txBody>
                    <a:bodyPr/>
                    <a:lstStyle/>
                    <a:p>
                      <a:pPr marR="19050" algn="ctr" rtl="0" fontAlgn="ctr">
                        <a:spcBef>
                          <a:spcPts val="0"/>
                        </a:spcBef>
                        <a:spcAft>
                          <a:spcPts val="0"/>
                        </a:spcAft>
                      </a:pPr>
                      <a:r>
                        <a:rPr lang="en-US" sz="2000" u="none" strike="noStrike" dirty="0">
                          <a:effectLst/>
                          <a:latin typeface="Arial" pitchFamily="34" charset="0"/>
                          <a:cs typeface="Arial" pitchFamily="34" charset="0"/>
                        </a:rPr>
                        <a:t>STT</a:t>
                      </a:r>
                      <a:endParaRPr lang="en-US" sz="2000" dirty="0">
                        <a:effectLst/>
                        <a:latin typeface="Arial" pitchFamily="34" charset="0"/>
                        <a:cs typeface="Arial" pitchFamily="34" charset="0"/>
                      </a:endParaRPr>
                    </a:p>
                  </a:txBody>
                  <a:tcPr marL="66675" marR="66675" marT="66675" marB="66675" anchor="ctr"/>
                </a:tc>
                <a:tc>
                  <a:txBody>
                    <a:bodyPr/>
                    <a:lstStyle/>
                    <a:p>
                      <a:pPr marR="19050" algn="ctr" rtl="0" fontAlgn="ctr">
                        <a:spcBef>
                          <a:spcPts val="0"/>
                        </a:spcBef>
                        <a:spcAft>
                          <a:spcPts val="0"/>
                        </a:spcAft>
                      </a:pPr>
                      <a:r>
                        <a:rPr lang="en-US" sz="2000" u="none" strike="noStrike" dirty="0" err="1">
                          <a:effectLst/>
                          <a:latin typeface="Arial" pitchFamily="34" charset="0"/>
                          <a:cs typeface="Arial" pitchFamily="34" charset="0"/>
                        </a:rPr>
                        <a:t>Màn</a:t>
                      </a:r>
                      <a:r>
                        <a:rPr lang="en-US" sz="2000" u="none" strike="noStrike" dirty="0">
                          <a:effectLst/>
                          <a:latin typeface="Arial" pitchFamily="34" charset="0"/>
                          <a:cs typeface="Arial" pitchFamily="34" charset="0"/>
                        </a:rPr>
                        <a:t> </a:t>
                      </a:r>
                      <a:r>
                        <a:rPr lang="en-US" sz="2000" u="none" strike="noStrike" dirty="0" err="1">
                          <a:effectLst/>
                          <a:latin typeface="Arial" pitchFamily="34" charset="0"/>
                          <a:cs typeface="Arial" pitchFamily="34" charset="0"/>
                        </a:rPr>
                        <a:t>hình</a:t>
                      </a:r>
                      <a:endParaRPr lang="en-US" sz="2000" dirty="0">
                        <a:effectLst/>
                        <a:latin typeface="Arial" pitchFamily="34" charset="0"/>
                        <a:cs typeface="Arial" pitchFamily="34" charset="0"/>
                      </a:endParaRPr>
                    </a:p>
                  </a:txBody>
                  <a:tcPr marL="66675" marR="66675" marT="66675" marB="66675" anchor="ctr"/>
                </a:tc>
                <a:tc>
                  <a:txBody>
                    <a:bodyPr/>
                    <a:lstStyle/>
                    <a:p>
                      <a:pPr marR="19050" algn="ctr" rtl="0" fontAlgn="ctr">
                        <a:spcBef>
                          <a:spcPts val="0"/>
                        </a:spcBef>
                        <a:spcAft>
                          <a:spcPts val="0"/>
                        </a:spcAft>
                      </a:pPr>
                      <a:r>
                        <a:rPr lang="en-US" sz="2000" u="none" strike="noStrike" dirty="0" err="1">
                          <a:effectLst/>
                          <a:latin typeface="Arial" pitchFamily="34" charset="0"/>
                          <a:cs typeface="Arial" pitchFamily="34" charset="0"/>
                        </a:rPr>
                        <a:t>Mô</a:t>
                      </a:r>
                      <a:r>
                        <a:rPr lang="en-US" sz="2000" u="none" strike="noStrike" dirty="0">
                          <a:effectLst/>
                          <a:latin typeface="Arial" pitchFamily="34" charset="0"/>
                          <a:cs typeface="Arial" pitchFamily="34" charset="0"/>
                        </a:rPr>
                        <a:t> </a:t>
                      </a:r>
                      <a:r>
                        <a:rPr lang="en-US" sz="2000" u="none" strike="noStrike" dirty="0" err="1">
                          <a:effectLst/>
                          <a:latin typeface="Arial" pitchFamily="34" charset="0"/>
                          <a:cs typeface="Arial" pitchFamily="34" charset="0"/>
                        </a:rPr>
                        <a:t>tả</a:t>
                      </a:r>
                      <a:endParaRPr lang="en-US" sz="2000" dirty="0">
                        <a:effectLst/>
                        <a:latin typeface="Arial" pitchFamily="34" charset="0"/>
                        <a:cs typeface="Arial" pitchFamily="34" charset="0"/>
                      </a:endParaRPr>
                    </a:p>
                  </a:txBody>
                  <a:tcPr marL="66675" marR="66675" marT="66675" marB="66675" anchor="ctr"/>
                </a:tc>
                <a:tc>
                  <a:txBody>
                    <a:bodyPr/>
                    <a:lstStyle/>
                    <a:p>
                      <a:pPr marR="19050" algn="ctr" rtl="0" fontAlgn="ctr">
                        <a:spcBef>
                          <a:spcPts val="0"/>
                        </a:spcBef>
                        <a:spcAft>
                          <a:spcPts val="0"/>
                        </a:spcAft>
                      </a:pPr>
                      <a:r>
                        <a:rPr lang="en-US" sz="2000" u="none" strike="noStrike" dirty="0" err="1">
                          <a:effectLst/>
                          <a:latin typeface="Arial" pitchFamily="34" charset="0"/>
                          <a:cs typeface="Arial" pitchFamily="34" charset="0"/>
                        </a:rPr>
                        <a:t>Tác</a:t>
                      </a:r>
                      <a:r>
                        <a:rPr lang="en-US" sz="2000" u="none" strike="noStrike" dirty="0">
                          <a:effectLst/>
                          <a:latin typeface="Arial" pitchFamily="34" charset="0"/>
                          <a:cs typeface="Arial" pitchFamily="34" charset="0"/>
                        </a:rPr>
                        <a:t> </a:t>
                      </a:r>
                      <a:r>
                        <a:rPr lang="en-US" sz="2000" u="none" strike="noStrike" dirty="0" err="1">
                          <a:effectLst/>
                          <a:latin typeface="Arial" pitchFamily="34" charset="0"/>
                          <a:cs typeface="Arial" pitchFamily="34" charset="0"/>
                        </a:rPr>
                        <a:t>nhân</a:t>
                      </a:r>
                      <a:endParaRPr lang="en-US" sz="2000" dirty="0">
                        <a:effectLst/>
                        <a:latin typeface="Arial" pitchFamily="34" charset="0"/>
                        <a:cs typeface="Arial" pitchFamily="34" charset="0"/>
                      </a:endParaRPr>
                    </a:p>
                  </a:txBody>
                  <a:tcPr marL="66675" marR="66675" marT="66675" marB="66675" anchor="ctr"/>
                </a:tc>
                <a:tc>
                  <a:txBody>
                    <a:bodyPr/>
                    <a:lstStyle/>
                    <a:p>
                      <a:pPr marR="19050" algn="ctr" rtl="0" fontAlgn="ctr">
                        <a:spcBef>
                          <a:spcPts val="0"/>
                        </a:spcBef>
                        <a:spcAft>
                          <a:spcPts val="0"/>
                        </a:spcAft>
                      </a:pPr>
                      <a:r>
                        <a:rPr lang="vi-VN" sz="2000" u="none" strike="noStrike" dirty="0">
                          <a:effectLst/>
                          <a:latin typeface="Arial" pitchFamily="34" charset="0"/>
                          <a:cs typeface="Arial" pitchFamily="34" charset="0"/>
                        </a:rPr>
                        <a:t>Tính năng</a:t>
                      </a:r>
                      <a:endParaRPr lang="vi-VN" sz="2000" dirty="0">
                        <a:effectLst/>
                        <a:latin typeface="Arial" pitchFamily="34" charset="0"/>
                        <a:cs typeface="Arial" pitchFamily="34" charset="0"/>
                      </a:endParaRPr>
                    </a:p>
                  </a:txBody>
                  <a:tcPr marL="66675" marR="66675" marT="66675" marB="66675" anchor="ctr"/>
                </a:tc>
              </a:tr>
              <a:tr h="1246256">
                <a:tc>
                  <a:txBody>
                    <a:bodyPr/>
                    <a:lstStyle/>
                    <a:p>
                      <a:pPr marR="19050" algn="ctr" rtl="0" fontAlgn="ctr">
                        <a:spcBef>
                          <a:spcPts val="0"/>
                        </a:spcBef>
                        <a:spcAft>
                          <a:spcPts val="0"/>
                        </a:spcAft>
                      </a:pPr>
                      <a:r>
                        <a:rPr lang="en-US" sz="1600" u="none" strike="noStrike">
                          <a:effectLst/>
                          <a:latin typeface="Arial" pitchFamily="34" charset="0"/>
                          <a:cs typeface="Arial" pitchFamily="34" charset="0"/>
                        </a:rPr>
                        <a:t>1</a:t>
                      </a:r>
                      <a:endParaRPr lang="en-US" sz="160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dirty="0" err="1">
                          <a:effectLst/>
                          <a:latin typeface="Arial" pitchFamily="34" charset="0"/>
                          <a:cs typeface="Arial" pitchFamily="34" charset="0"/>
                        </a:rPr>
                        <a:t>Trang</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chủ</a:t>
                      </a:r>
                      <a:endParaRPr lang="en-US" sz="1600" dirty="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a:effectLst/>
                          <a:latin typeface="Arial" pitchFamily="34" charset="0"/>
                          <a:cs typeface="Arial" pitchFamily="34" charset="0"/>
                        </a:rPr>
                        <a:t>Giới thiệu tổng quan về ứng dụng và cho phép rút gọn link.</a:t>
                      </a:r>
                      <a:endParaRPr lang="en-US" sz="160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a:effectLst/>
                          <a:latin typeface="Arial" pitchFamily="34" charset="0"/>
                          <a:cs typeface="Arial" pitchFamily="34" charset="0"/>
                        </a:rPr>
                        <a:t>Khách</a:t>
                      </a:r>
                      <a:endParaRPr lang="en-US" sz="160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a:effectLst/>
                          <a:latin typeface="Arial" pitchFamily="34" charset="0"/>
                          <a:cs typeface="Arial" pitchFamily="34" charset="0"/>
                        </a:rPr>
                        <a:t>(1)</a:t>
                      </a:r>
                      <a:endParaRPr lang="en-US" sz="1600">
                        <a:effectLst/>
                        <a:latin typeface="Arial" pitchFamily="34" charset="0"/>
                        <a:cs typeface="Arial" pitchFamily="34" charset="0"/>
                      </a:endParaRPr>
                    </a:p>
                  </a:txBody>
                  <a:tcPr marL="66675" marR="66675" marT="66675" marB="66675" anchor="ctr"/>
                </a:tc>
              </a:tr>
              <a:tr h="776357">
                <a:tc>
                  <a:txBody>
                    <a:bodyPr/>
                    <a:lstStyle/>
                    <a:p>
                      <a:pPr marR="19050" algn="ctr" rtl="0" fontAlgn="ctr">
                        <a:spcBef>
                          <a:spcPts val="0"/>
                        </a:spcBef>
                        <a:spcAft>
                          <a:spcPts val="0"/>
                        </a:spcAft>
                      </a:pPr>
                      <a:r>
                        <a:rPr lang="en-US" sz="1600" u="none" strike="noStrike">
                          <a:effectLst/>
                          <a:latin typeface="Arial" pitchFamily="34" charset="0"/>
                          <a:cs typeface="Arial" pitchFamily="34" charset="0"/>
                        </a:rPr>
                        <a:t>2</a:t>
                      </a:r>
                      <a:endParaRPr lang="en-US" sz="160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vi-VN" sz="1600" u="none" strike="noStrike">
                          <a:effectLst/>
                          <a:latin typeface="Arial" pitchFamily="34" charset="0"/>
                          <a:cs typeface="Arial" pitchFamily="34" charset="0"/>
                        </a:rPr>
                        <a:t>Đăng nhập/đăng ký</a:t>
                      </a:r>
                      <a:endParaRPr lang="vi-VN" sz="160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vi-VN" sz="1600" u="none" strike="noStrike" dirty="0">
                          <a:effectLst/>
                          <a:latin typeface="Arial" pitchFamily="34" charset="0"/>
                          <a:cs typeface="Arial" pitchFamily="34" charset="0"/>
                        </a:rPr>
                        <a:t>Trang xác thực tài khoản người dùng.</a:t>
                      </a:r>
                      <a:endParaRPr lang="vi-VN" sz="1600" dirty="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a:effectLst/>
                          <a:latin typeface="Arial" pitchFamily="34" charset="0"/>
                          <a:cs typeface="Arial" pitchFamily="34" charset="0"/>
                        </a:rPr>
                        <a:t>Khách</a:t>
                      </a:r>
                      <a:endParaRPr lang="en-US" sz="160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a:effectLst/>
                          <a:latin typeface="Arial" pitchFamily="34" charset="0"/>
                          <a:cs typeface="Arial" pitchFamily="34" charset="0"/>
                        </a:rPr>
                        <a:t>(2)</a:t>
                      </a:r>
                      <a:endParaRPr lang="en-US" sz="1600">
                        <a:effectLst/>
                        <a:latin typeface="Arial" pitchFamily="34" charset="0"/>
                        <a:cs typeface="Arial" pitchFamily="34" charset="0"/>
                      </a:endParaRPr>
                    </a:p>
                  </a:txBody>
                  <a:tcPr marL="66675" marR="66675" marT="66675" marB="66675" anchor="ctr"/>
                </a:tc>
              </a:tr>
              <a:tr h="776357">
                <a:tc>
                  <a:txBody>
                    <a:bodyPr/>
                    <a:lstStyle/>
                    <a:p>
                      <a:pPr marR="19050" algn="ctr" rtl="0" fontAlgn="ctr">
                        <a:spcBef>
                          <a:spcPts val="0"/>
                        </a:spcBef>
                        <a:spcAft>
                          <a:spcPts val="0"/>
                        </a:spcAft>
                      </a:pPr>
                      <a:r>
                        <a:rPr lang="en-US" sz="1600" u="none" strike="noStrike">
                          <a:effectLst/>
                          <a:latin typeface="Arial" pitchFamily="34" charset="0"/>
                          <a:cs typeface="Arial" pitchFamily="34" charset="0"/>
                        </a:rPr>
                        <a:t>3</a:t>
                      </a:r>
                      <a:endParaRPr lang="en-US" sz="160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a:effectLst/>
                          <a:latin typeface="Arial" pitchFamily="34" charset="0"/>
                          <a:cs typeface="Arial" pitchFamily="34" charset="0"/>
                        </a:rPr>
                        <a:t>Dashboard</a:t>
                      </a:r>
                      <a:endParaRPr lang="en-US" sz="160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dirty="0" err="1">
                          <a:effectLst/>
                          <a:latin typeface="Arial" pitchFamily="34" charset="0"/>
                          <a:cs typeface="Arial" pitchFamily="34" charset="0"/>
                        </a:rPr>
                        <a:t>Màn</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hình</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quản</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lý</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chính</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của</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ứng</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dụng</a:t>
                      </a:r>
                      <a:r>
                        <a:rPr lang="en-US" sz="1600" u="none" strike="noStrike" dirty="0">
                          <a:effectLst/>
                          <a:latin typeface="Arial" pitchFamily="34" charset="0"/>
                          <a:cs typeface="Arial" pitchFamily="34" charset="0"/>
                        </a:rPr>
                        <a:t>.</a:t>
                      </a:r>
                      <a:endParaRPr lang="en-US" sz="1600" dirty="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a:effectLst/>
                          <a:latin typeface="Arial" pitchFamily="34" charset="0"/>
                          <a:cs typeface="Arial" pitchFamily="34" charset="0"/>
                        </a:rPr>
                        <a:t>Thành viên</a:t>
                      </a:r>
                      <a:endParaRPr lang="en-US" sz="160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a:effectLst/>
                          <a:latin typeface="Arial" pitchFamily="34" charset="0"/>
                          <a:cs typeface="Arial" pitchFamily="34" charset="0"/>
                        </a:rPr>
                        <a:t>(1), (6), (7)</a:t>
                      </a:r>
                      <a:endParaRPr lang="en-US" sz="1600">
                        <a:effectLst/>
                        <a:latin typeface="Arial" pitchFamily="34" charset="0"/>
                        <a:cs typeface="Arial" pitchFamily="34" charset="0"/>
                      </a:endParaRPr>
                    </a:p>
                  </a:txBody>
                  <a:tcPr marL="66675" marR="66675" marT="66675" marB="66675" anchor="ctr"/>
                </a:tc>
              </a:tr>
              <a:tr h="776357">
                <a:tc>
                  <a:txBody>
                    <a:bodyPr/>
                    <a:lstStyle/>
                    <a:p>
                      <a:pPr marR="19050" algn="ctr" rtl="0" fontAlgn="ctr">
                        <a:spcBef>
                          <a:spcPts val="0"/>
                        </a:spcBef>
                        <a:spcAft>
                          <a:spcPts val="0"/>
                        </a:spcAft>
                      </a:pPr>
                      <a:r>
                        <a:rPr lang="en-US" sz="1600" u="none" strike="noStrike">
                          <a:effectLst/>
                          <a:latin typeface="Arial" pitchFamily="34" charset="0"/>
                          <a:cs typeface="Arial" pitchFamily="34" charset="0"/>
                        </a:rPr>
                        <a:t>4</a:t>
                      </a:r>
                      <a:endParaRPr lang="en-US" sz="160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vi-VN" sz="1600" u="none" strike="noStrike">
                          <a:effectLst/>
                          <a:latin typeface="Arial" pitchFamily="34" charset="0"/>
                          <a:cs typeface="Arial" pitchFamily="34" charset="0"/>
                        </a:rPr>
                        <a:t>Cài đặt</a:t>
                      </a:r>
                      <a:endParaRPr lang="vi-VN" sz="160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dirty="0" err="1">
                          <a:effectLst/>
                          <a:latin typeface="Arial" pitchFamily="34" charset="0"/>
                          <a:cs typeface="Arial" pitchFamily="34" charset="0"/>
                        </a:rPr>
                        <a:t>Trang</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thiết</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lập</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các</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tùy</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chỉnh</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cá</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nhân</a:t>
                      </a:r>
                      <a:r>
                        <a:rPr lang="en-US" sz="1600" u="none" strike="noStrike" dirty="0">
                          <a:effectLst/>
                          <a:latin typeface="Arial" pitchFamily="34" charset="0"/>
                          <a:cs typeface="Arial" pitchFamily="34" charset="0"/>
                        </a:rPr>
                        <a:t>.</a:t>
                      </a:r>
                      <a:endParaRPr lang="en-US" sz="1600" dirty="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dirty="0" err="1">
                          <a:effectLst/>
                          <a:latin typeface="Arial" pitchFamily="34" charset="0"/>
                          <a:cs typeface="Arial" pitchFamily="34" charset="0"/>
                        </a:rPr>
                        <a:t>Thành</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viên</a:t>
                      </a:r>
                      <a:endParaRPr lang="en-US" sz="1600" dirty="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a:effectLst/>
                          <a:latin typeface="Arial" pitchFamily="34" charset="0"/>
                          <a:cs typeface="Arial" pitchFamily="34" charset="0"/>
                        </a:rPr>
                        <a:t>(5)</a:t>
                      </a:r>
                      <a:endParaRPr lang="en-US" sz="1600">
                        <a:effectLst/>
                        <a:latin typeface="Arial" pitchFamily="34" charset="0"/>
                        <a:cs typeface="Arial" pitchFamily="34" charset="0"/>
                      </a:endParaRPr>
                    </a:p>
                  </a:txBody>
                  <a:tcPr marL="66675" marR="66675" marT="66675" marB="66675" anchor="ctr"/>
                </a:tc>
              </a:tr>
              <a:tr h="1246256">
                <a:tc>
                  <a:txBody>
                    <a:bodyPr/>
                    <a:lstStyle/>
                    <a:p>
                      <a:pPr marR="19050" algn="ctr" rtl="0" fontAlgn="ctr">
                        <a:spcBef>
                          <a:spcPts val="0"/>
                        </a:spcBef>
                        <a:spcAft>
                          <a:spcPts val="0"/>
                        </a:spcAft>
                      </a:pPr>
                      <a:r>
                        <a:rPr lang="en-US" sz="1600" u="none" strike="noStrike">
                          <a:effectLst/>
                          <a:latin typeface="Arial" pitchFamily="34" charset="0"/>
                          <a:cs typeface="Arial" pitchFamily="34" charset="0"/>
                        </a:rPr>
                        <a:t>5</a:t>
                      </a:r>
                      <a:endParaRPr lang="en-US" sz="1600">
                        <a:effectLst/>
                        <a:latin typeface="Arial" pitchFamily="34" charset="0"/>
                        <a:cs typeface="Arial" pitchFamily="34" charset="0"/>
                      </a:endParaRPr>
                    </a:p>
                  </a:txBody>
                  <a:tcPr marL="66675" marR="66675" marT="66675" marB="66675" anchor="ctr"/>
                </a:tc>
                <a:tc>
                  <a:txBody>
                    <a:bodyPr/>
                    <a:lstStyle/>
                    <a:p>
                      <a:pPr marR="19050" rtl="0" fontAlgn="ctr">
                        <a:spcBef>
                          <a:spcPts val="0"/>
                        </a:spcBef>
                        <a:spcAft>
                          <a:spcPts val="0"/>
                        </a:spcAft>
                      </a:pPr>
                      <a:r>
                        <a:rPr lang="vi-VN" sz="1600" u="none" strike="noStrike">
                          <a:effectLst/>
                          <a:latin typeface="Arial" pitchFamily="34" charset="0"/>
                          <a:cs typeface="Arial" pitchFamily="34" charset="0"/>
                        </a:rPr>
                        <a:t>Chuyển hướng URL</a:t>
                      </a:r>
                      <a:endParaRPr lang="vi-VN" sz="160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vi-VN" sz="1600" u="none" strike="noStrike" dirty="0">
                          <a:effectLst/>
                          <a:latin typeface="Arial" pitchFamily="34" charset="0"/>
                          <a:cs typeface="Arial" pitchFamily="34" charset="0"/>
                        </a:rPr>
                        <a:t>HIển thị các yêu cầu khi chuyển hướng.</a:t>
                      </a:r>
                      <a:endParaRPr lang="vi-VN" sz="1600" dirty="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dirty="0" err="1">
                          <a:effectLst/>
                          <a:latin typeface="Arial" pitchFamily="34" charset="0"/>
                          <a:cs typeface="Arial" pitchFamily="34" charset="0"/>
                        </a:rPr>
                        <a:t>Khách</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thành</a:t>
                      </a:r>
                      <a:r>
                        <a:rPr lang="en-US" sz="1600" u="none" strike="noStrike" dirty="0">
                          <a:effectLst/>
                          <a:latin typeface="Arial" pitchFamily="34" charset="0"/>
                          <a:cs typeface="Arial" pitchFamily="34" charset="0"/>
                        </a:rPr>
                        <a:t> </a:t>
                      </a:r>
                      <a:r>
                        <a:rPr lang="en-US" sz="1600" u="none" strike="noStrike" dirty="0" err="1">
                          <a:effectLst/>
                          <a:latin typeface="Arial" pitchFamily="34" charset="0"/>
                          <a:cs typeface="Arial" pitchFamily="34" charset="0"/>
                        </a:rPr>
                        <a:t>viên</a:t>
                      </a:r>
                      <a:r>
                        <a:rPr lang="en-US" sz="1600" u="none" strike="noStrike" dirty="0">
                          <a:effectLst/>
                          <a:latin typeface="Arial" pitchFamily="34" charset="0"/>
                          <a:cs typeface="Arial" pitchFamily="34" charset="0"/>
                        </a:rPr>
                        <a:t> </a:t>
                      </a:r>
                      <a:endParaRPr lang="en-US" sz="1600" dirty="0">
                        <a:effectLst/>
                        <a:latin typeface="Arial" pitchFamily="34" charset="0"/>
                        <a:cs typeface="Arial" pitchFamily="34" charset="0"/>
                      </a:endParaRPr>
                    </a:p>
                  </a:txBody>
                  <a:tcPr marL="66675" marR="66675" marT="66675" marB="66675" anchor="ctr"/>
                </a:tc>
                <a:tc>
                  <a:txBody>
                    <a:bodyPr/>
                    <a:lstStyle/>
                    <a:p>
                      <a:pPr marR="19050" algn="just" rtl="0" fontAlgn="ctr">
                        <a:spcBef>
                          <a:spcPts val="0"/>
                        </a:spcBef>
                        <a:spcAft>
                          <a:spcPts val="0"/>
                        </a:spcAft>
                      </a:pPr>
                      <a:r>
                        <a:rPr lang="en-US" sz="1600" u="none" strike="noStrike" dirty="0">
                          <a:effectLst/>
                          <a:latin typeface="Arial" pitchFamily="34" charset="0"/>
                          <a:cs typeface="Arial" pitchFamily="34" charset="0"/>
                        </a:rPr>
                        <a:t>(4), (8)</a:t>
                      </a:r>
                      <a:endParaRPr lang="en-US" sz="1600" dirty="0">
                        <a:effectLst/>
                        <a:latin typeface="Arial" pitchFamily="34" charset="0"/>
                        <a:cs typeface="Arial" pitchFamily="34" charset="0"/>
                      </a:endParaRPr>
                    </a:p>
                  </a:txBody>
                  <a:tcPr marL="66675" marR="66675" marT="66675" marB="66675" anchor="ctr"/>
                </a:tc>
              </a:tr>
            </a:tbl>
          </a:graphicData>
        </a:graphic>
      </p:graphicFrame>
    </p:spTree>
    <p:extLst>
      <p:ext uri="{BB962C8B-B14F-4D97-AF65-F5344CB8AC3E}">
        <p14:creationId xmlns:p14="http://schemas.microsoft.com/office/powerpoint/2010/main" val="1629947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171575" y="252862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533400" y="304800"/>
            <a:ext cx="8763000" cy="1323439"/>
          </a:xfrm>
          <a:prstGeom prst="rect">
            <a:avLst/>
          </a:prstGeom>
          <a:noFill/>
        </p:spPr>
        <p:txBody>
          <a:bodyPr wrap="square" rtlCol="0">
            <a:spAutoFit/>
          </a:bodyPr>
          <a:lstStyle/>
          <a:p>
            <a:r>
              <a:rPr lang="en-US" sz="4000" dirty="0" smtClean="0">
                <a:solidFill>
                  <a:schemeClr val="bg1"/>
                </a:solidFill>
                <a:latin typeface="Arial" pitchFamily="34" charset="0"/>
                <a:cs typeface="Arial" pitchFamily="34" charset="0"/>
              </a:rPr>
              <a:t>IV. </a:t>
            </a:r>
            <a:r>
              <a:rPr lang="en-US" sz="4000" dirty="0" err="1" smtClean="0">
                <a:solidFill>
                  <a:schemeClr val="bg1"/>
                </a:solidFill>
                <a:latin typeface="Arial" pitchFamily="34" charset="0"/>
                <a:cs typeface="Arial" pitchFamily="34" charset="0"/>
              </a:rPr>
              <a:t>Các</a:t>
            </a:r>
            <a:r>
              <a:rPr lang="en-US" sz="4000" dirty="0" smtClean="0">
                <a:solidFill>
                  <a:schemeClr val="bg1"/>
                </a:solidFill>
                <a:latin typeface="Arial" pitchFamily="34" charset="0"/>
                <a:cs typeface="Arial" pitchFamily="34" charset="0"/>
              </a:rPr>
              <a:t> </a:t>
            </a:r>
            <a:r>
              <a:rPr lang="en-US" sz="4000" dirty="0" err="1" smtClean="0">
                <a:solidFill>
                  <a:schemeClr val="bg1"/>
                </a:solidFill>
                <a:latin typeface="Arial" pitchFamily="34" charset="0"/>
                <a:cs typeface="Arial" pitchFamily="34" charset="0"/>
              </a:rPr>
              <a:t>công</a:t>
            </a:r>
            <a:r>
              <a:rPr lang="en-US" sz="4000" dirty="0" smtClean="0">
                <a:solidFill>
                  <a:schemeClr val="bg1"/>
                </a:solidFill>
                <a:latin typeface="Arial" pitchFamily="34" charset="0"/>
                <a:cs typeface="Arial" pitchFamily="34" charset="0"/>
              </a:rPr>
              <a:t> </a:t>
            </a:r>
            <a:r>
              <a:rPr lang="en-US" sz="4000" dirty="0" err="1" smtClean="0">
                <a:solidFill>
                  <a:schemeClr val="bg1"/>
                </a:solidFill>
                <a:latin typeface="Arial" pitchFamily="34" charset="0"/>
                <a:cs typeface="Arial" pitchFamily="34" charset="0"/>
              </a:rPr>
              <a:t>nghệ</a:t>
            </a:r>
            <a:r>
              <a:rPr lang="en-US" sz="4000" dirty="0" smtClean="0">
                <a:solidFill>
                  <a:schemeClr val="bg1"/>
                </a:solidFill>
                <a:latin typeface="Arial" pitchFamily="34" charset="0"/>
                <a:cs typeface="Arial" pitchFamily="34" charset="0"/>
              </a:rPr>
              <a:t> </a:t>
            </a:r>
            <a:r>
              <a:rPr lang="en-US" sz="4000" dirty="0" err="1" smtClean="0">
                <a:solidFill>
                  <a:schemeClr val="bg1"/>
                </a:solidFill>
                <a:latin typeface="Arial" pitchFamily="34" charset="0"/>
                <a:cs typeface="Arial" pitchFamily="34" charset="0"/>
              </a:rPr>
              <a:t>chính</a:t>
            </a:r>
            <a:r>
              <a:rPr lang="en-US" sz="4000" dirty="0" smtClean="0">
                <a:solidFill>
                  <a:schemeClr val="bg1"/>
                </a:solidFill>
                <a:latin typeface="Arial" pitchFamily="34" charset="0"/>
                <a:cs typeface="Arial" pitchFamily="34" charset="0"/>
              </a:rPr>
              <a:t> </a:t>
            </a:r>
            <a:r>
              <a:rPr lang="en-US" sz="4000" dirty="0" err="1" smtClean="0">
                <a:solidFill>
                  <a:schemeClr val="bg1"/>
                </a:solidFill>
                <a:latin typeface="Arial" pitchFamily="34" charset="0"/>
                <a:cs typeface="Arial" pitchFamily="34" charset="0"/>
              </a:rPr>
              <a:t>được</a:t>
            </a:r>
            <a:r>
              <a:rPr lang="en-US" sz="4000" dirty="0" smtClean="0">
                <a:solidFill>
                  <a:schemeClr val="bg1"/>
                </a:solidFill>
                <a:latin typeface="Arial" pitchFamily="34" charset="0"/>
                <a:cs typeface="Arial" pitchFamily="34" charset="0"/>
              </a:rPr>
              <a:t> </a:t>
            </a:r>
            <a:r>
              <a:rPr lang="en-US" sz="4000" dirty="0" err="1" smtClean="0">
                <a:solidFill>
                  <a:schemeClr val="bg1"/>
                </a:solidFill>
                <a:latin typeface="Arial" pitchFamily="34" charset="0"/>
                <a:cs typeface="Arial" pitchFamily="34" charset="0"/>
              </a:rPr>
              <a:t>sử</a:t>
            </a:r>
            <a:r>
              <a:rPr lang="en-US" sz="4000" dirty="0" smtClean="0">
                <a:solidFill>
                  <a:schemeClr val="bg1"/>
                </a:solidFill>
                <a:latin typeface="Arial" pitchFamily="34" charset="0"/>
                <a:cs typeface="Arial" pitchFamily="34" charset="0"/>
              </a:rPr>
              <a:t> </a:t>
            </a:r>
            <a:r>
              <a:rPr lang="en-US" sz="4000" dirty="0" err="1" smtClean="0">
                <a:solidFill>
                  <a:schemeClr val="bg1"/>
                </a:solidFill>
                <a:latin typeface="Arial" pitchFamily="34" charset="0"/>
                <a:cs typeface="Arial" pitchFamily="34" charset="0"/>
              </a:rPr>
              <a:t>dụng</a:t>
            </a:r>
            <a:endParaRPr lang="en-US" sz="4000" dirty="0">
              <a:solidFill>
                <a:schemeClr val="bg1"/>
              </a:solidFill>
              <a:latin typeface="Arial" pitchFamily="34" charset="0"/>
              <a:cs typeface="Arial" pitchFamily="34" charset="0"/>
            </a:endParaRPr>
          </a:p>
        </p:txBody>
      </p:sp>
      <p:pic>
        <p:nvPicPr>
          <p:cNvPr id="8195" name="Picture 3" descr="Káº¿t quáº£ hÃ¬nh áº£nh cho mongod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967909"/>
            <a:ext cx="2758225" cy="275822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Káº¿t quáº£ hÃ¬nh áº£nh cho bootstrap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3836045"/>
            <a:ext cx="3598234" cy="3021955"/>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Káº¿t quáº£ hÃ¬nh áº£nh cho reactJ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203" y="1374887"/>
            <a:ext cx="4935828" cy="2307465"/>
          </a:xfrm>
          <a:prstGeom prst="rect">
            <a:avLst/>
          </a:prstGeom>
          <a:noFill/>
          <a:extLst>
            <a:ext uri="{909E8E84-426E-40DD-AFC4-6F175D3DCCD1}">
              <a14:hiddenFill xmlns:a14="http://schemas.microsoft.com/office/drawing/2010/main">
                <a:solidFill>
                  <a:srgbClr val="FFFFFF"/>
                </a:solidFill>
              </a14:hiddenFill>
            </a:ext>
          </a:extLst>
        </p:spPr>
      </p:pic>
      <p:pic>
        <p:nvPicPr>
          <p:cNvPr id="8201" name="Picture 9" descr="Káº¿t quáº£ hÃ¬nh áº£nh cho nodej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012686"/>
            <a:ext cx="3429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183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bg1"/>
                </a:solidFill>
                <a:latin typeface="Arial" pitchFamily="34" charset="0"/>
                <a:cs typeface="Arial" pitchFamily="34" charset="0"/>
              </a:rPr>
              <a:t>V. Deploy and demo</a:t>
            </a:r>
            <a:endParaRPr lang="en-US" sz="5400" dirty="0">
              <a:solidFill>
                <a:schemeClr val="bg1"/>
              </a:solidFill>
              <a:latin typeface="Arial" pitchFamily="34" charset="0"/>
              <a:cs typeface="Arial" pitchFamily="34" charset="0"/>
            </a:endParaRPr>
          </a:p>
        </p:txBody>
      </p:sp>
      <p:sp>
        <p:nvSpPr>
          <p:cNvPr id="3" name="Content Placeholder 2"/>
          <p:cNvSpPr>
            <a:spLocks noGrp="1"/>
          </p:cNvSpPr>
          <p:nvPr>
            <p:ph idx="1"/>
          </p:nvPr>
        </p:nvSpPr>
        <p:spPr/>
        <p:txBody>
          <a:bodyPr/>
          <a:lstStyle/>
          <a:p>
            <a:r>
              <a:rPr lang="en-US" dirty="0" smtClean="0">
                <a:solidFill>
                  <a:schemeClr val="bg1"/>
                </a:solidFill>
              </a:rPr>
              <a:t>https://albert-demo.herokuapp.com</a:t>
            </a:r>
          </a:p>
          <a:p>
            <a:r>
              <a:rPr lang="en-US" dirty="0" smtClean="0">
                <a:solidFill>
                  <a:schemeClr val="bg1"/>
                </a:solidFill>
              </a:rPr>
              <a:t>https://github.com/lqmanh/albert</a:t>
            </a:r>
            <a:endParaRPr lang="en-US" dirty="0">
              <a:solidFill>
                <a:schemeClr val="bg1"/>
              </a:solidFill>
            </a:endParaRPr>
          </a:p>
        </p:txBody>
      </p:sp>
    </p:spTree>
    <p:extLst>
      <p:ext uri="{BB962C8B-B14F-4D97-AF65-F5344CB8AC3E}">
        <p14:creationId xmlns:p14="http://schemas.microsoft.com/office/powerpoint/2010/main" val="3161825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554</Words>
  <Application>Microsoft Office PowerPoint</Application>
  <PresentationFormat>On-screen Show (4:3)</PresentationFormat>
  <Paragraphs>93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ALBERT PROJECT</vt:lpstr>
      <vt:lpstr>Content</vt:lpstr>
      <vt:lpstr>I. Giới thiệu chung</vt:lpstr>
      <vt:lpstr>1. Tình huống</vt:lpstr>
      <vt:lpstr>2. Giải pháp</vt:lpstr>
      <vt:lpstr>II. Các tính năng</vt:lpstr>
      <vt:lpstr>III. Các màn hình</vt:lpstr>
      <vt:lpstr>PowerPoint Presentation</vt:lpstr>
      <vt:lpstr>V. Deploy and demo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ALBERT PROJECT</dc:title>
  <dc:creator>Dell</dc:creator>
  <cp:lastModifiedBy>Dell</cp:lastModifiedBy>
  <cp:revision>12</cp:revision>
  <dcterms:created xsi:type="dcterms:W3CDTF">2018-12-14T06:06:13Z</dcterms:created>
  <dcterms:modified xsi:type="dcterms:W3CDTF">2018-12-14T12:07:12Z</dcterms:modified>
</cp:coreProperties>
</file>