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26"/>
  </p:notesMasterIdLst>
  <p:sldIdLst>
    <p:sldId id="353" r:id="rId7"/>
    <p:sldId id="259" r:id="rId8"/>
    <p:sldId id="355" r:id="rId9"/>
    <p:sldId id="356" r:id="rId10"/>
    <p:sldId id="357" r:id="rId11"/>
    <p:sldId id="359" r:id="rId12"/>
    <p:sldId id="360" r:id="rId13"/>
    <p:sldId id="361" r:id="rId14"/>
    <p:sldId id="362" r:id="rId15"/>
    <p:sldId id="363" r:id="rId16"/>
    <p:sldId id="364" r:id="rId17"/>
    <p:sldId id="365" r:id="rId18"/>
    <p:sldId id="374" r:id="rId19"/>
    <p:sldId id="366" r:id="rId20"/>
    <p:sldId id="369" r:id="rId21"/>
    <p:sldId id="367" r:id="rId22"/>
    <p:sldId id="368" r:id="rId23"/>
    <p:sldId id="370" r:id="rId24"/>
    <p:sldId id="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F8"/>
    <a:srgbClr val="3E4095"/>
    <a:srgbClr val="FFFFFF"/>
    <a:srgbClr val="DCE3F3"/>
    <a:srgbClr val="558ED5"/>
    <a:srgbClr val="5072C4"/>
    <a:srgbClr val="96AADC"/>
    <a:srgbClr val="353535"/>
    <a:srgbClr val="1F497D"/>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FB718-B5DC-4A11-A491-D3779440E508}" v="48" dt="2023-06-03T03:37:20.334"/>
    <p1510:client id="{B3ECE1A0-C568-42AD-A482-3B861B25A1AA}" v="52" dt="2023-06-03T14:19:25.682"/>
    <p1510:client id="{E7833ED7-7ADF-48CD-984D-6588D13CE5CF}" v="9" dt="2023-06-03T08:03:10.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808" y="44"/>
      </p:cViewPr>
      <p:guideLst>
        <p:guide orient="horz" pos="2184"/>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sheng Jie" userId="S::22064728@siswa365.um.edu.my::68764645-5d55-4ae2-a180-78cd9a1d398c" providerId="AD" clId="Web-{88CFB718-B5DC-4A11-A491-D3779440E508}"/>
    <pc:docChg chg="delSld">
      <pc:chgData name="Hongsheng Jie" userId="S::22064728@siswa365.um.edu.my::68764645-5d55-4ae2-a180-78cd9a1d398c" providerId="AD" clId="Web-{88CFB718-B5DC-4A11-A491-D3779440E508}" dt="2023-06-03T03:37:20.334" v="47"/>
      <pc:docMkLst>
        <pc:docMk/>
      </pc:docMkLst>
      <pc:sldChg chg="del">
        <pc:chgData name="Hongsheng Jie" userId="S::22064728@siswa365.um.edu.my::68764645-5d55-4ae2-a180-78cd9a1d398c" providerId="AD" clId="Web-{88CFB718-B5DC-4A11-A491-D3779440E508}" dt="2023-06-03T03:36:02.972" v="9"/>
        <pc:sldMkLst>
          <pc:docMk/>
          <pc:sldMk cId="141078548" sldId="260"/>
        </pc:sldMkLst>
      </pc:sldChg>
      <pc:sldChg chg="del">
        <pc:chgData name="Hongsheng Jie" userId="S::22064728@siswa365.um.edu.my::68764645-5d55-4ae2-a180-78cd9a1d398c" providerId="AD" clId="Web-{88CFB718-B5DC-4A11-A491-D3779440E508}" dt="2023-06-03T03:37:20.334" v="47"/>
        <pc:sldMkLst>
          <pc:docMk/>
          <pc:sldMk cId="2737942562" sldId="298"/>
        </pc:sldMkLst>
      </pc:sldChg>
      <pc:sldChg chg="del">
        <pc:chgData name="Hongsheng Jie" userId="S::22064728@siswa365.um.edu.my::68764645-5d55-4ae2-a180-78cd9a1d398c" providerId="AD" clId="Web-{88CFB718-B5DC-4A11-A491-D3779440E508}" dt="2023-06-03T03:37:07.286" v="12"/>
        <pc:sldMkLst>
          <pc:docMk/>
          <pc:sldMk cId="4179153492" sldId="299"/>
        </pc:sldMkLst>
      </pc:sldChg>
      <pc:sldChg chg="del">
        <pc:chgData name="Hongsheng Jie" userId="S::22064728@siswa365.um.edu.my::68764645-5d55-4ae2-a180-78cd9a1d398c" providerId="AD" clId="Web-{88CFB718-B5DC-4A11-A491-D3779440E508}" dt="2023-06-03T03:35:36.612" v="3"/>
        <pc:sldMkLst>
          <pc:docMk/>
          <pc:sldMk cId="689816630" sldId="300"/>
        </pc:sldMkLst>
      </pc:sldChg>
      <pc:sldChg chg="del">
        <pc:chgData name="Hongsheng Jie" userId="S::22064728@siswa365.um.edu.my::68764645-5d55-4ae2-a180-78cd9a1d398c" providerId="AD" clId="Web-{88CFB718-B5DC-4A11-A491-D3779440E508}" dt="2023-06-03T03:35:31.877" v="2"/>
        <pc:sldMkLst>
          <pc:docMk/>
          <pc:sldMk cId="159771542" sldId="302"/>
        </pc:sldMkLst>
      </pc:sldChg>
      <pc:sldChg chg="del">
        <pc:chgData name="Hongsheng Jie" userId="S::22064728@siswa365.um.edu.my::68764645-5d55-4ae2-a180-78cd9a1d398c" providerId="AD" clId="Web-{88CFB718-B5DC-4A11-A491-D3779440E508}" dt="2023-06-03T03:37:20.193" v="19"/>
        <pc:sldMkLst>
          <pc:docMk/>
          <pc:sldMk cId="364121930" sldId="303"/>
        </pc:sldMkLst>
      </pc:sldChg>
      <pc:sldChg chg="del">
        <pc:chgData name="Hongsheng Jie" userId="S::22064728@siswa365.um.edu.my::68764645-5d55-4ae2-a180-78cd9a1d398c" providerId="AD" clId="Web-{88CFB718-B5DC-4A11-A491-D3779440E508}" dt="2023-06-03T03:37:20.193" v="18"/>
        <pc:sldMkLst>
          <pc:docMk/>
          <pc:sldMk cId="313758320" sldId="304"/>
        </pc:sldMkLst>
      </pc:sldChg>
      <pc:sldChg chg="del">
        <pc:chgData name="Hongsheng Jie" userId="S::22064728@siswa365.um.edu.my::68764645-5d55-4ae2-a180-78cd9a1d398c" providerId="AD" clId="Web-{88CFB718-B5DC-4A11-A491-D3779440E508}" dt="2023-06-03T03:35:28.049" v="1"/>
        <pc:sldMkLst>
          <pc:docMk/>
          <pc:sldMk cId="212682184" sldId="305"/>
        </pc:sldMkLst>
      </pc:sldChg>
      <pc:sldChg chg="del">
        <pc:chgData name="Hongsheng Jie" userId="S::22064728@siswa365.um.edu.my::68764645-5d55-4ae2-a180-78cd9a1d398c" providerId="AD" clId="Web-{88CFB718-B5DC-4A11-A491-D3779440E508}" dt="2023-06-03T03:37:20.177" v="17"/>
        <pc:sldMkLst>
          <pc:docMk/>
          <pc:sldMk cId="486176497" sldId="306"/>
        </pc:sldMkLst>
      </pc:sldChg>
      <pc:sldChg chg="del">
        <pc:chgData name="Hongsheng Jie" userId="S::22064728@siswa365.um.edu.my::68764645-5d55-4ae2-a180-78cd9a1d398c" providerId="AD" clId="Web-{88CFB718-B5DC-4A11-A491-D3779440E508}" dt="2023-06-03T03:36:50.333" v="10"/>
        <pc:sldMkLst>
          <pc:docMk/>
          <pc:sldMk cId="3423133475" sldId="307"/>
        </pc:sldMkLst>
      </pc:sldChg>
      <pc:sldChg chg="del">
        <pc:chgData name="Hongsheng Jie" userId="S::22064728@siswa365.um.edu.my::68764645-5d55-4ae2-a180-78cd9a1d398c" providerId="AD" clId="Web-{88CFB718-B5DC-4A11-A491-D3779440E508}" dt="2023-06-03T03:37:20.334" v="46"/>
        <pc:sldMkLst>
          <pc:docMk/>
          <pc:sldMk cId="2345629806" sldId="308"/>
        </pc:sldMkLst>
      </pc:sldChg>
      <pc:sldChg chg="del">
        <pc:chgData name="Hongsheng Jie" userId="S::22064728@siswa365.um.edu.my::68764645-5d55-4ae2-a180-78cd9a1d398c" providerId="AD" clId="Web-{88CFB718-B5DC-4A11-A491-D3779440E508}" dt="2023-06-03T03:37:20.334" v="45"/>
        <pc:sldMkLst>
          <pc:docMk/>
          <pc:sldMk cId="4201278032" sldId="309"/>
        </pc:sldMkLst>
      </pc:sldChg>
      <pc:sldChg chg="del">
        <pc:chgData name="Hongsheng Jie" userId="S::22064728@siswa365.um.edu.my::68764645-5d55-4ae2-a180-78cd9a1d398c" providerId="AD" clId="Web-{88CFB718-B5DC-4A11-A491-D3779440E508}" dt="2023-06-03T03:37:20.334" v="44"/>
        <pc:sldMkLst>
          <pc:docMk/>
          <pc:sldMk cId="1557309788" sldId="310"/>
        </pc:sldMkLst>
      </pc:sldChg>
      <pc:sldChg chg="del">
        <pc:chgData name="Hongsheng Jie" userId="S::22064728@siswa365.um.edu.my::68764645-5d55-4ae2-a180-78cd9a1d398c" providerId="AD" clId="Web-{88CFB718-B5DC-4A11-A491-D3779440E508}" dt="2023-06-03T03:37:20.334" v="43"/>
        <pc:sldMkLst>
          <pc:docMk/>
          <pc:sldMk cId="2498161071" sldId="311"/>
        </pc:sldMkLst>
      </pc:sldChg>
      <pc:sldChg chg="del">
        <pc:chgData name="Hongsheng Jie" userId="S::22064728@siswa365.um.edu.my::68764645-5d55-4ae2-a180-78cd9a1d398c" providerId="AD" clId="Web-{88CFB718-B5DC-4A11-A491-D3779440E508}" dt="2023-06-03T03:37:20.334" v="42"/>
        <pc:sldMkLst>
          <pc:docMk/>
          <pc:sldMk cId="1279224923" sldId="312"/>
        </pc:sldMkLst>
      </pc:sldChg>
      <pc:sldChg chg="del">
        <pc:chgData name="Hongsheng Jie" userId="S::22064728@siswa365.um.edu.my::68764645-5d55-4ae2-a180-78cd9a1d398c" providerId="AD" clId="Web-{88CFB718-B5DC-4A11-A491-D3779440E508}" dt="2023-06-03T03:37:20.318" v="41"/>
        <pc:sldMkLst>
          <pc:docMk/>
          <pc:sldMk cId="3827296069" sldId="313"/>
        </pc:sldMkLst>
      </pc:sldChg>
      <pc:sldChg chg="del">
        <pc:chgData name="Hongsheng Jie" userId="S::22064728@siswa365.um.edu.my::68764645-5d55-4ae2-a180-78cd9a1d398c" providerId="AD" clId="Web-{88CFB718-B5DC-4A11-A491-D3779440E508}" dt="2023-06-03T03:37:20.318" v="40"/>
        <pc:sldMkLst>
          <pc:docMk/>
          <pc:sldMk cId="3668670005" sldId="314"/>
        </pc:sldMkLst>
      </pc:sldChg>
      <pc:sldChg chg="del">
        <pc:chgData name="Hongsheng Jie" userId="S::22064728@siswa365.um.edu.my::68764645-5d55-4ae2-a180-78cd9a1d398c" providerId="AD" clId="Web-{88CFB718-B5DC-4A11-A491-D3779440E508}" dt="2023-06-03T03:37:20.318" v="39"/>
        <pc:sldMkLst>
          <pc:docMk/>
          <pc:sldMk cId="1560353361" sldId="315"/>
        </pc:sldMkLst>
      </pc:sldChg>
      <pc:sldChg chg="del">
        <pc:chgData name="Hongsheng Jie" userId="S::22064728@siswa365.um.edu.my::68764645-5d55-4ae2-a180-78cd9a1d398c" providerId="AD" clId="Web-{88CFB718-B5DC-4A11-A491-D3779440E508}" dt="2023-06-03T03:37:20.318" v="38"/>
        <pc:sldMkLst>
          <pc:docMk/>
          <pc:sldMk cId="4184600926" sldId="316"/>
        </pc:sldMkLst>
      </pc:sldChg>
      <pc:sldChg chg="del">
        <pc:chgData name="Hongsheng Jie" userId="S::22064728@siswa365.um.edu.my::68764645-5d55-4ae2-a180-78cd9a1d398c" providerId="AD" clId="Web-{88CFB718-B5DC-4A11-A491-D3779440E508}" dt="2023-06-03T03:37:20.318" v="37"/>
        <pc:sldMkLst>
          <pc:docMk/>
          <pc:sldMk cId="1404339508" sldId="317"/>
        </pc:sldMkLst>
      </pc:sldChg>
      <pc:sldChg chg="del">
        <pc:chgData name="Hongsheng Jie" userId="S::22064728@siswa365.um.edu.my::68764645-5d55-4ae2-a180-78cd9a1d398c" providerId="AD" clId="Web-{88CFB718-B5DC-4A11-A491-D3779440E508}" dt="2023-06-03T03:37:20.302" v="36"/>
        <pc:sldMkLst>
          <pc:docMk/>
          <pc:sldMk cId="624695530" sldId="318"/>
        </pc:sldMkLst>
      </pc:sldChg>
      <pc:sldChg chg="del">
        <pc:chgData name="Hongsheng Jie" userId="S::22064728@siswa365.um.edu.my::68764645-5d55-4ae2-a180-78cd9a1d398c" providerId="AD" clId="Web-{88CFB718-B5DC-4A11-A491-D3779440E508}" dt="2023-06-03T03:37:20.302" v="35"/>
        <pc:sldMkLst>
          <pc:docMk/>
          <pc:sldMk cId="1693104180" sldId="319"/>
        </pc:sldMkLst>
      </pc:sldChg>
      <pc:sldChg chg="del">
        <pc:chgData name="Hongsheng Jie" userId="S::22064728@siswa365.um.edu.my::68764645-5d55-4ae2-a180-78cd9a1d398c" providerId="AD" clId="Web-{88CFB718-B5DC-4A11-A491-D3779440E508}" dt="2023-06-03T03:37:20.287" v="34"/>
        <pc:sldMkLst>
          <pc:docMk/>
          <pc:sldMk cId="608993516" sldId="320"/>
        </pc:sldMkLst>
      </pc:sldChg>
      <pc:sldChg chg="del">
        <pc:chgData name="Hongsheng Jie" userId="S::22064728@siswa365.um.edu.my::68764645-5d55-4ae2-a180-78cd9a1d398c" providerId="AD" clId="Web-{88CFB718-B5DC-4A11-A491-D3779440E508}" dt="2023-06-03T03:37:20.287" v="33"/>
        <pc:sldMkLst>
          <pc:docMk/>
          <pc:sldMk cId="848212632" sldId="321"/>
        </pc:sldMkLst>
      </pc:sldChg>
      <pc:sldChg chg="del">
        <pc:chgData name="Hongsheng Jie" userId="S::22064728@siswa365.um.edu.my::68764645-5d55-4ae2-a180-78cd9a1d398c" providerId="AD" clId="Web-{88CFB718-B5DC-4A11-A491-D3779440E508}" dt="2023-06-03T03:37:20.240" v="32"/>
        <pc:sldMkLst>
          <pc:docMk/>
          <pc:sldMk cId="184736873" sldId="322"/>
        </pc:sldMkLst>
      </pc:sldChg>
      <pc:sldChg chg="del">
        <pc:chgData name="Hongsheng Jie" userId="S::22064728@siswa365.um.edu.my::68764645-5d55-4ae2-a180-78cd9a1d398c" providerId="AD" clId="Web-{88CFB718-B5DC-4A11-A491-D3779440E508}" dt="2023-06-03T03:37:20.224" v="31"/>
        <pc:sldMkLst>
          <pc:docMk/>
          <pc:sldMk cId="277452217" sldId="323"/>
        </pc:sldMkLst>
      </pc:sldChg>
      <pc:sldChg chg="del">
        <pc:chgData name="Hongsheng Jie" userId="S::22064728@siswa365.um.edu.my::68764645-5d55-4ae2-a180-78cd9a1d398c" providerId="AD" clId="Web-{88CFB718-B5DC-4A11-A491-D3779440E508}" dt="2023-06-03T03:37:20.224" v="30"/>
        <pc:sldMkLst>
          <pc:docMk/>
          <pc:sldMk cId="1193403196" sldId="324"/>
        </pc:sldMkLst>
      </pc:sldChg>
      <pc:sldChg chg="del">
        <pc:chgData name="Hongsheng Jie" userId="S::22064728@siswa365.um.edu.my::68764645-5d55-4ae2-a180-78cd9a1d398c" providerId="AD" clId="Web-{88CFB718-B5DC-4A11-A491-D3779440E508}" dt="2023-06-03T03:37:20.224" v="29"/>
        <pc:sldMkLst>
          <pc:docMk/>
          <pc:sldMk cId="1198383687" sldId="325"/>
        </pc:sldMkLst>
      </pc:sldChg>
      <pc:sldChg chg="del">
        <pc:chgData name="Hongsheng Jie" userId="S::22064728@siswa365.um.edu.my::68764645-5d55-4ae2-a180-78cd9a1d398c" providerId="AD" clId="Web-{88CFB718-B5DC-4A11-A491-D3779440E508}" dt="2023-06-03T03:37:20.209" v="28"/>
        <pc:sldMkLst>
          <pc:docMk/>
          <pc:sldMk cId="2473585384" sldId="326"/>
        </pc:sldMkLst>
      </pc:sldChg>
      <pc:sldChg chg="del">
        <pc:chgData name="Hongsheng Jie" userId="S::22064728@siswa365.um.edu.my::68764645-5d55-4ae2-a180-78cd9a1d398c" providerId="AD" clId="Web-{88CFB718-B5DC-4A11-A491-D3779440E508}" dt="2023-06-03T03:37:20.209" v="27"/>
        <pc:sldMkLst>
          <pc:docMk/>
          <pc:sldMk cId="401886799" sldId="327"/>
        </pc:sldMkLst>
      </pc:sldChg>
      <pc:sldChg chg="del">
        <pc:chgData name="Hongsheng Jie" userId="S::22064728@siswa365.um.edu.my::68764645-5d55-4ae2-a180-78cd9a1d398c" providerId="AD" clId="Web-{88CFB718-B5DC-4A11-A491-D3779440E508}" dt="2023-06-03T03:35:41.471" v="4"/>
        <pc:sldMkLst>
          <pc:docMk/>
          <pc:sldMk cId="1309782655" sldId="328"/>
        </pc:sldMkLst>
      </pc:sldChg>
      <pc:sldChg chg="del">
        <pc:chgData name="Hongsheng Jie" userId="S::22064728@siswa365.um.edu.my::68764645-5d55-4ae2-a180-78cd9a1d398c" providerId="AD" clId="Web-{88CFB718-B5DC-4A11-A491-D3779440E508}" dt="2023-06-03T03:37:20.209" v="26"/>
        <pc:sldMkLst>
          <pc:docMk/>
          <pc:sldMk cId="1585171815" sldId="329"/>
        </pc:sldMkLst>
      </pc:sldChg>
      <pc:sldChg chg="del">
        <pc:chgData name="Hongsheng Jie" userId="S::22064728@siswa365.um.edu.my::68764645-5d55-4ae2-a180-78cd9a1d398c" providerId="AD" clId="Web-{88CFB718-B5DC-4A11-A491-D3779440E508}" dt="2023-06-03T03:37:20.209" v="25"/>
        <pc:sldMkLst>
          <pc:docMk/>
          <pc:sldMk cId="1547012370" sldId="330"/>
        </pc:sldMkLst>
      </pc:sldChg>
      <pc:sldChg chg="del">
        <pc:chgData name="Hongsheng Jie" userId="S::22064728@siswa365.um.edu.my::68764645-5d55-4ae2-a180-78cd9a1d398c" providerId="AD" clId="Web-{88CFB718-B5DC-4A11-A491-D3779440E508}" dt="2023-06-03T03:35:10.001" v="0"/>
        <pc:sldMkLst>
          <pc:docMk/>
          <pc:sldMk cId="2237534520" sldId="331"/>
        </pc:sldMkLst>
      </pc:sldChg>
      <pc:sldChg chg="del">
        <pc:chgData name="Hongsheng Jie" userId="S::22064728@siswa365.um.edu.my::68764645-5d55-4ae2-a180-78cd9a1d398c" providerId="AD" clId="Web-{88CFB718-B5DC-4A11-A491-D3779440E508}" dt="2023-06-03T03:37:20.209" v="24"/>
        <pc:sldMkLst>
          <pc:docMk/>
          <pc:sldMk cId="3223665472" sldId="332"/>
        </pc:sldMkLst>
      </pc:sldChg>
      <pc:sldChg chg="del">
        <pc:chgData name="Hongsheng Jie" userId="S::22064728@siswa365.um.edu.my::68764645-5d55-4ae2-a180-78cd9a1d398c" providerId="AD" clId="Web-{88CFB718-B5DC-4A11-A491-D3779440E508}" dt="2023-06-03T03:37:20.209" v="23"/>
        <pc:sldMkLst>
          <pc:docMk/>
          <pc:sldMk cId="3940008774" sldId="333"/>
        </pc:sldMkLst>
      </pc:sldChg>
      <pc:sldChg chg="del">
        <pc:chgData name="Hongsheng Jie" userId="S::22064728@siswa365.um.edu.my::68764645-5d55-4ae2-a180-78cd9a1d398c" providerId="AD" clId="Web-{88CFB718-B5DC-4A11-A491-D3779440E508}" dt="2023-06-03T03:37:20.193" v="22"/>
        <pc:sldMkLst>
          <pc:docMk/>
          <pc:sldMk cId="2682271074" sldId="334"/>
        </pc:sldMkLst>
      </pc:sldChg>
      <pc:sldChg chg="del">
        <pc:chgData name="Hongsheng Jie" userId="S::22064728@siswa365.um.edu.my::68764645-5d55-4ae2-a180-78cd9a1d398c" providerId="AD" clId="Web-{88CFB718-B5DC-4A11-A491-D3779440E508}" dt="2023-06-03T03:37:20.193" v="21"/>
        <pc:sldMkLst>
          <pc:docMk/>
          <pc:sldMk cId="3883369230" sldId="335"/>
        </pc:sldMkLst>
      </pc:sldChg>
      <pc:sldChg chg="del">
        <pc:chgData name="Hongsheng Jie" userId="S::22064728@siswa365.um.edu.my::68764645-5d55-4ae2-a180-78cd9a1d398c" providerId="AD" clId="Web-{88CFB718-B5DC-4A11-A491-D3779440E508}" dt="2023-06-03T03:37:20.193" v="20"/>
        <pc:sldMkLst>
          <pc:docMk/>
          <pc:sldMk cId="4005271684" sldId="336"/>
        </pc:sldMkLst>
      </pc:sldChg>
      <pc:sldChg chg="del">
        <pc:chgData name="Hongsheng Jie" userId="S::22064728@siswa365.um.edu.my::68764645-5d55-4ae2-a180-78cd9a1d398c" providerId="AD" clId="Web-{88CFB718-B5DC-4A11-A491-D3779440E508}" dt="2023-06-03T03:37:07.302" v="16"/>
        <pc:sldMkLst>
          <pc:docMk/>
          <pc:sldMk cId="3428028254" sldId="337"/>
        </pc:sldMkLst>
      </pc:sldChg>
      <pc:sldChg chg="del">
        <pc:chgData name="Hongsheng Jie" userId="S::22064728@siswa365.um.edu.my::68764645-5d55-4ae2-a180-78cd9a1d398c" providerId="AD" clId="Web-{88CFB718-B5DC-4A11-A491-D3779440E508}" dt="2023-06-03T03:37:07.302" v="15"/>
        <pc:sldMkLst>
          <pc:docMk/>
          <pc:sldMk cId="3253058185" sldId="338"/>
        </pc:sldMkLst>
      </pc:sldChg>
      <pc:sldChg chg="del">
        <pc:chgData name="Hongsheng Jie" userId="S::22064728@siswa365.um.edu.my::68764645-5d55-4ae2-a180-78cd9a1d398c" providerId="AD" clId="Web-{88CFB718-B5DC-4A11-A491-D3779440E508}" dt="2023-06-03T03:37:07.302" v="14"/>
        <pc:sldMkLst>
          <pc:docMk/>
          <pc:sldMk cId="4157788945" sldId="339"/>
        </pc:sldMkLst>
      </pc:sldChg>
      <pc:sldChg chg="del">
        <pc:chgData name="Hongsheng Jie" userId="S::22064728@siswa365.um.edu.my::68764645-5d55-4ae2-a180-78cd9a1d398c" providerId="AD" clId="Web-{88CFB718-B5DC-4A11-A491-D3779440E508}" dt="2023-06-03T03:37:07.302" v="13"/>
        <pc:sldMkLst>
          <pc:docMk/>
          <pc:sldMk cId="3183651750" sldId="340"/>
        </pc:sldMkLst>
      </pc:sldChg>
      <pc:sldChg chg="del">
        <pc:chgData name="Hongsheng Jie" userId="S::22064728@siswa365.um.edu.my::68764645-5d55-4ae2-a180-78cd9a1d398c" providerId="AD" clId="Web-{88CFB718-B5DC-4A11-A491-D3779440E508}" dt="2023-06-03T03:37:07.286" v="11"/>
        <pc:sldMkLst>
          <pc:docMk/>
          <pc:sldMk cId="821656516" sldId="346"/>
        </pc:sldMkLst>
      </pc:sldChg>
      <pc:sldChg chg="del">
        <pc:chgData name="Hongsheng Jie" userId="S::22064728@siswa365.um.edu.my::68764645-5d55-4ae2-a180-78cd9a1d398c" providerId="AD" clId="Web-{88CFB718-B5DC-4A11-A491-D3779440E508}" dt="2023-06-03T03:35:54.643" v="7"/>
        <pc:sldMkLst>
          <pc:docMk/>
          <pc:sldMk cId="3148822504" sldId="347"/>
        </pc:sldMkLst>
      </pc:sldChg>
      <pc:sldChg chg="del">
        <pc:chgData name="Hongsheng Jie" userId="S::22064728@siswa365.um.edu.my::68764645-5d55-4ae2-a180-78cd9a1d398c" providerId="AD" clId="Web-{88CFB718-B5DC-4A11-A491-D3779440E508}" dt="2023-06-03T03:35:51.206" v="5"/>
        <pc:sldMkLst>
          <pc:docMk/>
          <pc:sldMk cId="3762006554" sldId="351"/>
        </pc:sldMkLst>
      </pc:sldChg>
      <pc:sldChg chg="del">
        <pc:chgData name="Hongsheng Jie" userId="S::22064728@siswa365.um.edu.my::68764645-5d55-4ae2-a180-78cd9a1d398c" providerId="AD" clId="Web-{88CFB718-B5DC-4A11-A491-D3779440E508}" dt="2023-06-03T03:35:52.831" v="6"/>
        <pc:sldMkLst>
          <pc:docMk/>
          <pc:sldMk cId="182683380" sldId="352"/>
        </pc:sldMkLst>
      </pc:sldChg>
      <pc:sldChg chg="del">
        <pc:chgData name="Hongsheng Jie" userId="S::22064728@siswa365.um.edu.my::68764645-5d55-4ae2-a180-78cd9a1d398c" providerId="AD" clId="Web-{88CFB718-B5DC-4A11-A491-D3779440E508}" dt="2023-06-03T03:36:00.690" v="8"/>
        <pc:sldMkLst>
          <pc:docMk/>
          <pc:sldMk cId="416923253" sldId="358"/>
        </pc:sldMkLst>
      </pc:sldChg>
    </pc:docChg>
  </pc:docChgLst>
  <pc:docChgLst>
    <pc:chgData name="Yuejing Huang" userId="S::s2158553@siswa365.um.edu.my::776a19ec-55ae-4abb-81c9-f95caa438002" providerId="AD" clId="Web-{B3ECE1A0-C568-42AD-A482-3B861B25A1AA}"/>
    <pc:docChg chg="modSld">
      <pc:chgData name="Yuejing Huang" userId="S::s2158553@siswa365.um.edu.my::776a19ec-55ae-4abb-81c9-f95caa438002" providerId="AD" clId="Web-{B3ECE1A0-C568-42AD-A482-3B861B25A1AA}" dt="2023-06-03T14:19:22.025" v="31" actId="20577"/>
      <pc:docMkLst>
        <pc:docMk/>
      </pc:docMkLst>
      <pc:sldChg chg="modSp">
        <pc:chgData name="Yuejing Huang" userId="S::s2158553@siswa365.um.edu.my::776a19ec-55ae-4abb-81c9-f95caa438002" providerId="AD" clId="Web-{B3ECE1A0-C568-42AD-A482-3B861B25A1AA}" dt="2023-06-03T14:19:22.025" v="31" actId="20577"/>
        <pc:sldMkLst>
          <pc:docMk/>
          <pc:sldMk cId="1835246482" sldId="369"/>
        </pc:sldMkLst>
        <pc:spChg chg="mod">
          <ac:chgData name="Yuejing Huang" userId="S::s2158553@siswa365.um.edu.my::776a19ec-55ae-4abb-81c9-f95caa438002" providerId="AD" clId="Web-{B3ECE1A0-C568-42AD-A482-3B861B25A1AA}" dt="2023-06-03T14:18:49.055" v="1" actId="20577"/>
          <ac:spMkLst>
            <pc:docMk/>
            <pc:sldMk cId="1835246482" sldId="369"/>
            <ac:spMk id="28" creationId="{F352E20C-40B5-0F9E-4A20-985EF56DA0F0}"/>
          </ac:spMkLst>
        </pc:spChg>
        <pc:spChg chg="mod">
          <ac:chgData name="Yuejing Huang" userId="S::s2158553@siswa365.um.edu.my::776a19ec-55ae-4abb-81c9-f95caa438002" providerId="AD" clId="Web-{B3ECE1A0-C568-42AD-A482-3B861B25A1AA}" dt="2023-06-03T14:19:22.025" v="31" actId="20577"/>
          <ac:spMkLst>
            <pc:docMk/>
            <pc:sldMk cId="1835246482" sldId="369"/>
            <ac:spMk id="29" creationId="{9C8977FF-046B-81E8-BED5-F00A3C0B729A}"/>
          </ac:spMkLst>
        </pc:spChg>
      </pc:sldChg>
    </pc:docChg>
  </pc:docChgLst>
  <pc:docChgLst>
    <pc:chgData name="Jia Hui Wong" userId="S::s2192852@siswa365.um.edu.my::b62b66d2-83f3-438f-bdf7-b465a9378723" providerId="AD" clId="Web-{42E66598-92A4-4292-AF93-F292F4135145}"/>
    <pc:docChg chg="modSld">
      <pc:chgData name="Jia Hui Wong" userId="S::s2192852@siswa365.um.edu.my::b62b66d2-83f3-438f-bdf7-b465a9378723" providerId="AD" clId="Web-{42E66598-92A4-4292-AF93-F292F4135145}" dt="2023-06-02T03:48:17.340" v="291" actId="20577"/>
      <pc:docMkLst>
        <pc:docMk/>
      </pc:docMkLst>
      <pc:sldChg chg="modSp">
        <pc:chgData name="Jia Hui Wong" userId="S::s2192852@siswa365.um.edu.my::b62b66d2-83f3-438f-bdf7-b465a9378723" providerId="AD" clId="Web-{42E66598-92A4-4292-AF93-F292F4135145}" dt="2023-06-02T03:10:45.934" v="2" actId="20577"/>
        <pc:sldMkLst>
          <pc:docMk/>
          <pc:sldMk cId="1767432361" sldId="353"/>
        </pc:sldMkLst>
        <pc:spChg chg="mod">
          <ac:chgData name="Jia Hui Wong" userId="S::s2192852@siswa365.um.edu.my::b62b66d2-83f3-438f-bdf7-b465a9378723" providerId="AD" clId="Web-{42E66598-92A4-4292-AF93-F292F4135145}" dt="2023-06-02T03:10:45.934" v="2" actId="20577"/>
          <ac:spMkLst>
            <pc:docMk/>
            <pc:sldMk cId="1767432361" sldId="353"/>
            <ac:spMk id="24" creationId="{BC3F2B27-6BC1-4CFD-852E-FFA8E9454EF4}"/>
          </ac:spMkLst>
        </pc:spChg>
      </pc:sldChg>
      <pc:sldChg chg="modSp">
        <pc:chgData name="Jia Hui Wong" userId="S::s2192852@siswa365.um.edu.my::b62b66d2-83f3-438f-bdf7-b465a9378723" providerId="AD" clId="Web-{42E66598-92A4-4292-AF93-F292F4135145}" dt="2023-06-02T03:26:03.772" v="59" actId="20577"/>
        <pc:sldMkLst>
          <pc:docMk/>
          <pc:sldMk cId="1924408344" sldId="355"/>
        </pc:sldMkLst>
        <pc:spChg chg="mod">
          <ac:chgData name="Jia Hui Wong" userId="S::s2192852@siswa365.um.edu.my::b62b66d2-83f3-438f-bdf7-b465a9378723" providerId="AD" clId="Web-{42E66598-92A4-4292-AF93-F292F4135145}" dt="2023-06-02T03:26:03.772" v="59" actId="20577"/>
          <ac:spMkLst>
            <pc:docMk/>
            <pc:sldMk cId="1924408344" sldId="355"/>
            <ac:spMk id="40" creationId="{173C3C42-EC19-A36D-B761-4F885E79EDBA}"/>
          </ac:spMkLst>
        </pc:spChg>
      </pc:sldChg>
      <pc:sldChg chg="addSp delSp modSp">
        <pc:chgData name="Jia Hui Wong" userId="S::s2192852@siswa365.um.edu.my::b62b66d2-83f3-438f-bdf7-b465a9378723" providerId="AD" clId="Web-{42E66598-92A4-4292-AF93-F292F4135145}" dt="2023-06-02T03:27:47.212" v="87" actId="1076"/>
        <pc:sldMkLst>
          <pc:docMk/>
          <pc:sldMk cId="447791524" sldId="356"/>
        </pc:sldMkLst>
        <pc:spChg chg="add del mod">
          <ac:chgData name="Jia Hui Wong" userId="S::s2192852@siswa365.um.edu.my::b62b66d2-83f3-438f-bdf7-b465a9378723" providerId="AD" clId="Web-{42E66598-92A4-4292-AF93-F292F4135145}" dt="2023-06-02T03:27:08.039" v="74"/>
          <ac:spMkLst>
            <pc:docMk/>
            <pc:sldMk cId="447791524" sldId="356"/>
            <ac:spMk id="2" creationId="{BD4CD15A-E72D-8F8D-527E-5CBD871C62B6}"/>
          </ac:spMkLst>
        </pc:spChg>
        <pc:spChg chg="mod">
          <ac:chgData name="Jia Hui Wong" userId="S::s2192852@siswa365.um.edu.my::b62b66d2-83f3-438f-bdf7-b465a9378723" providerId="AD" clId="Web-{42E66598-92A4-4292-AF93-F292F4135145}" dt="2023-06-02T03:26:41.976" v="67"/>
          <ac:spMkLst>
            <pc:docMk/>
            <pc:sldMk cId="447791524" sldId="356"/>
            <ac:spMk id="17" creationId="{9FFF17F6-5A4A-1B9D-DA5F-133ED9302EE9}"/>
          </ac:spMkLst>
        </pc:spChg>
        <pc:spChg chg="mod">
          <ac:chgData name="Jia Hui Wong" userId="S::s2192852@siswa365.um.edu.my::b62b66d2-83f3-438f-bdf7-b465a9378723" providerId="AD" clId="Web-{42E66598-92A4-4292-AF93-F292F4135145}" dt="2023-06-02T03:27:40.790" v="86" actId="14100"/>
          <ac:spMkLst>
            <pc:docMk/>
            <pc:sldMk cId="447791524" sldId="356"/>
            <ac:spMk id="128" creationId="{0B366691-4EE6-9EAB-8066-E90FAFE6C2F5}"/>
          </ac:spMkLst>
        </pc:spChg>
        <pc:spChg chg="mod">
          <ac:chgData name="Jia Hui Wong" userId="S::s2192852@siswa365.um.edu.my::b62b66d2-83f3-438f-bdf7-b465a9378723" providerId="AD" clId="Web-{42E66598-92A4-4292-AF93-F292F4135145}" dt="2023-06-02T03:27:47.212" v="87" actId="1076"/>
          <ac:spMkLst>
            <pc:docMk/>
            <pc:sldMk cId="447791524" sldId="356"/>
            <ac:spMk id="130" creationId="{9C86C670-EBA7-703C-C9C0-892EB6992CF6}"/>
          </ac:spMkLst>
        </pc:spChg>
        <pc:spChg chg="mod">
          <ac:chgData name="Jia Hui Wong" userId="S::s2192852@siswa365.um.edu.my::b62b66d2-83f3-438f-bdf7-b465a9378723" providerId="AD" clId="Web-{42E66598-92A4-4292-AF93-F292F4135145}" dt="2023-06-02T03:27:17.243" v="76" actId="20577"/>
          <ac:spMkLst>
            <pc:docMk/>
            <pc:sldMk cId="447791524" sldId="356"/>
            <ac:spMk id="132" creationId="{FAD3925D-97FC-4B16-DAB7-DD4789DA3C3E}"/>
          </ac:spMkLst>
        </pc:spChg>
        <pc:spChg chg="mod">
          <ac:chgData name="Jia Hui Wong" userId="S::s2192852@siswa365.um.edu.my::b62b66d2-83f3-438f-bdf7-b465a9378723" providerId="AD" clId="Web-{42E66598-92A4-4292-AF93-F292F4135145}" dt="2023-06-02T03:26:30.070" v="63" actId="20577"/>
          <ac:spMkLst>
            <pc:docMk/>
            <pc:sldMk cId="447791524" sldId="356"/>
            <ac:spMk id="135" creationId="{97984235-50EE-D67D-F65A-29C618FFF98F}"/>
          </ac:spMkLst>
        </pc:spChg>
        <pc:cxnChg chg="mod">
          <ac:chgData name="Jia Hui Wong" userId="S::s2192852@siswa365.um.edu.my::b62b66d2-83f3-438f-bdf7-b465a9378723" providerId="AD" clId="Web-{42E66598-92A4-4292-AF93-F292F4135145}" dt="2023-06-02T03:27:40.790" v="86" actId="14100"/>
          <ac:cxnSpMkLst>
            <pc:docMk/>
            <pc:sldMk cId="447791524" sldId="356"/>
            <ac:cxnSpMk id="102" creationId="{767424E5-5787-424C-9228-10F85EAB73A0}"/>
          </ac:cxnSpMkLst>
        </pc:cxnChg>
        <pc:cxnChg chg="mod">
          <ac:chgData name="Jia Hui Wong" userId="S::s2192852@siswa365.um.edu.my::b62b66d2-83f3-438f-bdf7-b465a9378723" providerId="AD" clId="Web-{42E66598-92A4-4292-AF93-F292F4135145}" dt="2023-06-02T03:27:17.149" v="75" actId="14100"/>
          <ac:cxnSpMkLst>
            <pc:docMk/>
            <pc:sldMk cId="447791524" sldId="356"/>
            <ac:cxnSpMk id="140" creationId="{8608453C-3A15-47A9-FC8A-03FE3E195DCA}"/>
          </ac:cxnSpMkLst>
        </pc:cxnChg>
      </pc:sldChg>
      <pc:sldChg chg="modSp">
        <pc:chgData name="Jia Hui Wong" userId="S::s2192852@siswa365.um.edu.my::b62b66d2-83f3-438f-bdf7-b465a9378723" providerId="AD" clId="Web-{42E66598-92A4-4292-AF93-F292F4135145}" dt="2023-06-02T03:48:17.340" v="291" actId="20577"/>
        <pc:sldMkLst>
          <pc:docMk/>
          <pc:sldMk cId="3904188127" sldId="357"/>
        </pc:sldMkLst>
        <pc:spChg chg="mod">
          <ac:chgData name="Jia Hui Wong" userId="S::s2192852@siswa365.um.edu.my::b62b66d2-83f3-438f-bdf7-b465a9378723" providerId="AD" clId="Web-{42E66598-92A4-4292-AF93-F292F4135145}" dt="2023-06-02T03:42:45.175" v="281" actId="20577"/>
          <ac:spMkLst>
            <pc:docMk/>
            <pc:sldMk cId="3904188127" sldId="357"/>
            <ac:spMk id="147" creationId="{AF01CBB4-EEBD-E0E2-DF33-A00463BF5E84}"/>
          </ac:spMkLst>
        </pc:spChg>
        <pc:spChg chg="mod">
          <ac:chgData name="Jia Hui Wong" userId="S::s2192852@siswa365.um.edu.my::b62b66d2-83f3-438f-bdf7-b465a9378723" providerId="AD" clId="Web-{42E66598-92A4-4292-AF93-F292F4135145}" dt="2023-06-02T03:32:54.846" v="92" actId="20577"/>
          <ac:spMkLst>
            <pc:docMk/>
            <pc:sldMk cId="3904188127" sldId="357"/>
            <ac:spMk id="149" creationId="{D7583C9C-07B1-FE91-A149-39530C0F2984}"/>
          </ac:spMkLst>
        </pc:spChg>
        <pc:spChg chg="mod">
          <ac:chgData name="Jia Hui Wong" userId="S::s2192852@siswa365.um.edu.my::b62b66d2-83f3-438f-bdf7-b465a9378723" providerId="AD" clId="Web-{42E66598-92A4-4292-AF93-F292F4135145}" dt="2023-06-02T03:38:20.793" v="113" actId="20577"/>
          <ac:spMkLst>
            <pc:docMk/>
            <pc:sldMk cId="3904188127" sldId="357"/>
            <ac:spMk id="150" creationId="{061C98F6-1874-F08C-24C4-934FD93396DB}"/>
          </ac:spMkLst>
        </pc:spChg>
        <pc:spChg chg="mod">
          <ac:chgData name="Jia Hui Wong" userId="S::s2192852@siswa365.um.edu.my::b62b66d2-83f3-438f-bdf7-b465a9378723" providerId="AD" clId="Web-{42E66598-92A4-4292-AF93-F292F4135145}" dt="2023-06-02T03:40:21.858" v="240" actId="20577"/>
          <ac:spMkLst>
            <pc:docMk/>
            <pc:sldMk cId="3904188127" sldId="357"/>
            <ac:spMk id="153" creationId="{835E8EC0-8BFE-6F8C-FF5E-0C8DD1430998}"/>
          </ac:spMkLst>
        </pc:spChg>
        <pc:spChg chg="mod">
          <ac:chgData name="Jia Hui Wong" userId="S::s2192852@siswa365.um.edu.my::b62b66d2-83f3-438f-bdf7-b465a9378723" providerId="AD" clId="Web-{42E66598-92A4-4292-AF93-F292F4135145}" dt="2023-06-02T03:39:00.872" v="145" actId="20577"/>
          <ac:spMkLst>
            <pc:docMk/>
            <pc:sldMk cId="3904188127" sldId="357"/>
            <ac:spMk id="156" creationId="{D23B511F-8F48-3769-2B67-A3885CD02DE5}"/>
          </ac:spMkLst>
        </pc:spChg>
        <pc:spChg chg="mod">
          <ac:chgData name="Jia Hui Wong" userId="S::s2192852@siswa365.um.edu.my::b62b66d2-83f3-438f-bdf7-b465a9378723" providerId="AD" clId="Web-{42E66598-92A4-4292-AF93-F292F4135145}" dt="2023-06-02T03:41:06.375" v="251" actId="20577"/>
          <ac:spMkLst>
            <pc:docMk/>
            <pc:sldMk cId="3904188127" sldId="357"/>
            <ac:spMk id="166" creationId="{414AB91B-3BBD-4D62-927A-11EB727910F1}"/>
          </ac:spMkLst>
        </pc:spChg>
        <pc:spChg chg="mod">
          <ac:chgData name="Jia Hui Wong" userId="S::s2192852@siswa365.um.edu.my::b62b66d2-83f3-438f-bdf7-b465a9378723" providerId="AD" clId="Web-{42E66598-92A4-4292-AF93-F292F4135145}" dt="2023-06-02T03:40:54.781" v="248" actId="20577"/>
          <ac:spMkLst>
            <pc:docMk/>
            <pc:sldMk cId="3904188127" sldId="357"/>
            <ac:spMk id="169" creationId="{6FCBF8EA-97E1-8491-814D-AE03596EFD26}"/>
          </ac:spMkLst>
        </pc:spChg>
        <pc:spChg chg="mod">
          <ac:chgData name="Jia Hui Wong" userId="S::s2192852@siswa365.um.edu.my::b62b66d2-83f3-438f-bdf7-b465a9378723" providerId="AD" clId="Web-{42E66598-92A4-4292-AF93-F292F4135145}" dt="2023-06-02T03:48:17.340" v="291" actId="20577"/>
          <ac:spMkLst>
            <pc:docMk/>
            <pc:sldMk cId="3904188127" sldId="357"/>
            <ac:spMk id="172" creationId="{FDE24DC1-A5B3-6DB6-126A-5B157F807993}"/>
          </ac:spMkLst>
        </pc:spChg>
        <pc:spChg chg="mod">
          <ac:chgData name="Jia Hui Wong" userId="S::s2192852@siswa365.um.edu.my::b62b66d2-83f3-438f-bdf7-b465a9378723" providerId="AD" clId="Web-{42E66598-92A4-4292-AF93-F292F4135145}" dt="2023-06-02T03:40:46.968" v="242" actId="20577"/>
          <ac:spMkLst>
            <pc:docMk/>
            <pc:sldMk cId="3904188127" sldId="357"/>
            <ac:spMk id="175" creationId="{4863A805-C4DB-0D7A-1AA4-46D99436A3C6}"/>
          </ac:spMkLst>
        </pc:spChg>
      </pc:sldChg>
      <pc:sldChg chg="modSp">
        <pc:chgData name="Jia Hui Wong" userId="S::s2192852@siswa365.um.edu.my::b62b66d2-83f3-438f-bdf7-b465a9378723" providerId="AD" clId="Web-{42E66598-92A4-4292-AF93-F292F4135145}" dt="2023-06-02T03:28:12.322" v="90" actId="20577"/>
        <pc:sldMkLst>
          <pc:docMk/>
          <pc:sldMk cId="396637313" sldId="359"/>
        </pc:sldMkLst>
        <pc:spChg chg="mod">
          <ac:chgData name="Jia Hui Wong" userId="S::s2192852@siswa365.um.edu.my::b62b66d2-83f3-438f-bdf7-b465a9378723" providerId="AD" clId="Web-{42E66598-92A4-4292-AF93-F292F4135145}" dt="2023-06-02T03:28:12.322" v="90" actId="20577"/>
          <ac:spMkLst>
            <pc:docMk/>
            <pc:sldMk cId="396637313" sldId="359"/>
            <ac:spMk id="10" creationId="{A41ACC13-7C4E-1D30-DE03-A399CA57A5B7}"/>
          </ac:spMkLst>
        </pc:spChg>
      </pc:sldChg>
    </pc:docChg>
  </pc:docChgLst>
  <pc:docChgLst>
    <pc:chgData name="Danial Mirza Bin Madrawi" userId="S::22063607@siswa365.um.edu.my::08a87149-4b9b-46d7-8c70-929e2af07f0c" providerId="AD" clId="Web-{E7833ED7-7ADF-48CD-984D-6588D13CE5CF}"/>
    <pc:docChg chg="modSld">
      <pc:chgData name="Danial Mirza Bin Madrawi" userId="S::22063607@siswa365.um.edu.my::08a87149-4b9b-46d7-8c70-929e2af07f0c" providerId="AD" clId="Web-{E7833ED7-7ADF-48CD-984D-6588D13CE5CF}" dt="2023-06-03T08:03:07.663" v="4" actId="20577"/>
      <pc:docMkLst>
        <pc:docMk/>
      </pc:docMkLst>
      <pc:sldChg chg="modSp">
        <pc:chgData name="Danial Mirza Bin Madrawi" userId="S::22063607@siswa365.um.edu.my::08a87149-4b9b-46d7-8c70-929e2af07f0c" providerId="AD" clId="Web-{E7833ED7-7ADF-48CD-984D-6588D13CE5CF}" dt="2023-06-03T08:02:50.850" v="1" actId="20577"/>
        <pc:sldMkLst>
          <pc:docMk/>
          <pc:sldMk cId="3791752079" sldId="362"/>
        </pc:sldMkLst>
        <pc:spChg chg="mod">
          <ac:chgData name="Danial Mirza Bin Madrawi" userId="S::22063607@siswa365.um.edu.my::08a87149-4b9b-46d7-8c70-929e2af07f0c" providerId="AD" clId="Web-{E7833ED7-7ADF-48CD-984D-6588D13CE5CF}" dt="2023-06-03T08:02:50.850" v="1" actId="20577"/>
          <ac:spMkLst>
            <pc:docMk/>
            <pc:sldMk cId="3791752079" sldId="362"/>
            <ac:spMk id="17" creationId="{9FFF17F6-5A4A-1B9D-DA5F-133ED9302EE9}"/>
          </ac:spMkLst>
        </pc:spChg>
      </pc:sldChg>
      <pc:sldChg chg="modSp">
        <pc:chgData name="Danial Mirza Bin Madrawi" userId="S::22063607@siswa365.um.edu.my::08a87149-4b9b-46d7-8c70-929e2af07f0c" providerId="AD" clId="Web-{E7833ED7-7ADF-48CD-984D-6588D13CE5CF}" dt="2023-06-03T08:02:56.163" v="2" actId="20577"/>
        <pc:sldMkLst>
          <pc:docMk/>
          <pc:sldMk cId="2282698000" sldId="363"/>
        </pc:sldMkLst>
        <pc:spChg chg="mod">
          <ac:chgData name="Danial Mirza Bin Madrawi" userId="S::22063607@siswa365.um.edu.my::08a87149-4b9b-46d7-8c70-929e2af07f0c" providerId="AD" clId="Web-{E7833ED7-7ADF-48CD-984D-6588D13CE5CF}" dt="2023-06-03T08:02:56.163" v="2" actId="20577"/>
          <ac:spMkLst>
            <pc:docMk/>
            <pc:sldMk cId="2282698000" sldId="363"/>
            <ac:spMk id="17" creationId="{9FFF17F6-5A4A-1B9D-DA5F-133ED9302EE9}"/>
          </ac:spMkLst>
        </pc:spChg>
      </pc:sldChg>
      <pc:sldChg chg="modSp">
        <pc:chgData name="Danial Mirza Bin Madrawi" userId="S::22063607@siswa365.um.edu.my::08a87149-4b9b-46d7-8c70-929e2af07f0c" providerId="AD" clId="Web-{E7833ED7-7ADF-48CD-984D-6588D13CE5CF}" dt="2023-06-03T08:03:02.554" v="3" actId="20577"/>
        <pc:sldMkLst>
          <pc:docMk/>
          <pc:sldMk cId="3249371476" sldId="364"/>
        </pc:sldMkLst>
        <pc:spChg chg="mod">
          <ac:chgData name="Danial Mirza Bin Madrawi" userId="S::22063607@siswa365.um.edu.my::08a87149-4b9b-46d7-8c70-929e2af07f0c" providerId="AD" clId="Web-{E7833ED7-7ADF-48CD-984D-6588D13CE5CF}" dt="2023-06-03T08:03:02.554" v="3" actId="20577"/>
          <ac:spMkLst>
            <pc:docMk/>
            <pc:sldMk cId="3249371476" sldId="364"/>
            <ac:spMk id="17" creationId="{9FFF17F6-5A4A-1B9D-DA5F-133ED9302EE9}"/>
          </ac:spMkLst>
        </pc:spChg>
      </pc:sldChg>
      <pc:sldChg chg="modSp">
        <pc:chgData name="Danial Mirza Bin Madrawi" userId="S::22063607@siswa365.um.edu.my::08a87149-4b9b-46d7-8c70-929e2af07f0c" providerId="AD" clId="Web-{E7833ED7-7ADF-48CD-984D-6588D13CE5CF}" dt="2023-06-03T08:03:07.663" v="4" actId="20577"/>
        <pc:sldMkLst>
          <pc:docMk/>
          <pc:sldMk cId="3568041664" sldId="365"/>
        </pc:sldMkLst>
        <pc:spChg chg="mod">
          <ac:chgData name="Danial Mirza Bin Madrawi" userId="S::22063607@siswa365.um.edu.my::08a87149-4b9b-46d7-8c70-929e2af07f0c" providerId="AD" clId="Web-{E7833ED7-7ADF-48CD-984D-6588D13CE5CF}" dt="2023-06-03T08:03:07.663" v="4" actId="20577"/>
          <ac:spMkLst>
            <pc:docMk/>
            <pc:sldMk cId="3568041664" sldId="365"/>
            <ac:spMk id="17" creationId="{9FFF17F6-5A4A-1B9D-DA5F-133ED9302EE9}"/>
          </ac:spMkLst>
        </pc:spChg>
      </pc:sldChg>
    </pc:docChg>
  </pc:docChgLst>
  <pc:docChgLst>
    <pc:chgData name="Danial Mirza Bin Madrawi" userId="08a87149-4b9b-46d7-8c70-929e2af07f0c" providerId="ADAL" clId="{8FB05772-A8DD-41ED-8697-7938851F0683}"/>
    <pc:docChg chg="custSel addSld delSld modSld">
      <pc:chgData name="Danial Mirza Bin Madrawi" userId="08a87149-4b9b-46d7-8c70-929e2af07f0c" providerId="ADAL" clId="{8FB05772-A8DD-41ED-8697-7938851F0683}" dt="2023-06-04T02:48:28.200" v="124" actId="20577"/>
      <pc:docMkLst>
        <pc:docMk/>
      </pc:docMkLst>
      <pc:sldChg chg="addSp delSp">
        <pc:chgData name="Danial Mirza Bin Madrawi" userId="08a87149-4b9b-46d7-8c70-929e2af07f0c" providerId="ADAL" clId="{8FB05772-A8DD-41ED-8697-7938851F0683}" dt="2023-06-04T02:32:44.009" v="1"/>
        <pc:sldMkLst>
          <pc:docMk/>
          <pc:sldMk cId="3568041664" sldId="365"/>
        </pc:sldMkLst>
        <pc:picChg chg="add del">
          <ac:chgData name="Danial Mirza Bin Madrawi" userId="08a87149-4b9b-46d7-8c70-929e2af07f0c" providerId="ADAL" clId="{8FB05772-A8DD-41ED-8697-7938851F0683}" dt="2023-06-04T02:32:44.009" v="1"/>
          <ac:picMkLst>
            <pc:docMk/>
            <pc:sldMk cId="3568041664" sldId="365"/>
            <ac:picMk id="1026" creationId="{FA0FDF72-C877-162E-1F5D-F0E2B65A112C}"/>
          </ac:picMkLst>
        </pc:picChg>
      </pc:sldChg>
      <pc:sldChg chg="new del">
        <pc:chgData name="Danial Mirza Bin Madrawi" userId="08a87149-4b9b-46d7-8c70-929e2af07f0c" providerId="ADAL" clId="{8FB05772-A8DD-41ED-8697-7938851F0683}" dt="2023-06-04T02:33:02.631" v="3" actId="47"/>
        <pc:sldMkLst>
          <pc:docMk/>
          <pc:sldMk cId="2728579866" sldId="373"/>
        </pc:sldMkLst>
      </pc:sldChg>
      <pc:sldChg chg="addSp delSp modSp mod">
        <pc:chgData name="Danial Mirza Bin Madrawi" userId="08a87149-4b9b-46d7-8c70-929e2af07f0c" providerId="ADAL" clId="{8FB05772-A8DD-41ED-8697-7938851F0683}" dt="2023-06-04T02:48:28.200" v="124" actId="20577"/>
        <pc:sldMkLst>
          <pc:docMk/>
          <pc:sldMk cId="3444549533" sldId="374"/>
        </pc:sldMkLst>
        <pc:spChg chg="add mod">
          <ac:chgData name="Danial Mirza Bin Madrawi" userId="08a87149-4b9b-46d7-8c70-929e2af07f0c" providerId="ADAL" clId="{8FB05772-A8DD-41ED-8697-7938851F0683}" dt="2023-06-04T02:48:28.200" v="124" actId="20577"/>
          <ac:spMkLst>
            <pc:docMk/>
            <pc:sldMk cId="3444549533" sldId="374"/>
            <ac:spMk id="2" creationId="{DFEAC120-70B2-7E51-C16C-13C646A6789B}"/>
          </ac:spMkLst>
        </pc:spChg>
        <pc:spChg chg="del">
          <ac:chgData name="Danial Mirza Bin Madrawi" userId="08a87149-4b9b-46d7-8c70-929e2af07f0c" providerId="ADAL" clId="{8FB05772-A8DD-41ED-8697-7938851F0683}" dt="2023-06-04T02:33:21.930" v="7" actId="478"/>
          <ac:spMkLst>
            <pc:docMk/>
            <pc:sldMk cId="3444549533" sldId="374"/>
            <ac:spMk id="5" creationId="{83116B28-6920-FC6D-B5B5-23306E3C2033}"/>
          </ac:spMkLst>
        </pc:spChg>
        <pc:spChg chg="del">
          <ac:chgData name="Danial Mirza Bin Madrawi" userId="08a87149-4b9b-46d7-8c70-929e2af07f0c" providerId="ADAL" clId="{8FB05772-A8DD-41ED-8697-7938851F0683}" dt="2023-06-04T02:33:29.712" v="9" actId="478"/>
          <ac:spMkLst>
            <pc:docMk/>
            <pc:sldMk cId="3444549533" sldId="374"/>
            <ac:spMk id="8" creationId="{D1A29578-4E72-7A1C-CEEB-2EA087A6B385}"/>
          </ac:spMkLst>
        </pc:spChg>
        <pc:picChg chg="del">
          <ac:chgData name="Danial Mirza Bin Madrawi" userId="08a87149-4b9b-46d7-8c70-929e2af07f0c" providerId="ADAL" clId="{8FB05772-A8DD-41ED-8697-7938851F0683}" dt="2023-06-04T02:33:19.916" v="6" actId="478"/>
          <ac:picMkLst>
            <pc:docMk/>
            <pc:sldMk cId="3444549533" sldId="374"/>
            <ac:picMk id="4" creationId="{298F8A06-9A06-A2FE-A6AE-1AD19A71F227}"/>
          </ac:picMkLst>
        </pc:picChg>
        <pc:picChg chg="add mod">
          <ac:chgData name="Danial Mirza Bin Madrawi" userId="08a87149-4b9b-46d7-8c70-929e2af07f0c" providerId="ADAL" clId="{8FB05772-A8DD-41ED-8697-7938851F0683}" dt="2023-06-04T02:34:15.769" v="16" actId="1036"/>
          <ac:picMkLst>
            <pc:docMk/>
            <pc:sldMk cId="3444549533" sldId="374"/>
            <ac:picMk id="2050" creationId="{F853E713-F729-5C47-66EA-EFA6B22A84A1}"/>
          </ac:picMkLst>
        </pc:picChg>
      </pc:sldChg>
      <pc:sldChg chg="add del">
        <pc:chgData name="Danial Mirza Bin Madrawi" userId="08a87149-4b9b-46d7-8c70-929e2af07f0c" providerId="ADAL" clId="{8FB05772-A8DD-41ED-8697-7938851F0683}" dt="2023-06-04T02:33:07.202" v="5"/>
        <pc:sldMkLst>
          <pc:docMk/>
          <pc:sldMk cId="959668838" sldId="375"/>
        </pc:sldMkLst>
      </pc:sldChg>
    </pc:docChg>
  </pc:docChgLst>
  <pc:docChgLst>
    <pc:chgData name="Low Boon Kiat" userId="450c1080db7513f4" providerId="LiveId" clId="{0A1097FB-F732-4BFE-9161-C47FCC6C14ED}"/>
    <pc:docChg chg="undo redo custSel addSld delSld modSld">
      <pc:chgData name="Low Boon Kiat" userId="450c1080db7513f4" providerId="LiveId" clId="{0A1097FB-F732-4BFE-9161-C47FCC6C14ED}" dt="2023-05-30T15:05:07.911" v="4714" actId="1035"/>
      <pc:docMkLst>
        <pc:docMk/>
      </pc:docMkLst>
      <pc:sldChg chg="modSp mod">
        <pc:chgData name="Low Boon Kiat" userId="450c1080db7513f4" providerId="LiveId" clId="{0A1097FB-F732-4BFE-9161-C47FCC6C14ED}" dt="2023-05-30T14:24:20.472" v="4384" actId="1076"/>
        <pc:sldMkLst>
          <pc:docMk/>
          <pc:sldMk cId="3428028254" sldId="337"/>
        </pc:sldMkLst>
        <pc:spChg chg="mod">
          <ac:chgData name="Low Boon Kiat" userId="450c1080db7513f4" providerId="LiveId" clId="{0A1097FB-F732-4BFE-9161-C47FCC6C14ED}" dt="2023-05-30T14:24:20.472" v="4384" actId="1076"/>
          <ac:spMkLst>
            <pc:docMk/>
            <pc:sldMk cId="3428028254" sldId="337"/>
            <ac:spMk id="19" creationId="{17468DB2-2E39-477E-B534-A248B319CB5A}"/>
          </ac:spMkLst>
        </pc:spChg>
      </pc:sldChg>
      <pc:sldChg chg="modSp mod">
        <pc:chgData name="Low Boon Kiat" userId="450c1080db7513f4" providerId="LiveId" clId="{0A1097FB-F732-4BFE-9161-C47FCC6C14ED}" dt="2023-05-27T04:49:28.301" v="2665" actId="1076"/>
        <pc:sldMkLst>
          <pc:docMk/>
          <pc:sldMk cId="3253058185" sldId="338"/>
        </pc:sldMkLst>
        <pc:spChg chg="mod">
          <ac:chgData name="Low Boon Kiat" userId="450c1080db7513f4" providerId="LiveId" clId="{0A1097FB-F732-4BFE-9161-C47FCC6C14ED}" dt="2023-05-27T04:49:28.301" v="2665" actId="1076"/>
          <ac:spMkLst>
            <pc:docMk/>
            <pc:sldMk cId="3253058185" sldId="338"/>
            <ac:spMk id="54" creationId="{A569CDB1-E079-46B0-A687-D3F267C1251F}"/>
          </ac:spMkLst>
        </pc:spChg>
      </pc:sldChg>
      <pc:sldChg chg="modSp mod">
        <pc:chgData name="Low Boon Kiat" userId="450c1080db7513f4" providerId="LiveId" clId="{0A1097FB-F732-4BFE-9161-C47FCC6C14ED}" dt="2023-05-27T02:50:43.136" v="1163" actId="1038"/>
        <pc:sldMkLst>
          <pc:docMk/>
          <pc:sldMk cId="3904188127" sldId="357"/>
        </pc:sldMkLst>
        <pc:spChg chg="mod">
          <ac:chgData name="Low Boon Kiat" userId="450c1080db7513f4" providerId="LiveId" clId="{0A1097FB-F732-4BFE-9161-C47FCC6C14ED}" dt="2023-05-26T17:23:18.523" v="7" actId="1037"/>
          <ac:spMkLst>
            <pc:docMk/>
            <pc:sldMk cId="3904188127" sldId="357"/>
            <ac:spMk id="160" creationId="{F2C23D13-30B5-82E7-4B08-2D01DE2173BD}"/>
          </ac:spMkLst>
        </pc:spChg>
        <pc:spChg chg="mod">
          <ac:chgData name="Low Boon Kiat" userId="450c1080db7513f4" providerId="LiveId" clId="{0A1097FB-F732-4BFE-9161-C47FCC6C14ED}" dt="2023-05-26T17:23:18.523" v="7" actId="1037"/>
          <ac:spMkLst>
            <pc:docMk/>
            <pc:sldMk cId="3904188127" sldId="357"/>
            <ac:spMk id="161" creationId="{D321D340-EFC4-E8E6-2A84-084812DC7AA1}"/>
          </ac:spMkLst>
        </pc:spChg>
        <pc:spChg chg="mod">
          <ac:chgData name="Low Boon Kiat" userId="450c1080db7513f4" providerId="LiveId" clId="{0A1097FB-F732-4BFE-9161-C47FCC6C14ED}" dt="2023-05-26T17:23:18.523" v="7" actId="1037"/>
          <ac:spMkLst>
            <pc:docMk/>
            <pc:sldMk cId="3904188127" sldId="357"/>
            <ac:spMk id="162" creationId="{84FA805C-6ADB-4E5E-AE8A-622C967EBA8E}"/>
          </ac:spMkLst>
        </pc:spChg>
        <pc:spChg chg="mod">
          <ac:chgData name="Low Boon Kiat" userId="450c1080db7513f4" providerId="LiveId" clId="{0A1097FB-F732-4BFE-9161-C47FCC6C14ED}" dt="2023-05-26T17:23:18.523" v="7" actId="1037"/>
          <ac:spMkLst>
            <pc:docMk/>
            <pc:sldMk cId="3904188127" sldId="357"/>
            <ac:spMk id="182" creationId="{30DA3B5B-6CFB-364C-F481-88BA14E45E9E}"/>
          </ac:spMkLst>
        </pc:spChg>
        <pc:spChg chg="mod">
          <ac:chgData name="Low Boon Kiat" userId="450c1080db7513f4" providerId="LiveId" clId="{0A1097FB-F732-4BFE-9161-C47FCC6C14ED}" dt="2023-05-26T17:23:18.523" v="7" actId="1037"/>
          <ac:spMkLst>
            <pc:docMk/>
            <pc:sldMk cId="3904188127" sldId="357"/>
            <ac:spMk id="186" creationId="{62FEDAD6-DE31-4C6E-EDC5-0E230D8327B7}"/>
          </ac:spMkLst>
        </pc:spChg>
        <pc:spChg chg="mod">
          <ac:chgData name="Low Boon Kiat" userId="450c1080db7513f4" providerId="LiveId" clId="{0A1097FB-F732-4BFE-9161-C47FCC6C14ED}" dt="2023-05-26T17:23:18.523" v="7" actId="1037"/>
          <ac:spMkLst>
            <pc:docMk/>
            <pc:sldMk cId="3904188127" sldId="357"/>
            <ac:spMk id="187" creationId="{AACCA6D9-83CF-AFEA-19C2-1E2094B31E93}"/>
          </ac:spMkLst>
        </pc:spChg>
        <pc:spChg chg="mod">
          <ac:chgData name="Low Boon Kiat" userId="450c1080db7513f4" providerId="LiveId" clId="{0A1097FB-F732-4BFE-9161-C47FCC6C14ED}" dt="2023-05-26T17:23:18.523" v="7" actId="1037"/>
          <ac:spMkLst>
            <pc:docMk/>
            <pc:sldMk cId="3904188127" sldId="357"/>
            <ac:spMk id="188" creationId="{F027991C-20C6-2FC6-3A3D-F5D9D926BB14}"/>
          </ac:spMkLst>
        </pc:spChg>
        <pc:spChg chg="mod">
          <ac:chgData name="Low Boon Kiat" userId="450c1080db7513f4" providerId="LiveId" clId="{0A1097FB-F732-4BFE-9161-C47FCC6C14ED}" dt="2023-05-27T02:50:43.136" v="1163" actId="1038"/>
          <ac:spMkLst>
            <pc:docMk/>
            <pc:sldMk cId="3904188127" sldId="357"/>
            <ac:spMk id="189" creationId="{A1D0DD27-E66B-310D-503D-C576FD5882FE}"/>
          </ac:spMkLst>
        </pc:spChg>
        <pc:grpChg chg="mod">
          <ac:chgData name="Low Boon Kiat" userId="450c1080db7513f4" providerId="LiveId" clId="{0A1097FB-F732-4BFE-9161-C47FCC6C14ED}" dt="2023-05-26T17:23:18.523" v="7" actId="1037"/>
          <ac:grpSpMkLst>
            <pc:docMk/>
            <pc:sldMk cId="3904188127" sldId="357"/>
            <ac:grpSpMk id="145" creationId="{B46AC833-E2B3-6069-33DE-E4C63FC61E93}"/>
          </ac:grpSpMkLst>
        </pc:grpChg>
        <pc:grpChg chg="mod">
          <ac:chgData name="Low Boon Kiat" userId="450c1080db7513f4" providerId="LiveId" clId="{0A1097FB-F732-4BFE-9161-C47FCC6C14ED}" dt="2023-05-26T17:23:18.523" v="7" actId="1037"/>
          <ac:grpSpMkLst>
            <pc:docMk/>
            <pc:sldMk cId="3904188127" sldId="357"/>
            <ac:grpSpMk id="148" creationId="{B58CCCD6-C0AE-357E-5EF6-64CADFF1B2E6}"/>
          </ac:grpSpMkLst>
        </pc:grpChg>
        <pc:grpChg chg="mod">
          <ac:chgData name="Low Boon Kiat" userId="450c1080db7513f4" providerId="LiveId" clId="{0A1097FB-F732-4BFE-9161-C47FCC6C14ED}" dt="2023-05-26T17:23:18.523" v="7" actId="1037"/>
          <ac:grpSpMkLst>
            <pc:docMk/>
            <pc:sldMk cId="3904188127" sldId="357"/>
            <ac:grpSpMk id="151" creationId="{1CBA1D09-CF17-C041-2B95-9C0FFE94BA16}"/>
          </ac:grpSpMkLst>
        </pc:grpChg>
        <pc:grpChg chg="mod">
          <ac:chgData name="Low Boon Kiat" userId="450c1080db7513f4" providerId="LiveId" clId="{0A1097FB-F732-4BFE-9161-C47FCC6C14ED}" dt="2023-05-26T17:23:18.523" v="7" actId="1037"/>
          <ac:grpSpMkLst>
            <pc:docMk/>
            <pc:sldMk cId="3904188127" sldId="357"/>
            <ac:grpSpMk id="154" creationId="{B096D1B2-3671-C8BE-C9D7-2B98D114C70D}"/>
          </ac:grpSpMkLst>
        </pc:grpChg>
        <pc:grpChg chg="mod">
          <ac:chgData name="Low Boon Kiat" userId="450c1080db7513f4" providerId="LiveId" clId="{0A1097FB-F732-4BFE-9161-C47FCC6C14ED}" dt="2023-05-26T17:23:18.523" v="7" actId="1037"/>
          <ac:grpSpMkLst>
            <pc:docMk/>
            <pc:sldMk cId="3904188127" sldId="357"/>
            <ac:grpSpMk id="164" creationId="{9C9CC10A-250C-4FE5-E36C-CA5D4ED2B28D}"/>
          </ac:grpSpMkLst>
        </pc:grpChg>
        <pc:grpChg chg="mod">
          <ac:chgData name="Low Boon Kiat" userId="450c1080db7513f4" providerId="LiveId" clId="{0A1097FB-F732-4BFE-9161-C47FCC6C14ED}" dt="2023-05-26T17:23:18.523" v="7" actId="1037"/>
          <ac:grpSpMkLst>
            <pc:docMk/>
            <pc:sldMk cId="3904188127" sldId="357"/>
            <ac:grpSpMk id="167" creationId="{5E207E6E-8CF4-1499-F647-F7C08EEE348C}"/>
          </ac:grpSpMkLst>
        </pc:grpChg>
        <pc:grpChg chg="mod">
          <ac:chgData name="Low Boon Kiat" userId="450c1080db7513f4" providerId="LiveId" clId="{0A1097FB-F732-4BFE-9161-C47FCC6C14ED}" dt="2023-05-26T17:23:18.523" v="7" actId="1037"/>
          <ac:grpSpMkLst>
            <pc:docMk/>
            <pc:sldMk cId="3904188127" sldId="357"/>
            <ac:grpSpMk id="170" creationId="{5B8720A4-0A6A-D698-2570-F1BF01827212}"/>
          </ac:grpSpMkLst>
        </pc:grpChg>
        <pc:grpChg chg="mod">
          <ac:chgData name="Low Boon Kiat" userId="450c1080db7513f4" providerId="LiveId" clId="{0A1097FB-F732-4BFE-9161-C47FCC6C14ED}" dt="2023-05-26T17:23:18.523" v="7" actId="1037"/>
          <ac:grpSpMkLst>
            <pc:docMk/>
            <pc:sldMk cId="3904188127" sldId="357"/>
            <ac:grpSpMk id="173" creationId="{F8868B9A-D8FF-3EFE-BB63-F51083F856AF}"/>
          </ac:grpSpMkLst>
        </pc:grpChg>
        <pc:cxnChg chg="mod">
          <ac:chgData name="Low Boon Kiat" userId="450c1080db7513f4" providerId="LiveId" clId="{0A1097FB-F732-4BFE-9161-C47FCC6C14ED}" dt="2023-05-26T17:23:18.523" v="7" actId="1037"/>
          <ac:cxnSpMkLst>
            <pc:docMk/>
            <pc:sldMk cId="3904188127" sldId="357"/>
            <ac:cxnSpMk id="157" creationId="{FF45B2ED-9DB1-66EF-FC57-FE861E47A283}"/>
          </ac:cxnSpMkLst>
        </pc:cxnChg>
        <pc:cxnChg chg="mod">
          <ac:chgData name="Low Boon Kiat" userId="450c1080db7513f4" providerId="LiveId" clId="{0A1097FB-F732-4BFE-9161-C47FCC6C14ED}" dt="2023-05-26T17:23:18.523" v="7" actId="1037"/>
          <ac:cxnSpMkLst>
            <pc:docMk/>
            <pc:sldMk cId="3904188127" sldId="357"/>
            <ac:cxnSpMk id="158" creationId="{404E1D86-9917-74B0-064E-9B3C4DE33A9F}"/>
          </ac:cxnSpMkLst>
        </pc:cxnChg>
        <pc:cxnChg chg="mod">
          <ac:chgData name="Low Boon Kiat" userId="450c1080db7513f4" providerId="LiveId" clId="{0A1097FB-F732-4BFE-9161-C47FCC6C14ED}" dt="2023-05-26T17:23:18.523" v="7" actId="1037"/>
          <ac:cxnSpMkLst>
            <pc:docMk/>
            <pc:sldMk cId="3904188127" sldId="357"/>
            <ac:cxnSpMk id="159" creationId="{51367DED-DD56-F68E-2B9A-A5EF51B7782B}"/>
          </ac:cxnSpMkLst>
        </pc:cxnChg>
        <pc:cxnChg chg="mod">
          <ac:chgData name="Low Boon Kiat" userId="450c1080db7513f4" providerId="LiveId" clId="{0A1097FB-F732-4BFE-9161-C47FCC6C14ED}" dt="2023-05-26T17:23:18.523" v="7" actId="1037"/>
          <ac:cxnSpMkLst>
            <pc:docMk/>
            <pc:sldMk cId="3904188127" sldId="357"/>
            <ac:cxnSpMk id="176" creationId="{D9837A67-FC69-FB69-30E1-C967CEF7EC0B}"/>
          </ac:cxnSpMkLst>
        </pc:cxnChg>
        <pc:cxnChg chg="mod">
          <ac:chgData name="Low Boon Kiat" userId="450c1080db7513f4" providerId="LiveId" clId="{0A1097FB-F732-4BFE-9161-C47FCC6C14ED}" dt="2023-05-26T17:23:18.523" v="7" actId="1037"/>
          <ac:cxnSpMkLst>
            <pc:docMk/>
            <pc:sldMk cId="3904188127" sldId="357"/>
            <ac:cxnSpMk id="177" creationId="{360E4420-B195-60E0-5B0F-6A2BD2B72166}"/>
          </ac:cxnSpMkLst>
        </pc:cxnChg>
        <pc:cxnChg chg="mod">
          <ac:chgData name="Low Boon Kiat" userId="450c1080db7513f4" providerId="LiveId" clId="{0A1097FB-F732-4BFE-9161-C47FCC6C14ED}" dt="2023-05-26T17:23:18.523" v="7" actId="1037"/>
          <ac:cxnSpMkLst>
            <pc:docMk/>
            <pc:sldMk cId="3904188127" sldId="357"/>
            <ac:cxnSpMk id="178" creationId="{EAE22479-24DA-A45E-D26F-14E19368A736}"/>
          </ac:cxnSpMkLst>
        </pc:cxnChg>
        <pc:cxnChg chg="mod">
          <ac:chgData name="Low Boon Kiat" userId="450c1080db7513f4" providerId="LiveId" clId="{0A1097FB-F732-4BFE-9161-C47FCC6C14ED}" dt="2023-05-26T17:23:18.523" v="7" actId="1037"/>
          <ac:cxnSpMkLst>
            <pc:docMk/>
            <pc:sldMk cId="3904188127" sldId="357"/>
            <ac:cxnSpMk id="183" creationId="{58D107FB-30A0-F0EB-852F-2BAA7141C0A2}"/>
          </ac:cxnSpMkLst>
        </pc:cxnChg>
        <pc:cxnChg chg="mod">
          <ac:chgData name="Low Boon Kiat" userId="450c1080db7513f4" providerId="LiveId" clId="{0A1097FB-F732-4BFE-9161-C47FCC6C14ED}" dt="2023-05-26T17:23:18.523" v="7" actId="1037"/>
          <ac:cxnSpMkLst>
            <pc:docMk/>
            <pc:sldMk cId="3904188127" sldId="357"/>
            <ac:cxnSpMk id="190" creationId="{00E7B14F-9AB7-ECF9-6ED9-015FCABD2FCB}"/>
          </ac:cxnSpMkLst>
        </pc:cxnChg>
        <pc:cxnChg chg="mod">
          <ac:chgData name="Low Boon Kiat" userId="450c1080db7513f4" providerId="LiveId" clId="{0A1097FB-F732-4BFE-9161-C47FCC6C14ED}" dt="2023-05-26T17:23:18.523" v="7" actId="1037"/>
          <ac:cxnSpMkLst>
            <pc:docMk/>
            <pc:sldMk cId="3904188127" sldId="357"/>
            <ac:cxnSpMk id="196" creationId="{A42F0FB5-7612-345C-6082-204AE12D815F}"/>
          </ac:cxnSpMkLst>
        </pc:cxnChg>
      </pc:sldChg>
      <pc:sldChg chg="addSp delSp modSp add mod">
        <pc:chgData name="Low Boon Kiat" userId="450c1080db7513f4" providerId="LiveId" clId="{0A1097FB-F732-4BFE-9161-C47FCC6C14ED}" dt="2023-05-27T02:51:30.273" v="1164" actId="242"/>
        <pc:sldMkLst>
          <pc:docMk/>
          <pc:sldMk cId="396637313" sldId="359"/>
        </pc:sldMkLst>
        <pc:spChg chg="add del mod">
          <ac:chgData name="Low Boon Kiat" userId="450c1080db7513f4" providerId="LiveId" clId="{0A1097FB-F732-4BFE-9161-C47FCC6C14ED}" dt="2023-05-26T17:27:05.035" v="37"/>
          <ac:spMkLst>
            <pc:docMk/>
            <pc:sldMk cId="396637313" sldId="359"/>
            <ac:spMk id="2" creationId="{C8C7B5E2-CF17-1EF1-052C-81016CBDE560}"/>
          </ac:spMkLst>
        </pc:spChg>
        <pc:spChg chg="mod">
          <ac:chgData name="Low Boon Kiat" userId="450c1080db7513f4" providerId="LiveId" clId="{0A1097FB-F732-4BFE-9161-C47FCC6C14ED}" dt="2023-05-26T17:27:09.589" v="38"/>
          <ac:spMkLst>
            <pc:docMk/>
            <pc:sldMk cId="396637313" sldId="359"/>
            <ac:spMk id="4" creationId="{A4B81992-9248-B720-0BC7-D5F61489B995}"/>
          </ac:spMkLst>
        </pc:spChg>
        <pc:spChg chg="mod">
          <ac:chgData name="Low Boon Kiat" userId="450c1080db7513f4" providerId="LiveId" clId="{0A1097FB-F732-4BFE-9161-C47FCC6C14ED}" dt="2023-05-26T17:27:09.589" v="38"/>
          <ac:spMkLst>
            <pc:docMk/>
            <pc:sldMk cId="396637313" sldId="359"/>
            <ac:spMk id="5" creationId="{B1A2BF77-B495-D3FF-8DFE-1DA43300312D}"/>
          </ac:spMkLst>
        </pc:spChg>
        <pc:spChg chg="add del mod">
          <ac:chgData name="Low Boon Kiat" userId="450c1080db7513f4" providerId="LiveId" clId="{0A1097FB-F732-4BFE-9161-C47FCC6C14ED}" dt="2023-05-26T17:43:03.060" v="251" actId="478"/>
          <ac:spMkLst>
            <pc:docMk/>
            <pc:sldMk cId="396637313" sldId="359"/>
            <ac:spMk id="6" creationId="{0633C15A-F110-EA96-5834-F89C61DF9AD3}"/>
          </ac:spMkLst>
        </pc:spChg>
        <pc:spChg chg="add del mod">
          <ac:chgData name="Low Boon Kiat" userId="450c1080db7513f4" providerId="LiveId" clId="{0A1097FB-F732-4BFE-9161-C47FCC6C14ED}" dt="2023-05-26T17:28:04.418" v="53" actId="478"/>
          <ac:spMkLst>
            <pc:docMk/>
            <pc:sldMk cId="396637313" sldId="359"/>
            <ac:spMk id="7" creationId="{773DE5CE-3DCB-B7CF-535C-D49A747D6C21}"/>
          </ac:spMkLst>
        </pc:spChg>
        <pc:spChg chg="add del mod">
          <ac:chgData name="Low Boon Kiat" userId="450c1080db7513f4" providerId="LiveId" clId="{0A1097FB-F732-4BFE-9161-C47FCC6C14ED}" dt="2023-05-26T17:29:11.687" v="57" actId="478"/>
          <ac:spMkLst>
            <pc:docMk/>
            <pc:sldMk cId="396637313" sldId="359"/>
            <ac:spMk id="8" creationId="{BE86943E-6B9F-BFF0-8CA2-960E59B69499}"/>
          </ac:spMkLst>
        </pc:spChg>
        <pc:spChg chg="add del mod ord">
          <ac:chgData name="Low Boon Kiat" userId="450c1080db7513f4" providerId="LiveId" clId="{0A1097FB-F732-4BFE-9161-C47FCC6C14ED}" dt="2023-05-26T17:47:21.847" v="303" actId="478"/>
          <ac:spMkLst>
            <pc:docMk/>
            <pc:sldMk cId="396637313" sldId="359"/>
            <ac:spMk id="9" creationId="{400633D0-C237-AFEA-D08D-DF63A798259A}"/>
          </ac:spMkLst>
        </pc:spChg>
        <pc:spChg chg="add mod">
          <ac:chgData name="Low Boon Kiat" userId="450c1080db7513f4" providerId="LiveId" clId="{0A1097FB-F732-4BFE-9161-C47FCC6C14ED}" dt="2023-05-26T18:44:53.098" v="1154" actId="113"/>
          <ac:spMkLst>
            <pc:docMk/>
            <pc:sldMk cId="396637313" sldId="359"/>
            <ac:spMk id="10" creationId="{A41ACC13-7C4E-1D30-DE03-A399CA57A5B7}"/>
          </ac:spMkLst>
        </pc:spChg>
        <pc:spChg chg="add del mod">
          <ac:chgData name="Low Boon Kiat" userId="450c1080db7513f4" providerId="LiveId" clId="{0A1097FB-F732-4BFE-9161-C47FCC6C14ED}" dt="2023-05-26T17:38:45.434" v="168" actId="478"/>
          <ac:spMkLst>
            <pc:docMk/>
            <pc:sldMk cId="396637313" sldId="359"/>
            <ac:spMk id="13" creationId="{F995F1C5-D91A-BF78-7D8A-BE1A30C677F4}"/>
          </ac:spMkLst>
        </pc:spChg>
        <pc:spChg chg="add del mod">
          <ac:chgData name="Low Boon Kiat" userId="450c1080db7513f4" providerId="LiveId" clId="{0A1097FB-F732-4BFE-9161-C47FCC6C14ED}" dt="2023-05-26T17:42:52.550" v="240"/>
          <ac:spMkLst>
            <pc:docMk/>
            <pc:sldMk cId="396637313" sldId="359"/>
            <ac:spMk id="15" creationId="{A4313171-20B1-65D6-9415-79817E00B511}"/>
          </ac:spMkLst>
        </pc:spChg>
        <pc:spChg chg="mod">
          <ac:chgData name="Low Boon Kiat" userId="450c1080db7513f4" providerId="LiveId" clId="{0A1097FB-F732-4BFE-9161-C47FCC6C14ED}" dt="2023-05-26T18:39:25.070" v="1036" actId="20577"/>
          <ac:spMkLst>
            <pc:docMk/>
            <pc:sldMk cId="396637313" sldId="359"/>
            <ac:spMk id="17" creationId="{9FFF17F6-5A4A-1B9D-DA5F-133ED9302EE9}"/>
          </ac:spMkLst>
        </pc:spChg>
        <pc:spChg chg="add mod">
          <ac:chgData name="Low Boon Kiat" userId="450c1080db7513f4" providerId="LiveId" clId="{0A1097FB-F732-4BFE-9161-C47FCC6C14ED}" dt="2023-05-26T18:22:37.028" v="859" actId="207"/>
          <ac:spMkLst>
            <pc:docMk/>
            <pc:sldMk cId="396637313" sldId="359"/>
            <ac:spMk id="18" creationId="{9133954D-841D-177B-1F14-6403C2DBDE69}"/>
          </ac:spMkLst>
        </pc:spChg>
        <pc:spChg chg="add mod">
          <ac:chgData name="Low Boon Kiat" userId="450c1080db7513f4" providerId="LiveId" clId="{0A1097FB-F732-4BFE-9161-C47FCC6C14ED}" dt="2023-05-26T17:53:16.265" v="412" actId="1035"/>
          <ac:spMkLst>
            <pc:docMk/>
            <pc:sldMk cId="396637313" sldId="359"/>
            <ac:spMk id="19" creationId="{2A012C21-0487-4EF5-5997-54DD67A05E17}"/>
          </ac:spMkLst>
        </pc:spChg>
        <pc:spChg chg="add mod">
          <ac:chgData name="Low Boon Kiat" userId="450c1080db7513f4" providerId="LiveId" clId="{0A1097FB-F732-4BFE-9161-C47FCC6C14ED}" dt="2023-05-26T17:53:16.265" v="412" actId="1035"/>
          <ac:spMkLst>
            <pc:docMk/>
            <pc:sldMk cId="396637313" sldId="359"/>
            <ac:spMk id="20" creationId="{A90330AC-19D8-C849-9AA7-C0CC17ECD739}"/>
          </ac:spMkLst>
        </pc:spChg>
        <pc:spChg chg="add mod">
          <ac:chgData name="Low Boon Kiat" userId="450c1080db7513f4" providerId="LiveId" clId="{0A1097FB-F732-4BFE-9161-C47FCC6C14ED}" dt="2023-05-26T17:53:16.265" v="412" actId="1035"/>
          <ac:spMkLst>
            <pc:docMk/>
            <pc:sldMk cId="396637313" sldId="359"/>
            <ac:spMk id="21" creationId="{14E6CF57-F37B-CF8A-A1F9-7D60FB4D9103}"/>
          </ac:spMkLst>
        </pc:spChg>
        <pc:spChg chg="del">
          <ac:chgData name="Low Boon Kiat" userId="450c1080db7513f4" providerId="LiveId" clId="{0A1097FB-F732-4BFE-9161-C47FCC6C14ED}" dt="2023-05-26T17:26:21.423" v="35" actId="478"/>
          <ac:spMkLst>
            <pc:docMk/>
            <pc:sldMk cId="396637313" sldId="359"/>
            <ac:spMk id="160" creationId="{F2C23D13-30B5-82E7-4B08-2D01DE2173BD}"/>
          </ac:spMkLst>
        </pc:spChg>
        <pc:spChg chg="del">
          <ac:chgData name="Low Boon Kiat" userId="450c1080db7513f4" providerId="LiveId" clId="{0A1097FB-F732-4BFE-9161-C47FCC6C14ED}" dt="2023-05-26T17:26:21.423" v="35" actId="478"/>
          <ac:spMkLst>
            <pc:docMk/>
            <pc:sldMk cId="396637313" sldId="359"/>
            <ac:spMk id="161" creationId="{D321D340-EFC4-E8E6-2A84-084812DC7AA1}"/>
          </ac:spMkLst>
        </pc:spChg>
        <pc:spChg chg="del">
          <ac:chgData name="Low Boon Kiat" userId="450c1080db7513f4" providerId="LiveId" clId="{0A1097FB-F732-4BFE-9161-C47FCC6C14ED}" dt="2023-05-26T17:26:21.423" v="35" actId="478"/>
          <ac:spMkLst>
            <pc:docMk/>
            <pc:sldMk cId="396637313" sldId="359"/>
            <ac:spMk id="162" creationId="{84FA805C-6ADB-4E5E-AE8A-622C967EBA8E}"/>
          </ac:spMkLst>
        </pc:spChg>
        <pc:spChg chg="del">
          <ac:chgData name="Low Boon Kiat" userId="450c1080db7513f4" providerId="LiveId" clId="{0A1097FB-F732-4BFE-9161-C47FCC6C14ED}" dt="2023-05-26T17:26:21.423" v="35" actId="478"/>
          <ac:spMkLst>
            <pc:docMk/>
            <pc:sldMk cId="396637313" sldId="359"/>
            <ac:spMk id="182" creationId="{30DA3B5B-6CFB-364C-F481-88BA14E45E9E}"/>
          </ac:spMkLst>
        </pc:spChg>
        <pc:spChg chg="del">
          <ac:chgData name="Low Boon Kiat" userId="450c1080db7513f4" providerId="LiveId" clId="{0A1097FB-F732-4BFE-9161-C47FCC6C14ED}" dt="2023-05-26T17:26:21.423" v="35" actId="478"/>
          <ac:spMkLst>
            <pc:docMk/>
            <pc:sldMk cId="396637313" sldId="359"/>
            <ac:spMk id="186" creationId="{62FEDAD6-DE31-4C6E-EDC5-0E230D8327B7}"/>
          </ac:spMkLst>
        </pc:spChg>
        <pc:spChg chg="del">
          <ac:chgData name="Low Boon Kiat" userId="450c1080db7513f4" providerId="LiveId" clId="{0A1097FB-F732-4BFE-9161-C47FCC6C14ED}" dt="2023-05-26T17:26:21.423" v="35" actId="478"/>
          <ac:spMkLst>
            <pc:docMk/>
            <pc:sldMk cId="396637313" sldId="359"/>
            <ac:spMk id="187" creationId="{AACCA6D9-83CF-AFEA-19C2-1E2094B31E93}"/>
          </ac:spMkLst>
        </pc:spChg>
        <pc:spChg chg="del">
          <ac:chgData name="Low Boon Kiat" userId="450c1080db7513f4" providerId="LiveId" clId="{0A1097FB-F732-4BFE-9161-C47FCC6C14ED}" dt="2023-05-26T17:26:21.423" v="35" actId="478"/>
          <ac:spMkLst>
            <pc:docMk/>
            <pc:sldMk cId="396637313" sldId="359"/>
            <ac:spMk id="188" creationId="{F027991C-20C6-2FC6-3A3D-F5D9D926BB14}"/>
          </ac:spMkLst>
        </pc:spChg>
        <pc:spChg chg="del">
          <ac:chgData name="Low Boon Kiat" userId="450c1080db7513f4" providerId="LiveId" clId="{0A1097FB-F732-4BFE-9161-C47FCC6C14ED}" dt="2023-05-26T17:26:21.423" v="35" actId="478"/>
          <ac:spMkLst>
            <pc:docMk/>
            <pc:sldMk cId="396637313" sldId="359"/>
            <ac:spMk id="189" creationId="{A1D0DD27-E66B-310D-503D-C576FD5882FE}"/>
          </ac:spMkLst>
        </pc:spChg>
        <pc:grpChg chg="add del mod">
          <ac:chgData name="Low Boon Kiat" userId="450c1080db7513f4" providerId="LiveId" clId="{0A1097FB-F732-4BFE-9161-C47FCC6C14ED}" dt="2023-05-26T17:30:23.798" v="60" actId="478"/>
          <ac:grpSpMkLst>
            <pc:docMk/>
            <pc:sldMk cId="396637313" sldId="359"/>
            <ac:grpSpMk id="3" creationId="{0989820D-6571-110B-910B-FEDE21C077BB}"/>
          </ac:grpSpMkLst>
        </pc:grpChg>
        <pc:grpChg chg="del">
          <ac:chgData name="Low Boon Kiat" userId="450c1080db7513f4" providerId="LiveId" clId="{0A1097FB-F732-4BFE-9161-C47FCC6C14ED}" dt="2023-05-26T17:26:21.423" v="35" actId="478"/>
          <ac:grpSpMkLst>
            <pc:docMk/>
            <pc:sldMk cId="396637313" sldId="359"/>
            <ac:grpSpMk id="145" creationId="{B46AC833-E2B3-6069-33DE-E4C63FC61E93}"/>
          </ac:grpSpMkLst>
        </pc:grpChg>
        <pc:grpChg chg="del">
          <ac:chgData name="Low Boon Kiat" userId="450c1080db7513f4" providerId="LiveId" clId="{0A1097FB-F732-4BFE-9161-C47FCC6C14ED}" dt="2023-05-26T17:26:21.423" v="35" actId="478"/>
          <ac:grpSpMkLst>
            <pc:docMk/>
            <pc:sldMk cId="396637313" sldId="359"/>
            <ac:grpSpMk id="148" creationId="{B58CCCD6-C0AE-357E-5EF6-64CADFF1B2E6}"/>
          </ac:grpSpMkLst>
        </pc:grpChg>
        <pc:grpChg chg="del">
          <ac:chgData name="Low Boon Kiat" userId="450c1080db7513f4" providerId="LiveId" clId="{0A1097FB-F732-4BFE-9161-C47FCC6C14ED}" dt="2023-05-26T17:26:21.423" v="35" actId="478"/>
          <ac:grpSpMkLst>
            <pc:docMk/>
            <pc:sldMk cId="396637313" sldId="359"/>
            <ac:grpSpMk id="151" creationId="{1CBA1D09-CF17-C041-2B95-9C0FFE94BA16}"/>
          </ac:grpSpMkLst>
        </pc:grpChg>
        <pc:grpChg chg="del">
          <ac:chgData name="Low Boon Kiat" userId="450c1080db7513f4" providerId="LiveId" clId="{0A1097FB-F732-4BFE-9161-C47FCC6C14ED}" dt="2023-05-26T17:26:21.423" v="35" actId="478"/>
          <ac:grpSpMkLst>
            <pc:docMk/>
            <pc:sldMk cId="396637313" sldId="359"/>
            <ac:grpSpMk id="154" creationId="{B096D1B2-3671-C8BE-C9D7-2B98D114C70D}"/>
          </ac:grpSpMkLst>
        </pc:grpChg>
        <pc:grpChg chg="del">
          <ac:chgData name="Low Boon Kiat" userId="450c1080db7513f4" providerId="LiveId" clId="{0A1097FB-F732-4BFE-9161-C47FCC6C14ED}" dt="2023-05-26T17:26:21.423" v="35" actId="478"/>
          <ac:grpSpMkLst>
            <pc:docMk/>
            <pc:sldMk cId="396637313" sldId="359"/>
            <ac:grpSpMk id="164" creationId="{9C9CC10A-250C-4FE5-E36C-CA5D4ED2B28D}"/>
          </ac:grpSpMkLst>
        </pc:grpChg>
        <pc:grpChg chg="del">
          <ac:chgData name="Low Boon Kiat" userId="450c1080db7513f4" providerId="LiveId" clId="{0A1097FB-F732-4BFE-9161-C47FCC6C14ED}" dt="2023-05-26T17:26:21.423" v="35" actId="478"/>
          <ac:grpSpMkLst>
            <pc:docMk/>
            <pc:sldMk cId="396637313" sldId="359"/>
            <ac:grpSpMk id="167" creationId="{5E207E6E-8CF4-1499-F647-F7C08EEE348C}"/>
          </ac:grpSpMkLst>
        </pc:grpChg>
        <pc:grpChg chg="del">
          <ac:chgData name="Low Boon Kiat" userId="450c1080db7513f4" providerId="LiveId" clId="{0A1097FB-F732-4BFE-9161-C47FCC6C14ED}" dt="2023-05-26T17:26:21.423" v="35" actId="478"/>
          <ac:grpSpMkLst>
            <pc:docMk/>
            <pc:sldMk cId="396637313" sldId="359"/>
            <ac:grpSpMk id="170" creationId="{5B8720A4-0A6A-D698-2570-F1BF01827212}"/>
          </ac:grpSpMkLst>
        </pc:grpChg>
        <pc:grpChg chg="del">
          <ac:chgData name="Low Boon Kiat" userId="450c1080db7513f4" providerId="LiveId" clId="{0A1097FB-F732-4BFE-9161-C47FCC6C14ED}" dt="2023-05-26T17:26:21.423" v="35" actId="478"/>
          <ac:grpSpMkLst>
            <pc:docMk/>
            <pc:sldMk cId="396637313" sldId="359"/>
            <ac:grpSpMk id="173" creationId="{F8868B9A-D8FF-3EFE-BB63-F51083F856AF}"/>
          </ac:grpSpMkLst>
        </pc:grpChg>
        <pc:graphicFrameChg chg="add del mod">
          <ac:chgData name="Low Boon Kiat" userId="450c1080db7513f4" providerId="LiveId" clId="{0A1097FB-F732-4BFE-9161-C47FCC6C14ED}" dt="2023-05-26T17:33:15.315" v="96" actId="478"/>
          <ac:graphicFrameMkLst>
            <pc:docMk/>
            <pc:sldMk cId="396637313" sldId="359"/>
            <ac:graphicFrameMk id="11" creationId="{D0D6AE00-ED80-0046-6CF7-3D41450C635E}"/>
          </ac:graphicFrameMkLst>
        </pc:graphicFrameChg>
        <pc:graphicFrameChg chg="add mod modGraphic">
          <ac:chgData name="Low Boon Kiat" userId="450c1080db7513f4" providerId="LiveId" clId="{0A1097FB-F732-4BFE-9161-C47FCC6C14ED}" dt="2023-05-27T02:51:30.273" v="1164" actId="242"/>
          <ac:graphicFrameMkLst>
            <pc:docMk/>
            <pc:sldMk cId="396637313" sldId="359"/>
            <ac:graphicFrameMk id="12" creationId="{8B26C3F5-5F8D-9B7C-37E2-3B7B25F44B95}"/>
          </ac:graphicFrameMkLst>
        </pc:graphicFrameChg>
        <pc:cxnChg chg="del">
          <ac:chgData name="Low Boon Kiat" userId="450c1080db7513f4" providerId="LiveId" clId="{0A1097FB-F732-4BFE-9161-C47FCC6C14ED}" dt="2023-05-26T17:26:21.423" v="35" actId="478"/>
          <ac:cxnSpMkLst>
            <pc:docMk/>
            <pc:sldMk cId="396637313" sldId="359"/>
            <ac:cxnSpMk id="157" creationId="{FF45B2ED-9DB1-66EF-FC57-FE861E47A283}"/>
          </ac:cxnSpMkLst>
        </pc:cxnChg>
        <pc:cxnChg chg="del">
          <ac:chgData name="Low Boon Kiat" userId="450c1080db7513f4" providerId="LiveId" clId="{0A1097FB-F732-4BFE-9161-C47FCC6C14ED}" dt="2023-05-26T17:26:21.423" v="35" actId="478"/>
          <ac:cxnSpMkLst>
            <pc:docMk/>
            <pc:sldMk cId="396637313" sldId="359"/>
            <ac:cxnSpMk id="158" creationId="{404E1D86-9917-74B0-064E-9B3C4DE33A9F}"/>
          </ac:cxnSpMkLst>
        </pc:cxnChg>
        <pc:cxnChg chg="del">
          <ac:chgData name="Low Boon Kiat" userId="450c1080db7513f4" providerId="LiveId" clId="{0A1097FB-F732-4BFE-9161-C47FCC6C14ED}" dt="2023-05-26T17:26:21.423" v="35" actId="478"/>
          <ac:cxnSpMkLst>
            <pc:docMk/>
            <pc:sldMk cId="396637313" sldId="359"/>
            <ac:cxnSpMk id="159" creationId="{51367DED-DD56-F68E-2B9A-A5EF51B7782B}"/>
          </ac:cxnSpMkLst>
        </pc:cxnChg>
        <pc:cxnChg chg="del">
          <ac:chgData name="Low Boon Kiat" userId="450c1080db7513f4" providerId="LiveId" clId="{0A1097FB-F732-4BFE-9161-C47FCC6C14ED}" dt="2023-05-26T17:26:21.423" v="35" actId="478"/>
          <ac:cxnSpMkLst>
            <pc:docMk/>
            <pc:sldMk cId="396637313" sldId="359"/>
            <ac:cxnSpMk id="176" creationId="{D9837A67-FC69-FB69-30E1-C967CEF7EC0B}"/>
          </ac:cxnSpMkLst>
        </pc:cxnChg>
        <pc:cxnChg chg="del">
          <ac:chgData name="Low Boon Kiat" userId="450c1080db7513f4" providerId="LiveId" clId="{0A1097FB-F732-4BFE-9161-C47FCC6C14ED}" dt="2023-05-26T17:26:21.423" v="35" actId="478"/>
          <ac:cxnSpMkLst>
            <pc:docMk/>
            <pc:sldMk cId="396637313" sldId="359"/>
            <ac:cxnSpMk id="177" creationId="{360E4420-B195-60E0-5B0F-6A2BD2B72166}"/>
          </ac:cxnSpMkLst>
        </pc:cxnChg>
        <pc:cxnChg chg="del">
          <ac:chgData name="Low Boon Kiat" userId="450c1080db7513f4" providerId="LiveId" clId="{0A1097FB-F732-4BFE-9161-C47FCC6C14ED}" dt="2023-05-26T17:26:21.423" v="35" actId="478"/>
          <ac:cxnSpMkLst>
            <pc:docMk/>
            <pc:sldMk cId="396637313" sldId="359"/>
            <ac:cxnSpMk id="178" creationId="{EAE22479-24DA-A45E-D26F-14E19368A736}"/>
          </ac:cxnSpMkLst>
        </pc:cxnChg>
        <pc:cxnChg chg="del">
          <ac:chgData name="Low Boon Kiat" userId="450c1080db7513f4" providerId="LiveId" clId="{0A1097FB-F732-4BFE-9161-C47FCC6C14ED}" dt="2023-05-26T17:26:21.423" v="35" actId="478"/>
          <ac:cxnSpMkLst>
            <pc:docMk/>
            <pc:sldMk cId="396637313" sldId="359"/>
            <ac:cxnSpMk id="183" creationId="{58D107FB-30A0-F0EB-852F-2BAA7141C0A2}"/>
          </ac:cxnSpMkLst>
        </pc:cxnChg>
        <pc:cxnChg chg="del">
          <ac:chgData name="Low Boon Kiat" userId="450c1080db7513f4" providerId="LiveId" clId="{0A1097FB-F732-4BFE-9161-C47FCC6C14ED}" dt="2023-05-26T17:26:21.423" v="35" actId="478"/>
          <ac:cxnSpMkLst>
            <pc:docMk/>
            <pc:sldMk cId="396637313" sldId="359"/>
            <ac:cxnSpMk id="190" creationId="{00E7B14F-9AB7-ECF9-6ED9-015FCABD2FCB}"/>
          </ac:cxnSpMkLst>
        </pc:cxnChg>
        <pc:cxnChg chg="del">
          <ac:chgData name="Low Boon Kiat" userId="450c1080db7513f4" providerId="LiveId" clId="{0A1097FB-F732-4BFE-9161-C47FCC6C14ED}" dt="2023-05-26T17:26:21.423" v="35" actId="478"/>
          <ac:cxnSpMkLst>
            <pc:docMk/>
            <pc:sldMk cId="396637313" sldId="359"/>
            <ac:cxnSpMk id="196" creationId="{A42F0FB5-7612-345C-6082-204AE12D815F}"/>
          </ac:cxnSpMkLst>
        </pc:cxnChg>
      </pc:sldChg>
      <pc:sldChg chg="addSp delSp modSp add mod">
        <pc:chgData name="Low Boon Kiat" userId="450c1080db7513f4" providerId="LiveId" clId="{0A1097FB-F732-4BFE-9161-C47FCC6C14ED}" dt="2023-05-27T03:11:17.414" v="1508"/>
        <pc:sldMkLst>
          <pc:docMk/>
          <pc:sldMk cId="3725678879" sldId="360"/>
        </pc:sldMkLst>
        <pc:spChg chg="add mod">
          <ac:chgData name="Low Boon Kiat" userId="450c1080db7513f4" providerId="LiveId" clId="{0A1097FB-F732-4BFE-9161-C47FCC6C14ED}" dt="2023-05-27T03:11:17.414" v="1508"/>
          <ac:spMkLst>
            <pc:docMk/>
            <pc:sldMk cId="3725678879" sldId="360"/>
            <ac:spMk id="3" creationId="{49CFF68C-F1F5-C315-D82D-BEF07B0D02A3}"/>
          </ac:spMkLst>
        </pc:spChg>
        <pc:spChg chg="mod">
          <ac:chgData name="Low Boon Kiat" userId="450c1080db7513f4" providerId="LiveId" clId="{0A1097FB-F732-4BFE-9161-C47FCC6C14ED}" dt="2023-05-26T18:03:25.123" v="564"/>
          <ac:spMkLst>
            <pc:docMk/>
            <pc:sldMk cId="3725678879" sldId="360"/>
            <ac:spMk id="4" creationId="{F7C76AFD-5FDA-B2EC-813F-2856E36C3640}"/>
          </ac:spMkLst>
        </pc:spChg>
        <pc:spChg chg="mod">
          <ac:chgData name="Low Boon Kiat" userId="450c1080db7513f4" providerId="LiveId" clId="{0A1097FB-F732-4BFE-9161-C47FCC6C14ED}" dt="2023-05-26T18:03:25.123" v="564"/>
          <ac:spMkLst>
            <pc:docMk/>
            <pc:sldMk cId="3725678879" sldId="360"/>
            <ac:spMk id="5" creationId="{EDDE23D0-1123-766D-6B5B-1EBDB22434D6}"/>
          </ac:spMkLst>
        </pc:spChg>
        <pc:spChg chg="mod">
          <ac:chgData name="Low Boon Kiat" userId="450c1080db7513f4" providerId="LiveId" clId="{0A1097FB-F732-4BFE-9161-C47FCC6C14ED}" dt="2023-05-26T18:03:25.123" v="564"/>
          <ac:spMkLst>
            <pc:docMk/>
            <pc:sldMk cId="3725678879" sldId="360"/>
            <ac:spMk id="6" creationId="{702AA1D2-6517-A104-8C6A-BA6A2341E8CC}"/>
          </ac:spMkLst>
        </pc:spChg>
        <pc:spChg chg="add del mod">
          <ac:chgData name="Low Boon Kiat" userId="450c1080db7513f4" providerId="LiveId" clId="{0A1097FB-F732-4BFE-9161-C47FCC6C14ED}" dt="2023-05-26T18:09:01.916" v="698" actId="478"/>
          <ac:spMkLst>
            <pc:docMk/>
            <pc:sldMk cId="3725678879" sldId="360"/>
            <ac:spMk id="7" creationId="{786E96E0-C1A3-FA2C-28E4-E00F63352819}"/>
          </ac:spMkLst>
        </pc:spChg>
        <pc:spChg chg="add del mod">
          <ac:chgData name="Low Boon Kiat" userId="450c1080db7513f4" providerId="LiveId" clId="{0A1097FB-F732-4BFE-9161-C47FCC6C14ED}" dt="2023-05-26T18:08:47.527" v="695" actId="478"/>
          <ac:spMkLst>
            <pc:docMk/>
            <pc:sldMk cId="3725678879" sldId="360"/>
            <ac:spMk id="8" creationId="{099A2984-2270-C7CC-FC82-66FE44D0C856}"/>
          </ac:spMkLst>
        </pc:spChg>
        <pc:spChg chg="add del mod">
          <ac:chgData name="Low Boon Kiat" userId="450c1080db7513f4" providerId="LiveId" clId="{0A1097FB-F732-4BFE-9161-C47FCC6C14ED}" dt="2023-05-26T18:09:12.369" v="703" actId="478"/>
          <ac:spMkLst>
            <pc:docMk/>
            <pc:sldMk cId="3725678879" sldId="360"/>
            <ac:spMk id="9" creationId="{47D0683E-CB1B-DE99-4276-C416758CAE53}"/>
          </ac:spMkLst>
        </pc:spChg>
        <pc:spChg chg="mod">
          <ac:chgData name="Low Boon Kiat" userId="450c1080db7513f4" providerId="LiveId" clId="{0A1097FB-F732-4BFE-9161-C47FCC6C14ED}" dt="2023-05-26T18:43:19.851" v="1148" actId="1035"/>
          <ac:spMkLst>
            <pc:docMk/>
            <pc:sldMk cId="3725678879" sldId="360"/>
            <ac:spMk id="10" creationId="{A41ACC13-7C4E-1D30-DE03-A399CA57A5B7}"/>
          </ac:spMkLst>
        </pc:spChg>
        <pc:spChg chg="del mod">
          <ac:chgData name="Low Boon Kiat" userId="450c1080db7513f4" providerId="LiveId" clId="{0A1097FB-F732-4BFE-9161-C47FCC6C14ED}" dt="2023-05-26T18:16:11.421" v="741" actId="478"/>
          <ac:spMkLst>
            <pc:docMk/>
            <pc:sldMk cId="3725678879" sldId="360"/>
            <ac:spMk id="16" creationId="{FB6F43D6-6DA6-4235-41B8-0802FFF990AC}"/>
          </ac:spMkLst>
        </pc:spChg>
        <pc:spChg chg="mod">
          <ac:chgData name="Low Boon Kiat" userId="450c1080db7513f4" providerId="LiveId" clId="{0A1097FB-F732-4BFE-9161-C47FCC6C14ED}" dt="2023-05-26T18:39:36.521" v="1065" actId="6549"/>
          <ac:spMkLst>
            <pc:docMk/>
            <pc:sldMk cId="3725678879" sldId="360"/>
            <ac:spMk id="17" creationId="{9FFF17F6-5A4A-1B9D-DA5F-133ED9302EE9}"/>
          </ac:spMkLst>
        </pc:spChg>
        <pc:spChg chg="del">
          <ac:chgData name="Low Boon Kiat" userId="450c1080db7513f4" providerId="LiveId" clId="{0A1097FB-F732-4BFE-9161-C47FCC6C14ED}" dt="2023-05-26T17:54:34.424" v="428" actId="478"/>
          <ac:spMkLst>
            <pc:docMk/>
            <pc:sldMk cId="3725678879" sldId="360"/>
            <ac:spMk id="18" creationId="{9133954D-841D-177B-1F14-6403C2DBDE69}"/>
          </ac:spMkLst>
        </pc:spChg>
        <pc:spChg chg="del">
          <ac:chgData name="Low Boon Kiat" userId="450c1080db7513f4" providerId="LiveId" clId="{0A1097FB-F732-4BFE-9161-C47FCC6C14ED}" dt="2023-05-26T17:56:07.429" v="489" actId="478"/>
          <ac:spMkLst>
            <pc:docMk/>
            <pc:sldMk cId="3725678879" sldId="360"/>
            <ac:spMk id="19" creationId="{2A012C21-0487-4EF5-5997-54DD67A05E17}"/>
          </ac:spMkLst>
        </pc:spChg>
        <pc:spChg chg="del">
          <ac:chgData name="Low Boon Kiat" userId="450c1080db7513f4" providerId="LiveId" clId="{0A1097FB-F732-4BFE-9161-C47FCC6C14ED}" dt="2023-05-26T17:54:43.760" v="430" actId="478"/>
          <ac:spMkLst>
            <pc:docMk/>
            <pc:sldMk cId="3725678879" sldId="360"/>
            <ac:spMk id="20" creationId="{A90330AC-19D8-C849-9AA7-C0CC17ECD739}"/>
          </ac:spMkLst>
        </pc:spChg>
        <pc:spChg chg="del">
          <ac:chgData name="Low Boon Kiat" userId="450c1080db7513f4" providerId="LiveId" clId="{0A1097FB-F732-4BFE-9161-C47FCC6C14ED}" dt="2023-05-26T17:56:08.493" v="490" actId="478"/>
          <ac:spMkLst>
            <pc:docMk/>
            <pc:sldMk cId="3725678879" sldId="360"/>
            <ac:spMk id="21" creationId="{14E6CF57-F37B-CF8A-A1F9-7D60FB4D9103}"/>
          </ac:spMkLst>
        </pc:spChg>
        <pc:spChg chg="add mod">
          <ac:chgData name="Low Boon Kiat" userId="450c1080db7513f4" providerId="LiveId" clId="{0A1097FB-F732-4BFE-9161-C47FCC6C14ED}" dt="2023-05-26T18:11:19.264" v="704"/>
          <ac:spMkLst>
            <pc:docMk/>
            <pc:sldMk cId="3725678879" sldId="360"/>
            <ac:spMk id="27" creationId="{4887FB5A-B7BB-4873-8F49-B7216241A590}"/>
          </ac:spMkLst>
        </pc:spChg>
        <pc:spChg chg="add mod">
          <ac:chgData name="Low Boon Kiat" userId="450c1080db7513f4" providerId="LiveId" clId="{0A1097FB-F732-4BFE-9161-C47FCC6C14ED}" dt="2023-05-26T18:11:19.264" v="704"/>
          <ac:spMkLst>
            <pc:docMk/>
            <pc:sldMk cId="3725678879" sldId="360"/>
            <ac:spMk id="28" creationId="{905EDB24-6042-4A99-934F-85290118FF27}"/>
          </ac:spMkLst>
        </pc:spChg>
        <pc:spChg chg="add mod">
          <ac:chgData name="Low Boon Kiat" userId="450c1080db7513f4" providerId="LiveId" clId="{0A1097FB-F732-4BFE-9161-C47FCC6C14ED}" dt="2023-05-26T18:11:19.264" v="704"/>
          <ac:spMkLst>
            <pc:docMk/>
            <pc:sldMk cId="3725678879" sldId="360"/>
            <ac:spMk id="29" creationId="{107E3AC0-465F-4819-B344-0FADF5DA661A}"/>
          </ac:spMkLst>
        </pc:spChg>
        <pc:spChg chg="add mod">
          <ac:chgData name="Low Boon Kiat" userId="450c1080db7513f4" providerId="LiveId" clId="{0A1097FB-F732-4BFE-9161-C47FCC6C14ED}" dt="2023-05-26T18:11:19.264" v="704"/>
          <ac:spMkLst>
            <pc:docMk/>
            <pc:sldMk cId="3725678879" sldId="360"/>
            <ac:spMk id="30" creationId="{32EC7888-306F-435A-AE36-21AD1DD28139}"/>
          </ac:spMkLst>
        </pc:spChg>
        <pc:spChg chg="add mod">
          <ac:chgData name="Low Boon Kiat" userId="450c1080db7513f4" providerId="LiveId" clId="{0A1097FB-F732-4BFE-9161-C47FCC6C14ED}" dt="2023-05-26T18:11:19.264" v="704"/>
          <ac:spMkLst>
            <pc:docMk/>
            <pc:sldMk cId="3725678879" sldId="360"/>
            <ac:spMk id="31" creationId="{9BC3726C-0C8B-408D-9527-094699F82687}"/>
          </ac:spMkLst>
        </pc:spChg>
        <pc:spChg chg="add mod">
          <ac:chgData name="Low Boon Kiat" userId="450c1080db7513f4" providerId="LiveId" clId="{0A1097FB-F732-4BFE-9161-C47FCC6C14ED}" dt="2023-05-26T18:11:19.264" v="704"/>
          <ac:spMkLst>
            <pc:docMk/>
            <pc:sldMk cId="3725678879" sldId="360"/>
            <ac:spMk id="32" creationId="{7F5F09A6-7D7A-48D5-9550-AA782344817C}"/>
          </ac:spMkLst>
        </pc:spChg>
        <pc:spChg chg="add mod">
          <ac:chgData name="Low Boon Kiat" userId="450c1080db7513f4" providerId="LiveId" clId="{0A1097FB-F732-4BFE-9161-C47FCC6C14ED}" dt="2023-05-26T18:11:19.264" v="704"/>
          <ac:spMkLst>
            <pc:docMk/>
            <pc:sldMk cId="3725678879" sldId="360"/>
            <ac:spMk id="33" creationId="{0CCE3390-7281-494E-9256-D60AC5B0AE4A}"/>
          </ac:spMkLst>
        </pc:spChg>
        <pc:spChg chg="add mod">
          <ac:chgData name="Low Boon Kiat" userId="450c1080db7513f4" providerId="LiveId" clId="{0A1097FB-F732-4BFE-9161-C47FCC6C14ED}" dt="2023-05-26T18:11:19.264" v="704"/>
          <ac:spMkLst>
            <pc:docMk/>
            <pc:sldMk cId="3725678879" sldId="360"/>
            <ac:spMk id="34" creationId="{1F663341-4E6F-437C-9CED-CFC819C92D79}"/>
          </ac:spMkLst>
        </pc:spChg>
        <pc:spChg chg="add mod">
          <ac:chgData name="Low Boon Kiat" userId="450c1080db7513f4" providerId="LiveId" clId="{0A1097FB-F732-4BFE-9161-C47FCC6C14ED}" dt="2023-05-26T18:11:19.264" v="704"/>
          <ac:spMkLst>
            <pc:docMk/>
            <pc:sldMk cId="3725678879" sldId="360"/>
            <ac:spMk id="35" creationId="{854C1975-ADBC-4B5F-9E5C-1286F0C3302D}"/>
          </ac:spMkLst>
        </pc:spChg>
        <pc:spChg chg="add mod">
          <ac:chgData name="Low Boon Kiat" userId="450c1080db7513f4" providerId="LiveId" clId="{0A1097FB-F732-4BFE-9161-C47FCC6C14ED}" dt="2023-05-26T18:11:19.264" v="704"/>
          <ac:spMkLst>
            <pc:docMk/>
            <pc:sldMk cId="3725678879" sldId="360"/>
            <ac:spMk id="36" creationId="{9EA8E90D-657C-4E79-ACA7-43DED1B1C076}"/>
          </ac:spMkLst>
        </pc:spChg>
        <pc:spChg chg="add mod">
          <ac:chgData name="Low Boon Kiat" userId="450c1080db7513f4" providerId="LiveId" clId="{0A1097FB-F732-4BFE-9161-C47FCC6C14ED}" dt="2023-05-26T18:11:19.264" v="704"/>
          <ac:spMkLst>
            <pc:docMk/>
            <pc:sldMk cId="3725678879" sldId="360"/>
            <ac:spMk id="37" creationId="{5251B413-EAD0-457A-BDD1-29583C808666}"/>
          </ac:spMkLst>
        </pc:spChg>
        <pc:spChg chg="add mod">
          <ac:chgData name="Low Boon Kiat" userId="450c1080db7513f4" providerId="LiveId" clId="{0A1097FB-F732-4BFE-9161-C47FCC6C14ED}" dt="2023-05-26T18:11:19.264" v="704"/>
          <ac:spMkLst>
            <pc:docMk/>
            <pc:sldMk cId="3725678879" sldId="360"/>
            <ac:spMk id="38" creationId="{D01B1CC4-8AFC-4D04-A83A-59E9F74F3D64}"/>
          </ac:spMkLst>
        </pc:spChg>
        <pc:spChg chg="add mod">
          <ac:chgData name="Low Boon Kiat" userId="450c1080db7513f4" providerId="LiveId" clId="{0A1097FB-F732-4BFE-9161-C47FCC6C14ED}" dt="2023-05-26T18:11:19.264" v="704"/>
          <ac:spMkLst>
            <pc:docMk/>
            <pc:sldMk cId="3725678879" sldId="360"/>
            <ac:spMk id="39" creationId="{7CC97395-A1E8-409E-A92B-3F0667E3DBD6}"/>
          </ac:spMkLst>
        </pc:spChg>
        <pc:spChg chg="add mod">
          <ac:chgData name="Low Boon Kiat" userId="450c1080db7513f4" providerId="LiveId" clId="{0A1097FB-F732-4BFE-9161-C47FCC6C14ED}" dt="2023-05-26T18:11:19.264" v="704"/>
          <ac:spMkLst>
            <pc:docMk/>
            <pc:sldMk cId="3725678879" sldId="360"/>
            <ac:spMk id="40" creationId="{1943D952-6E99-40B2-845C-DC9199CD9C5C}"/>
          </ac:spMkLst>
        </pc:spChg>
        <pc:spChg chg="add mod">
          <ac:chgData name="Low Boon Kiat" userId="450c1080db7513f4" providerId="LiveId" clId="{0A1097FB-F732-4BFE-9161-C47FCC6C14ED}" dt="2023-05-26T18:11:19.264" v="704"/>
          <ac:spMkLst>
            <pc:docMk/>
            <pc:sldMk cId="3725678879" sldId="360"/>
            <ac:spMk id="41" creationId="{2BA07091-F33F-44C8-B1D2-BE93AC2BE508}"/>
          </ac:spMkLst>
        </pc:spChg>
        <pc:spChg chg="add mod">
          <ac:chgData name="Low Boon Kiat" userId="450c1080db7513f4" providerId="LiveId" clId="{0A1097FB-F732-4BFE-9161-C47FCC6C14ED}" dt="2023-05-26T18:11:19.264" v="704"/>
          <ac:spMkLst>
            <pc:docMk/>
            <pc:sldMk cId="3725678879" sldId="360"/>
            <ac:spMk id="42" creationId="{8D87ADE0-B18B-4A17-BA77-5215C8C45DBB}"/>
          </ac:spMkLst>
        </pc:spChg>
        <pc:spChg chg="add mod">
          <ac:chgData name="Low Boon Kiat" userId="450c1080db7513f4" providerId="LiveId" clId="{0A1097FB-F732-4BFE-9161-C47FCC6C14ED}" dt="2023-05-26T18:11:19.264" v="704"/>
          <ac:spMkLst>
            <pc:docMk/>
            <pc:sldMk cId="3725678879" sldId="360"/>
            <ac:spMk id="43" creationId="{33C5DCBF-4E9A-42F4-85E8-2678B082889F}"/>
          </ac:spMkLst>
        </pc:spChg>
        <pc:spChg chg="add mod">
          <ac:chgData name="Low Boon Kiat" userId="450c1080db7513f4" providerId="LiveId" clId="{0A1097FB-F732-4BFE-9161-C47FCC6C14ED}" dt="2023-05-26T18:11:19.264" v="704"/>
          <ac:spMkLst>
            <pc:docMk/>
            <pc:sldMk cId="3725678879" sldId="360"/>
            <ac:spMk id="44" creationId="{30588517-A752-4E5A-8E0E-3AF1A142F935}"/>
          </ac:spMkLst>
        </pc:spChg>
        <pc:spChg chg="add mod">
          <ac:chgData name="Low Boon Kiat" userId="450c1080db7513f4" providerId="LiveId" clId="{0A1097FB-F732-4BFE-9161-C47FCC6C14ED}" dt="2023-05-26T18:11:19.264" v="704"/>
          <ac:spMkLst>
            <pc:docMk/>
            <pc:sldMk cId="3725678879" sldId="360"/>
            <ac:spMk id="45" creationId="{49DF7C10-A37B-458D-862F-4419CE25BF6F}"/>
          </ac:spMkLst>
        </pc:spChg>
        <pc:spChg chg="add mod">
          <ac:chgData name="Low Boon Kiat" userId="450c1080db7513f4" providerId="LiveId" clId="{0A1097FB-F732-4BFE-9161-C47FCC6C14ED}" dt="2023-05-26T18:11:19.264" v="704"/>
          <ac:spMkLst>
            <pc:docMk/>
            <pc:sldMk cId="3725678879" sldId="360"/>
            <ac:spMk id="46" creationId="{13DF09FC-464A-4CB7-9D6C-87DF364011DF}"/>
          </ac:spMkLst>
        </pc:spChg>
        <pc:spChg chg="add mod">
          <ac:chgData name="Low Boon Kiat" userId="450c1080db7513f4" providerId="LiveId" clId="{0A1097FB-F732-4BFE-9161-C47FCC6C14ED}" dt="2023-05-26T18:11:19.264" v="704"/>
          <ac:spMkLst>
            <pc:docMk/>
            <pc:sldMk cId="3725678879" sldId="360"/>
            <ac:spMk id="47" creationId="{3D7A9C3B-24C4-43BC-BB80-0BAF7005A634}"/>
          </ac:spMkLst>
        </pc:spChg>
        <pc:spChg chg="add mod">
          <ac:chgData name="Low Boon Kiat" userId="450c1080db7513f4" providerId="LiveId" clId="{0A1097FB-F732-4BFE-9161-C47FCC6C14ED}" dt="2023-05-26T18:11:19.264" v="704"/>
          <ac:spMkLst>
            <pc:docMk/>
            <pc:sldMk cId="3725678879" sldId="360"/>
            <ac:spMk id="48" creationId="{2EFCB687-6EE9-4D4D-A9FB-224A3C329511}"/>
          </ac:spMkLst>
        </pc:spChg>
        <pc:spChg chg="add mod">
          <ac:chgData name="Low Boon Kiat" userId="450c1080db7513f4" providerId="LiveId" clId="{0A1097FB-F732-4BFE-9161-C47FCC6C14ED}" dt="2023-05-26T18:11:19.264" v="704"/>
          <ac:spMkLst>
            <pc:docMk/>
            <pc:sldMk cId="3725678879" sldId="360"/>
            <ac:spMk id="49" creationId="{3B3F5C4A-22B2-4523-9692-EE72C9A09505}"/>
          </ac:spMkLst>
        </pc:spChg>
        <pc:spChg chg="add mod">
          <ac:chgData name="Low Boon Kiat" userId="450c1080db7513f4" providerId="LiveId" clId="{0A1097FB-F732-4BFE-9161-C47FCC6C14ED}" dt="2023-05-26T18:11:19.264" v="704"/>
          <ac:spMkLst>
            <pc:docMk/>
            <pc:sldMk cId="3725678879" sldId="360"/>
            <ac:spMk id="50" creationId="{AEB75D1C-0682-4DAE-91FF-70F4124ABB8B}"/>
          </ac:spMkLst>
        </pc:spChg>
        <pc:spChg chg="add mod">
          <ac:chgData name="Low Boon Kiat" userId="450c1080db7513f4" providerId="LiveId" clId="{0A1097FB-F732-4BFE-9161-C47FCC6C14ED}" dt="2023-05-26T18:11:19.264" v="704"/>
          <ac:spMkLst>
            <pc:docMk/>
            <pc:sldMk cId="3725678879" sldId="360"/>
            <ac:spMk id="51" creationId="{160856CE-5B35-46AE-A75A-7DA58BAB1FAD}"/>
          </ac:spMkLst>
        </pc:spChg>
        <pc:spChg chg="add mod">
          <ac:chgData name="Low Boon Kiat" userId="450c1080db7513f4" providerId="LiveId" clId="{0A1097FB-F732-4BFE-9161-C47FCC6C14ED}" dt="2023-05-26T18:11:19.264" v="704"/>
          <ac:spMkLst>
            <pc:docMk/>
            <pc:sldMk cId="3725678879" sldId="360"/>
            <ac:spMk id="52" creationId="{AEB27E77-7C35-4BC5-B723-DE0880B7A7E0}"/>
          </ac:spMkLst>
        </pc:spChg>
        <pc:spChg chg="add mod">
          <ac:chgData name="Low Boon Kiat" userId="450c1080db7513f4" providerId="LiveId" clId="{0A1097FB-F732-4BFE-9161-C47FCC6C14ED}" dt="2023-05-26T18:11:19.264" v="704"/>
          <ac:spMkLst>
            <pc:docMk/>
            <pc:sldMk cId="3725678879" sldId="360"/>
            <ac:spMk id="53" creationId="{03E8BBE8-5983-4CD3-A73E-AF61D0F85C1F}"/>
          </ac:spMkLst>
        </pc:spChg>
        <pc:spChg chg="add mod">
          <ac:chgData name="Low Boon Kiat" userId="450c1080db7513f4" providerId="LiveId" clId="{0A1097FB-F732-4BFE-9161-C47FCC6C14ED}" dt="2023-05-26T18:11:19.264" v="704"/>
          <ac:spMkLst>
            <pc:docMk/>
            <pc:sldMk cId="3725678879" sldId="360"/>
            <ac:spMk id="54" creationId="{7FE07867-3CFC-4C49-88F5-ACE699D7F1DD}"/>
          </ac:spMkLst>
        </pc:spChg>
        <pc:spChg chg="add mod">
          <ac:chgData name="Low Boon Kiat" userId="450c1080db7513f4" providerId="LiveId" clId="{0A1097FB-F732-4BFE-9161-C47FCC6C14ED}" dt="2023-05-26T18:11:19.264" v="704"/>
          <ac:spMkLst>
            <pc:docMk/>
            <pc:sldMk cId="3725678879" sldId="360"/>
            <ac:spMk id="55" creationId="{36C7DC75-4916-4A31-9AE4-1EBF15DE61D1}"/>
          </ac:spMkLst>
        </pc:spChg>
        <pc:spChg chg="add mod">
          <ac:chgData name="Low Boon Kiat" userId="450c1080db7513f4" providerId="LiveId" clId="{0A1097FB-F732-4BFE-9161-C47FCC6C14ED}" dt="2023-05-26T18:11:19.264" v="704"/>
          <ac:spMkLst>
            <pc:docMk/>
            <pc:sldMk cId="3725678879" sldId="360"/>
            <ac:spMk id="56" creationId="{64CB2599-3439-440B-BF4A-E35D84B3B95D}"/>
          </ac:spMkLst>
        </pc:spChg>
        <pc:spChg chg="add del mod">
          <ac:chgData name="Low Boon Kiat" userId="450c1080db7513f4" providerId="LiveId" clId="{0A1097FB-F732-4BFE-9161-C47FCC6C14ED}" dt="2023-05-26T18:15:42.833" v="732" actId="478"/>
          <ac:spMkLst>
            <pc:docMk/>
            <pc:sldMk cId="3725678879" sldId="360"/>
            <ac:spMk id="57" creationId="{991ED62D-F65A-4255-A47A-456BFA1CDDB3}"/>
          </ac:spMkLst>
        </pc:spChg>
        <pc:spChg chg="add del mod">
          <ac:chgData name="Low Boon Kiat" userId="450c1080db7513f4" providerId="LiveId" clId="{0A1097FB-F732-4BFE-9161-C47FCC6C14ED}" dt="2023-05-26T18:15:41.695" v="731" actId="478"/>
          <ac:spMkLst>
            <pc:docMk/>
            <pc:sldMk cId="3725678879" sldId="360"/>
            <ac:spMk id="58" creationId="{5E647799-192F-A73D-ED1B-28D2C8C521CF}"/>
          </ac:spMkLst>
        </pc:spChg>
        <pc:spChg chg="add del mod">
          <ac:chgData name="Low Boon Kiat" userId="450c1080db7513f4" providerId="LiveId" clId="{0A1097FB-F732-4BFE-9161-C47FCC6C14ED}" dt="2023-05-26T18:16:04.061" v="738" actId="478"/>
          <ac:spMkLst>
            <pc:docMk/>
            <pc:sldMk cId="3725678879" sldId="360"/>
            <ac:spMk id="65" creationId="{5C7CEDF7-8141-4CCA-B843-9C8AE2FCBDAB}"/>
          </ac:spMkLst>
        </pc:spChg>
        <pc:spChg chg="add del mod">
          <ac:chgData name="Low Boon Kiat" userId="450c1080db7513f4" providerId="LiveId" clId="{0A1097FB-F732-4BFE-9161-C47FCC6C14ED}" dt="2023-05-26T18:16:02.635" v="737" actId="478"/>
          <ac:spMkLst>
            <pc:docMk/>
            <pc:sldMk cId="3725678879" sldId="360"/>
            <ac:spMk id="66" creationId="{FD67EB14-3A15-46B5-AB65-11F892F0563C}"/>
          </ac:spMkLst>
        </pc:spChg>
        <pc:spChg chg="add del mod">
          <ac:chgData name="Low Boon Kiat" userId="450c1080db7513f4" providerId="LiveId" clId="{0A1097FB-F732-4BFE-9161-C47FCC6C14ED}" dt="2023-05-26T18:16:02.635" v="737" actId="478"/>
          <ac:spMkLst>
            <pc:docMk/>
            <pc:sldMk cId="3725678879" sldId="360"/>
            <ac:spMk id="67" creationId="{EFA9B805-86A7-4C8F-87DD-63962526C77C}"/>
          </ac:spMkLst>
        </pc:spChg>
        <pc:spChg chg="add del mod">
          <ac:chgData name="Low Boon Kiat" userId="450c1080db7513f4" providerId="LiveId" clId="{0A1097FB-F732-4BFE-9161-C47FCC6C14ED}" dt="2023-05-26T18:16:04.667" v="739" actId="478"/>
          <ac:spMkLst>
            <pc:docMk/>
            <pc:sldMk cId="3725678879" sldId="360"/>
            <ac:spMk id="68" creationId="{4C6DDFCD-0D45-4AE3-9D62-EBBB6E18770F}"/>
          </ac:spMkLst>
        </pc:spChg>
        <pc:spChg chg="add del mod">
          <ac:chgData name="Low Boon Kiat" userId="450c1080db7513f4" providerId="LiveId" clId="{0A1097FB-F732-4BFE-9161-C47FCC6C14ED}" dt="2023-05-26T18:16:02.635" v="737" actId="478"/>
          <ac:spMkLst>
            <pc:docMk/>
            <pc:sldMk cId="3725678879" sldId="360"/>
            <ac:spMk id="69" creationId="{1F9DF14E-0A6D-48D6-BD3E-D966A0156EE6}"/>
          </ac:spMkLst>
        </pc:spChg>
        <pc:spChg chg="add mod">
          <ac:chgData name="Low Boon Kiat" userId="450c1080db7513f4" providerId="LiveId" clId="{0A1097FB-F732-4BFE-9161-C47FCC6C14ED}" dt="2023-05-26T18:15:51.231" v="735"/>
          <ac:spMkLst>
            <pc:docMk/>
            <pc:sldMk cId="3725678879" sldId="360"/>
            <ac:spMk id="76" creationId="{A865EF19-C140-4C19-833D-473171E3B369}"/>
          </ac:spMkLst>
        </pc:spChg>
        <pc:spChg chg="add mod">
          <ac:chgData name="Low Boon Kiat" userId="450c1080db7513f4" providerId="LiveId" clId="{0A1097FB-F732-4BFE-9161-C47FCC6C14ED}" dt="2023-05-26T18:15:51.231" v="735"/>
          <ac:spMkLst>
            <pc:docMk/>
            <pc:sldMk cId="3725678879" sldId="360"/>
            <ac:spMk id="77" creationId="{6B287D5C-93DA-4561-B81E-EA1B6540463C}"/>
          </ac:spMkLst>
        </pc:spChg>
        <pc:spChg chg="add mod">
          <ac:chgData name="Low Boon Kiat" userId="450c1080db7513f4" providerId="LiveId" clId="{0A1097FB-F732-4BFE-9161-C47FCC6C14ED}" dt="2023-05-26T18:15:51.231" v="735"/>
          <ac:spMkLst>
            <pc:docMk/>
            <pc:sldMk cId="3725678879" sldId="360"/>
            <ac:spMk id="78" creationId="{C3BB06F9-34EE-4DE3-B2F3-EB71E82B209C}"/>
          </ac:spMkLst>
        </pc:spChg>
        <pc:spChg chg="add mod">
          <ac:chgData name="Low Boon Kiat" userId="450c1080db7513f4" providerId="LiveId" clId="{0A1097FB-F732-4BFE-9161-C47FCC6C14ED}" dt="2023-05-26T18:15:51.231" v="735"/>
          <ac:spMkLst>
            <pc:docMk/>
            <pc:sldMk cId="3725678879" sldId="360"/>
            <ac:spMk id="79" creationId="{40BF9926-3261-439F-9120-62F66D41ADE5}"/>
          </ac:spMkLst>
        </pc:spChg>
        <pc:spChg chg="add mod">
          <ac:chgData name="Low Boon Kiat" userId="450c1080db7513f4" providerId="LiveId" clId="{0A1097FB-F732-4BFE-9161-C47FCC6C14ED}" dt="2023-05-26T18:15:51.231" v="735"/>
          <ac:spMkLst>
            <pc:docMk/>
            <pc:sldMk cId="3725678879" sldId="360"/>
            <ac:spMk id="80" creationId="{E7A27DFE-9149-4BC0-9482-5A8E13F34545}"/>
          </ac:spMkLst>
        </pc:spChg>
        <pc:spChg chg="add mod">
          <ac:chgData name="Low Boon Kiat" userId="450c1080db7513f4" providerId="LiveId" clId="{0A1097FB-F732-4BFE-9161-C47FCC6C14ED}" dt="2023-05-26T18:15:51.231" v="735"/>
          <ac:spMkLst>
            <pc:docMk/>
            <pc:sldMk cId="3725678879" sldId="360"/>
            <ac:spMk id="81" creationId="{114660EF-7B84-4E15-B3D0-BF43C7CC6130}"/>
          </ac:spMkLst>
        </pc:spChg>
        <pc:spChg chg="add mod">
          <ac:chgData name="Low Boon Kiat" userId="450c1080db7513f4" providerId="LiveId" clId="{0A1097FB-F732-4BFE-9161-C47FCC6C14ED}" dt="2023-05-26T18:15:51.231" v="735"/>
          <ac:spMkLst>
            <pc:docMk/>
            <pc:sldMk cId="3725678879" sldId="360"/>
            <ac:spMk id="82" creationId="{F4675491-5894-4C3D-90C0-6536F42E7F8E}"/>
          </ac:spMkLst>
        </pc:spChg>
        <pc:spChg chg="add mod">
          <ac:chgData name="Low Boon Kiat" userId="450c1080db7513f4" providerId="LiveId" clId="{0A1097FB-F732-4BFE-9161-C47FCC6C14ED}" dt="2023-05-26T18:15:51.231" v="735"/>
          <ac:spMkLst>
            <pc:docMk/>
            <pc:sldMk cId="3725678879" sldId="360"/>
            <ac:spMk id="83" creationId="{A99338FE-3753-480C-8F18-CC15A73A3B61}"/>
          </ac:spMkLst>
        </pc:spChg>
        <pc:spChg chg="add mod">
          <ac:chgData name="Low Boon Kiat" userId="450c1080db7513f4" providerId="LiveId" clId="{0A1097FB-F732-4BFE-9161-C47FCC6C14ED}" dt="2023-05-26T18:15:51.231" v="735"/>
          <ac:spMkLst>
            <pc:docMk/>
            <pc:sldMk cId="3725678879" sldId="360"/>
            <ac:spMk id="84" creationId="{84EC786E-EA46-43A6-B21B-DAAFF8A77408}"/>
          </ac:spMkLst>
        </pc:spChg>
        <pc:spChg chg="add mod">
          <ac:chgData name="Low Boon Kiat" userId="450c1080db7513f4" providerId="LiveId" clId="{0A1097FB-F732-4BFE-9161-C47FCC6C14ED}" dt="2023-05-26T18:15:51.231" v="735"/>
          <ac:spMkLst>
            <pc:docMk/>
            <pc:sldMk cId="3725678879" sldId="360"/>
            <ac:spMk id="85" creationId="{583C5873-B4C3-4F8B-89EE-EC517243DFD9}"/>
          </ac:spMkLst>
        </pc:spChg>
        <pc:spChg chg="add mod">
          <ac:chgData name="Low Boon Kiat" userId="450c1080db7513f4" providerId="LiveId" clId="{0A1097FB-F732-4BFE-9161-C47FCC6C14ED}" dt="2023-05-26T18:15:51.231" v="735"/>
          <ac:spMkLst>
            <pc:docMk/>
            <pc:sldMk cId="3725678879" sldId="360"/>
            <ac:spMk id="86" creationId="{72AAE879-0AAE-4C7A-8A54-C07E5AE1FD8A}"/>
          </ac:spMkLst>
        </pc:spChg>
        <pc:spChg chg="add mod">
          <ac:chgData name="Low Boon Kiat" userId="450c1080db7513f4" providerId="LiveId" clId="{0A1097FB-F732-4BFE-9161-C47FCC6C14ED}" dt="2023-05-26T18:15:51.231" v="735"/>
          <ac:spMkLst>
            <pc:docMk/>
            <pc:sldMk cId="3725678879" sldId="360"/>
            <ac:spMk id="87" creationId="{2CC033F1-364A-40DA-BAF3-7BD227393F3C}"/>
          </ac:spMkLst>
        </pc:spChg>
        <pc:spChg chg="add mod">
          <ac:chgData name="Low Boon Kiat" userId="450c1080db7513f4" providerId="LiveId" clId="{0A1097FB-F732-4BFE-9161-C47FCC6C14ED}" dt="2023-05-26T18:15:51.231" v="735"/>
          <ac:spMkLst>
            <pc:docMk/>
            <pc:sldMk cId="3725678879" sldId="360"/>
            <ac:spMk id="88" creationId="{B5B82DA8-DE21-4923-9409-0ED1C3BEBF40}"/>
          </ac:spMkLst>
        </pc:spChg>
        <pc:spChg chg="add mod">
          <ac:chgData name="Low Boon Kiat" userId="450c1080db7513f4" providerId="LiveId" clId="{0A1097FB-F732-4BFE-9161-C47FCC6C14ED}" dt="2023-05-26T18:15:51.231" v="735"/>
          <ac:spMkLst>
            <pc:docMk/>
            <pc:sldMk cId="3725678879" sldId="360"/>
            <ac:spMk id="89" creationId="{663C95AE-2E64-454F-9D38-F35A718D9AED}"/>
          </ac:spMkLst>
        </pc:spChg>
        <pc:spChg chg="add mod">
          <ac:chgData name="Low Boon Kiat" userId="450c1080db7513f4" providerId="LiveId" clId="{0A1097FB-F732-4BFE-9161-C47FCC6C14ED}" dt="2023-05-26T18:15:51.231" v="735"/>
          <ac:spMkLst>
            <pc:docMk/>
            <pc:sldMk cId="3725678879" sldId="360"/>
            <ac:spMk id="90" creationId="{E79E9FBD-815D-4504-916E-3A653D383C11}"/>
          </ac:spMkLst>
        </pc:spChg>
        <pc:spChg chg="add mod">
          <ac:chgData name="Low Boon Kiat" userId="450c1080db7513f4" providerId="LiveId" clId="{0A1097FB-F732-4BFE-9161-C47FCC6C14ED}" dt="2023-05-26T18:21:25.666" v="833" actId="207"/>
          <ac:spMkLst>
            <pc:docMk/>
            <pc:sldMk cId="3725678879" sldId="360"/>
            <ac:spMk id="95" creationId="{F3FA5FF4-CB2F-4A67-A987-7874E113FA33}"/>
          </ac:spMkLst>
        </pc:spChg>
        <pc:spChg chg="add mod">
          <ac:chgData name="Low Boon Kiat" userId="450c1080db7513f4" providerId="LiveId" clId="{0A1097FB-F732-4BFE-9161-C47FCC6C14ED}" dt="2023-05-26T18:21:25.666" v="833" actId="207"/>
          <ac:spMkLst>
            <pc:docMk/>
            <pc:sldMk cId="3725678879" sldId="360"/>
            <ac:spMk id="96" creationId="{64D3911B-4555-48D9-A284-817966415E9D}"/>
          </ac:spMkLst>
        </pc:spChg>
        <pc:spChg chg="add mod">
          <ac:chgData name="Low Boon Kiat" userId="450c1080db7513f4" providerId="LiveId" clId="{0A1097FB-F732-4BFE-9161-C47FCC6C14ED}" dt="2023-05-26T18:21:25.666" v="833" actId="207"/>
          <ac:spMkLst>
            <pc:docMk/>
            <pc:sldMk cId="3725678879" sldId="360"/>
            <ac:spMk id="97" creationId="{EB663C31-4E13-4F04-BB0B-DB4517098779}"/>
          </ac:spMkLst>
        </pc:spChg>
        <pc:spChg chg="add mod">
          <ac:chgData name="Low Boon Kiat" userId="450c1080db7513f4" providerId="LiveId" clId="{0A1097FB-F732-4BFE-9161-C47FCC6C14ED}" dt="2023-05-26T18:21:25.666" v="833" actId="207"/>
          <ac:spMkLst>
            <pc:docMk/>
            <pc:sldMk cId="3725678879" sldId="360"/>
            <ac:spMk id="98" creationId="{2FE15A2E-8046-472E-B7CB-722A96CEB846}"/>
          </ac:spMkLst>
        </pc:spChg>
        <pc:spChg chg="add mod">
          <ac:chgData name="Low Boon Kiat" userId="450c1080db7513f4" providerId="LiveId" clId="{0A1097FB-F732-4BFE-9161-C47FCC6C14ED}" dt="2023-05-26T18:21:25.666" v="833" actId="207"/>
          <ac:spMkLst>
            <pc:docMk/>
            <pc:sldMk cId="3725678879" sldId="360"/>
            <ac:spMk id="99" creationId="{782F0252-0D67-4D0E-B7AD-9BB2B5E4A34F}"/>
          </ac:spMkLst>
        </pc:spChg>
        <pc:spChg chg="add mod">
          <ac:chgData name="Low Boon Kiat" userId="450c1080db7513f4" providerId="LiveId" clId="{0A1097FB-F732-4BFE-9161-C47FCC6C14ED}" dt="2023-05-26T18:21:25.666" v="833" actId="207"/>
          <ac:spMkLst>
            <pc:docMk/>
            <pc:sldMk cId="3725678879" sldId="360"/>
            <ac:spMk id="100" creationId="{2F7B1714-3CC8-49B7-BFD9-EDEA6D13FB46}"/>
          </ac:spMkLst>
        </pc:spChg>
        <pc:spChg chg="add mod">
          <ac:chgData name="Low Boon Kiat" userId="450c1080db7513f4" providerId="LiveId" clId="{0A1097FB-F732-4BFE-9161-C47FCC6C14ED}" dt="2023-05-26T18:21:25.666" v="833" actId="207"/>
          <ac:spMkLst>
            <pc:docMk/>
            <pc:sldMk cId="3725678879" sldId="360"/>
            <ac:spMk id="101" creationId="{1309F172-B581-4B0E-B631-A2DD67F96390}"/>
          </ac:spMkLst>
        </pc:spChg>
        <pc:spChg chg="add mod">
          <ac:chgData name="Low Boon Kiat" userId="450c1080db7513f4" providerId="LiveId" clId="{0A1097FB-F732-4BFE-9161-C47FCC6C14ED}" dt="2023-05-26T18:21:25.666" v="833" actId="207"/>
          <ac:spMkLst>
            <pc:docMk/>
            <pc:sldMk cId="3725678879" sldId="360"/>
            <ac:spMk id="102" creationId="{6F86ED29-D53D-4BD9-B2CA-91EABA603362}"/>
          </ac:spMkLst>
        </pc:spChg>
        <pc:spChg chg="add mod">
          <ac:chgData name="Low Boon Kiat" userId="450c1080db7513f4" providerId="LiveId" clId="{0A1097FB-F732-4BFE-9161-C47FCC6C14ED}" dt="2023-05-26T18:21:25.666" v="833" actId="207"/>
          <ac:spMkLst>
            <pc:docMk/>
            <pc:sldMk cId="3725678879" sldId="360"/>
            <ac:spMk id="103" creationId="{844368FC-BFC0-492D-9E9D-150CBCCF036D}"/>
          </ac:spMkLst>
        </pc:spChg>
        <pc:spChg chg="add mod">
          <ac:chgData name="Low Boon Kiat" userId="450c1080db7513f4" providerId="LiveId" clId="{0A1097FB-F732-4BFE-9161-C47FCC6C14ED}" dt="2023-05-26T18:21:25.666" v="833" actId="207"/>
          <ac:spMkLst>
            <pc:docMk/>
            <pc:sldMk cId="3725678879" sldId="360"/>
            <ac:spMk id="104" creationId="{4920EF51-DAB0-4754-8C22-F51FC72D7402}"/>
          </ac:spMkLst>
        </pc:spChg>
        <pc:spChg chg="add mod">
          <ac:chgData name="Low Boon Kiat" userId="450c1080db7513f4" providerId="LiveId" clId="{0A1097FB-F732-4BFE-9161-C47FCC6C14ED}" dt="2023-05-26T18:21:25.666" v="833" actId="207"/>
          <ac:spMkLst>
            <pc:docMk/>
            <pc:sldMk cId="3725678879" sldId="360"/>
            <ac:spMk id="105" creationId="{449720F9-034B-41B6-A897-11182F7620AD}"/>
          </ac:spMkLst>
        </pc:spChg>
        <pc:spChg chg="add mod">
          <ac:chgData name="Low Boon Kiat" userId="450c1080db7513f4" providerId="LiveId" clId="{0A1097FB-F732-4BFE-9161-C47FCC6C14ED}" dt="2023-05-26T18:21:25.666" v="833" actId="207"/>
          <ac:spMkLst>
            <pc:docMk/>
            <pc:sldMk cId="3725678879" sldId="360"/>
            <ac:spMk id="106" creationId="{5DA2639C-972C-4435-A2B5-F3BB59A05E6E}"/>
          </ac:spMkLst>
        </pc:spChg>
        <pc:spChg chg="add mod">
          <ac:chgData name="Low Boon Kiat" userId="450c1080db7513f4" providerId="LiveId" clId="{0A1097FB-F732-4BFE-9161-C47FCC6C14ED}" dt="2023-05-26T18:21:25.666" v="833" actId="207"/>
          <ac:spMkLst>
            <pc:docMk/>
            <pc:sldMk cId="3725678879" sldId="360"/>
            <ac:spMk id="107" creationId="{3CAD3FB5-C7E5-4E77-9103-8E4422D1B9F0}"/>
          </ac:spMkLst>
        </pc:spChg>
        <pc:spChg chg="add mod">
          <ac:chgData name="Low Boon Kiat" userId="450c1080db7513f4" providerId="LiveId" clId="{0A1097FB-F732-4BFE-9161-C47FCC6C14ED}" dt="2023-05-26T18:21:25.666" v="833" actId="207"/>
          <ac:spMkLst>
            <pc:docMk/>
            <pc:sldMk cId="3725678879" sldId="360"/>
            <ac:spMk id="108" creationId="{8AD4B3DC-4003-425D-8AA5-379E1FFEC2A3}"/>
          </ac:spMkLst>
        </pc:spChg>
        <pc:spChg chg="add mod">
          <ac:chgData name="Low Boon Kiat" userId="450c1080db7513f4" providerId="LiveId" clId="{0A1097FB-F732-4BFE-9161-C47FCC6C14ED}" dt="2023-05-26T18:21:25.666" v="833" actId="207"/>
          <ac:spMkLst>
            <pc:docMk/>
            <pc:sldMk cId="3725678879" sldId="360"/>
            <ac:spMk id="109" creationId="{77D8D8F5-091A-4132-83CA-49C39BE26F5A}"/>
          </ac:spMkLst>
        </pc:spChg>
        <pc:spChg chg="add mod">
          <ac:chgData name="Low Boon Kiat" userId="450c1080db7513f4" providerId="LiveId" clId="{0A1097FB-F732-4BFE-9161-C47FCC6C14ED}" dt="2023-05-26T18:15:51.231" v="735"/>
          <ac:spMkLst>
            <pc:docMk/>
            <pc:sldMk cId="3725678879" sldId="360"/>
            <ac:spMk id="110" creationId="{DC58D935-0F7D-4122-977A-F9E2F8F45BF0}"/>
          </ac:spMkLst>
        </pc:spChg>
        <pc:spChg chg="add mod">
          <ac:chgData name="Low Boon Kiat" userId="450c1080db7513f4" providerId="LiveId" clId="{0A1097FB-F732-4BFE-9161-C47FCC6C14ED}" dt="2023-05-26T18:15:51.231" v="735"/>
          <ac:spMkLst>
            <pc:docMk/>
            <pc:sldMk cId="3725678879" sldId="360"/>
            <ac:spMk id="111" creationId="{9E5A699E-AC20-4E5A-B852-406A02AE551E}"/>
          </ac:spMkLst>
        </pc:spChg>
        <pc:spChg chg="add mod">
          <ac:chgData name="Low Boon Kiat" userId="450c1080db7513f4" providerId="LiveId" clId="{0A1097FB-F732-4BFE-9161-C47FCC6C14ED}" dt="2023-05-26T18:17:19.206" v="746"/>
          <ac:spMkLst>
            <pc:docMk/>
            <pc:sldMk cId="3725678879" sldId="360"/>
            <ac:spMk id="113" creationId="{AC6F6578-B87F-427F-9FB7-81DEF0A62E3F}"/>
          </ac:spMkLst>
        </pc:spChg>
        <pc:spChg chg="add mod">
          <ac:chgData name="Low Boon Kiat" userId="450c1080db7513f4" providerId="LiveId" clId="{0A1097FB-F732-4BFE-9161-C47FCC6C14ED}" dt="2023-05-26T18:17:19.206" v="746"/>
          <ac:spMkLst>
            <pc:docMk/>
            <pc:sldMk cId="3725678879" sldId="360"/>
            <ac:spMk id="114" creationId="{72C7B195-4E5D-4A1F-A2CF-02DB423A01F6}"/>
          </ac:spMkLst>
        </pc:spChg>
        <pc:spChg chg="add mod">
          <ac:chgData name="Low Boon Kiat" userId="450c1080db7513f4" providerId="LiveId" clId="{0A1097FB-F732-4BFE-9161-C47FCC6C14ED}" dt="2023-05-26T18:17:19.206" v="746"/>
          <ac:spMkLst>
            <pc:docMk/>
            <pc:sldMk cId="3725678879" sldId="360"/>
            <ac:spMk id="115" creationId="{78D68AEF-829F-4584-8312-8246075C7B40}"/>
          </ac:spMkLst>
        </pc:spChg>
        <pc:spChg chg="add mod">
          <ac:chgData name="Low Boon Kiat" userId="450c1080db7513f4" providerId="LiveId" clId="{0A1097FB-F732-4BFE-9161-C47FCC6C14ED}" dt="2023-05-26T18:17:19.206" v="746"/>
          <ac:spMkLst>
            <pc:docMk/>
            <pc:sldMk cId="3725678879" sldId="360"/>
            <ac:spMk id="116" creationId="{6EC66D05-DB97-4A9F-907D-BB7B3E67CCBE}"/>
          </ac:spMkLst>
        </pc:spChg>
        <pc:spChg chg="add mod">
          <ac:chgData name="Low Boon Kiat" userId="450c1080db7513f4" providerId="LiveId" clId="{0A1097FB-F732-4BFE-9161-C47FCC6C14ED}" dt="2023-05-26T18:17:19.206" v="746"/>
          <ac:spMkLst>
            <pc:docMk/>
            <pc:sldMk cId="3725678879" sldId="360"/>
            <ac:spMk id="117" creationId="{78BA04A3-ED5A-4095-B88E-080E2D596233}"/>
          </ac:spMkLst>
        </pc:spChg>
        <pc:spChg chg="add mod">
          <ac:chgData name="Low Boon Kiat" userId="450c1080db7513f4" providerId="LiveId" clId="{0A1097FB-F732-4BFE-9161-C47FCC6C14ED}" dt="2023-05-26T18:17:19.206" v="746"/>
          <ac:spMkLst>
            <pc:docMk/>
            <pc:sldMk cId="3725678879" sldId="360"/>
            <ac:spMk id="118" creationId="{053F9282-9CAD-4C14-B984-31003E092394}"/>
          </ac:spMkLst>
        </pc:spChg>
        <pc:spChg chg="mod">
          <ac:chgData name="Low Boon Kiat" userId="450c1080db7513f4" providerId="LiveId" clId="{0A1097FB-F732-4BFE-9161-C47FCC6C14ED}" dt="2023-05-26T18:23:07.554" v="862" actId="207"/>
          <ac:spMkLst>
            <pc:docMk/>
            <pc:sldMk cId="3725678879" sldId="360"/>
            <ac:spMk id="124" creationId="{9892232A-A617-22A2-B2AC-10806884A3D0}"/>
          </ac:spMkLst>
        </pc:spChg>
        <pc:spChg chg="mod">
          <ac:chgData name="Low Boon Kiat" userId="450c1080db7513f4" providerId="LiveId" clId="{0A1097FB-F732-4BFE-9161-C47FCC6C14ED}" dt="2023-05-26T18:23:07.554" v="862" actId="207"/>
          <ac:spMkLst>
            <pc:docMk/>
            <pc:sldMk cId="3725678879" sldId="360"/>
            <ac:spMk id="125" creationId="{91A82D4B-BB67-15F8-4551-EAC76155F422}"/>
          </ac:spMkLst>
        </pc:spChg>
        <pc:spChg chg="mod">
          <ac:chgData name="Low Boon Kiat" userId="450c1080db7513f4" providerId="LiveId" clId="{0A1097FB-F732-4BFE-9161-C47FCC6C14ED}" dt="2023-05-26T18:23:07.554" v="862" actId="207"/>
          <ac:spMkLst>
            <pc:docMk/>
            <pc:sldMk cId="3725678879" sldId="360"/>
            <ac:spMk id="126" creationId="{174D7B68-A9BA-D876-9639-2DCB117BE4D0}"/>
          </ac:spMkLst>
        </pc:spChg>
        <pc:spChg chg="mod">
          <ac:chgData name="Low Boon Kiat" userId="450c1080db7513f4" providerId="LiveId" clId="{0A1097FB-F732-4BFE-9161-C47FCC6C14ED}" dt="2023-05-26T18:23:07.554" v="862" actId="207"/>
          <ac:spMkLst>
            <pc:docMk/>
            <pc:sldMk cId="3725678879" sldId="360"/>
            <ac:spMk id="127" creationId="{35B600B2-6611-414E-C19C-805B89E15EF6}"/>
          </ac:spMkLst>
        </pc:spChg>
        <pc:spChg chg="mod">
          <ac:chgData name="Low Boon Kiat" userId="450c1080db7513f4" providerId="LiveId" clId="{0A1097FB-F732-4BFE-9161-C47FCC6C14ED}" dt="2023-05-26T18:23:07.554" v="862" actId="207"/>
          <ac:spMkLst>
            <pc:docMk/>
            <pc:sldMk cId="3725678879" sldId="360"/>
            <ac:spMk id="128" creationId="{2DEC702C-E499-7946-3FDE-15DE695E328E}"/>
          </ac:spMkLst>
        </pc:spChg>
        <pc:spChg chg="mod">
          <ac:chgData name="Low Boon Kiat" userId="450c1080db7513f4" providerId="LiveId" clId="{0A1097FB-F732-4BFE-9161-C47FCC6C14ED}" dt="2023-05-26T18:23:07.554" v="862" actId="207"/>
          <ac:spMkLst>
            <pc:docMk/>
            <pc:sldMk cId="3725678879" sldId="360"/>
            <ac:spMk id="129" creationId="{E557C714-5374-6BD3-E871-6383816DC015}"/>
          </ac:spMkLst>
        </pc:spChg>
        <pc:spChg chg="mod">
          <ac:chgData name="Low Boon Kiat" userId="450c1080db7513f4" providerId="LiveId" clId="{0A1097FB-F732-4BFE-9161-C47FCC6C14ED}" dt="2023-05-26T18:23:07.554" v="862" actId="207"/>
          <ac:spMkLst>
            <pc:docMk/>
            <pc:sldMk cId="3725678879" sldId="360"/>
            <ac:spMk id="130" creationId="{6F95ADCE-1371-99F6-4B76-B2AA056DEE40}"/>
          </ac:spMkLst>
        </pc:spChg>
        <pc:spChg chg="mod">
          <ac:chgData name="Low Boon Kiat" userId="450c1080db7513f4" providerId="LiveId" clId="{0A1097FB-F732-4BFE-9161-C47FCC6C14ED}" dt="2023-05-26T18:23:07.554" v="862" actId="207"/>
          <ac:spMkLst>
            <pc:docMk/>
            <pc:sldMk cId="3725678879" sldId="360"/>
            <ac:spMk id="131" creationId="{A95EDF62-4DAC-EDC0-E7A3-3BF3EE15FBEB}"/>
          </ac:spMkLst>
        </pc:spChg>
        <pc:spChg chg="mod">
          <ac:chgData name="Low Boon Kiat" userId="450c1080db7513f4" providerId="LiveId" clId="{0A1097FB-F732-4BFE-9161-C47FCC6C14ED}" dt="2023-05-26T18:23:07.554" v="862" actId="207"/>
          <ac:spMkLst>
            <pc:docMk/>
            <pc:sldMk cId="3725678879" sldId="360"/>
            <ac:spMk id="132" creationId="{A81C386C-201F-A232-70A9-EE2653830951}"/>
          </ac:spMkLst>
        </pc:spChg>
        <pc:spChg chg="mod">
          <ac:chgData name="Low Boon Kiat" userId="450c1080db7513f4" providerId="LiveId" clId="{0A1097FB-F732-4BFE-9161-C47FCC6C14ED}" dt="2023-05-26T18:23:07.554" v="862" actId="207"/>
          <ac:spMkLst>
            <pc:docMk/>
            <pc:sldMk cId="3725678879" sldId="360"/>
            <ac:spMk id="133" creationId="{D7858B3E-0984-1EDB-0588-52F504F0ED6A}"/>
          </ac:spMkLst>
        </pc:spChg>
        <pc:spChg chg="mod">
          <ac:chgData name="Low Boon Kiat" userId="450c1080db7513f4" providerId="LiveId" clId="{0A1097FB-F732-4BFE-9161-C47FCC6C14ED}" dt="2023-05-26T18:23:07.554" v="862" actId="207"/>
          <ac:spMkLst>
            <pc:docMk/>
            <pc:sldMk cId="3725678879" sldId="360"/>
            <ac:spMk id="134" creationId="{98FE4471-4C05-463C-3CB8-74FE96880E82}"/>
          </ac:spMkLst>
        </pc:spChg>
        <pc:spChg chg="mod">
          <ac:chgData name="Low Boon Kiat" userId="450c1080db7513f4" providerId="LiveId" clId="{0A1097FB-F732-4BFE-9161-C47FCC6C14ED}" dt="2023-05-26T18:23:07.554" v="862" actId="207"/>
          <ac:spMkLst>
            <pc:docMk/>
            <pc:sldMk cId="3725678879" sldId="360"/>
            <ac:spMk id="135" creationId="{C1C94DDE-DE56-1F25-26A4-F924D25FD7BC}"/>
          </ac:spMkLst>
        </pc:spChg>
        <pc:spChg chg="mod">
          <ac:chgData name="Low Boon Kiat" userId="450c1080db7513f4" providerId="LiveId" clId="{0A1097FB-F732-4BFE-9161-C47FCC6C14ED}" dt="2023-05-26T18:23:07.554" v="862" actId="207"/>
          <ac:spMkLst>
            <pc:docMk/>
            <pc:sldMk cId="3725678879" sldId="360"/>
            <ac:spMk id="136" creationId="{2C17F979-C3B9-9B7B-4BD0-AAE7EB37CEE8}"/>
          </ac:spMkLst>
        </pc:spChg>
        <pc:spChg chg="mod">
          <ac:chgData name="Low Boon Kiat" userId="450c1080db7513f4" providerId="LiveId" clId="{0A1097FB-F732-4BFE-9161-C47FCC6C14ED}" dt="2023-05-26T18:23:07.554" v="862" actId="207"/>
          <ac:spMkLst>
            <pc:docMk/>
            <pc:sldMk cId="3725678879" sldId="360"/>
            <ac:spMk id="137" creationId="{BFD27DC7-D4D4-82AE-E70F-D680BA92DA60}"/>
          </ac:spMkLst>
        </pc:spChg>
        <pc:spChg chg="mod">
          <ac:chgData name="Low Boon Kiat" userId="450c1080db7513f4" providerId="LiveId" clId="{0A1097FB-F732-4BFE-9161-C47FCC6C14ED}" dt="2023-05-26T18:23:07.554" v="862" actId="207"/>
          <ac:spMkLst>
            <pc:docMk/>
            <pc:sldMk cId="3725678879" sldId="360"/>
            <ac:spMk id="138" creationId="{4631CEB8-D5FB-2D58-9FC8-E0AD53E7820E}"/>
          </ac:spMkLst>
        </pc:spChg>
        <pc:spChg chg="add mod">
          <ac:chgData name="Low Boon Kiat" userId="450c1080db7513f4" providerId="LiveId" clId="{0A1097FB-F732-4BFE-9161-C47FCC6C14ED}" dt="2023-05-26T18:27:42.545" v="874" actId="6549"/>
          <ac:spMkLst>
            <pc:docMk/>
            <pc:sldMk cId="3725678879" sldId="360"/>
            <ac:spMk id="141" creationId="{A72F1C04-2BB2-4497-9639-84A42BC8BDD5}"/>
          </ac:spMkLst>
        </pc:spChg>
        <pc:spChg chg="add mod">
          <ac:chgData name="Low Boon Kiat" userId="450c1080db7513f4" providerId="LiveId" clId="{0A1097FB-F732-4BFE-9161-C47FCC6C14ED}" dt="2023-05-26T18:27:44.005" v="875" actId="6549"/>
          <ac:spMkLst>
            <pc:docMk/>
            <pc:sldMk cId="3725678879" sldId="360"/>
            <ac:spMk id="142" creationId="{63196A46-0DDE-484F-942E-40EE2C5F9FEF}"/>
          </ac:spMkLst>
        </pc:spChg>
        <pc:spChg chg="add mod">
          <ac:chgData name="Low Boon Kiat" userId="450c1080db7513f4" providerId="LiveId" clId="{0A1097FB-F732-4BFE-9161-C47FCC6C14ED}" dt="2023-05-26T18:27:45.135" v="876" actId="6549"/>
          <ac:spMkLst>
            <pc:docMk/>
            <pc:sldMk cId="3725678879" sldId="360"/>
            <ac:spMk id="143" creationId="{F3F81B3A-A9AA-4BB9-8C9E-3685B6228DA0}"/>
          </ac:spMkLst>
        </pc:spChg>
        <pc:spChg chg="add mod">
          <ac:chgData name="Low Boon Kiat" userId="450c1080db7513f4" providerId="LiveId" clId="{0A1097FB-F732-4BFE-9161-C47FCC6C14ED}" dt="2023-05-26T18:27:46.523" v="877" actId="6549"/>
          <ac:spMkLst>
            <pc:docMk/>
            <pc:sldMk cId="3725678879" sldId="360"/>
            <ac:spMk id="144" creationId="{32891CB7-B63E-410B-A712-BBC7C974CD72}"/>
          </ac:spMkLst>
        </pc:spChg>
        <pc:spChg chg="add mod">
          <ac:chgData name="Low Boon Kiat" userId="450c1080db7513f4" providerId="LiveId" clId="{0A1097FB-F732-4BFE-9161-C47FCC6C14ED}" dt="2023-05-26T18:28:48.745" v="886" actId="207"/>
          <ac:spMkLst>
            <pc:docMk/>
            <pc:sldMk cId="3725678879" sldId="360"/>
            <ac:spMk id="145" creationId="{FD8AF530-6D8F-4888-8D5C-973ADCD2D09B}"/>
          </ac:spMkLst>
        </pc:spChg>
        <pc:spChg chg="add mod">
          <ac:chgData name="Low Boon Kiat" userId="450c1080db7513f4" providerId="LiveId" clId="{0A1097FB-F732-4BFE-9161-C47FCC6C14ED}" dt="2023-05-26T18:28:28.649" v="883" actId="207"/>
          <ac:spMkLst>
            <pc:docMk/>
            <pc:sldMk cId="3725678879" sldId="360"/>
            <ac:spMk id="146" creationId="{D01A8D53-E302-4747-8EA1-403D30F1031F}"/>
          </ac:spMkLst>
        </pc:spChg>
        <pc:spChg chg="add mod">
          <ac:chgData name="Low Boon Kiat" userId="450c1080db7513f4" providerId="LiveId" clId="{0A1097FB-F732-4BFE-9161-C47FCC6C14ED}" dt="2023-05-26T18:28:51.484" v="887" actId="207"/>
          <ac:spMkLst>
            <pc:docMk/>
            <pc:sldMk cId="3725678879" sldId="360"/>
            <ac:spMk id="147" creationId="{06513E8C-4E3C-490A-B384-727A60B8200A}"/>
          </ac:spMkLst>
        </pc:spChg>
        <pc:spChg chg="add mod">
          <ac:chgData name="Low Boon Kiat" userId="450c1080db7513f4" providerId="LiveId" clId="{0A1097FB-F732-4BFE-9161-C47FCC6C14ED}" dt="2023-05-26T18:27:56.154" v="878" actId="207"/>
          <ac:spMkLst>
            <pc:docMk/>
            <pc:sldMk cId="3725678879" sldId="360"/>
            <ac:spMk id="148" creationId="{0EDFC7C3-F0F6-403B-B244-862EE24053E9}"/>
          </ac:spMkLst>
        </pc:spChg>
        <pc:spChg chg="add mod">
          <ac:chgData name="Low Boon Kiat" userId="450c1080db7513f4" providerId="LiveId" clId="{0A1097FB-F732-4BFE-9161-C47FCC6C14ED}" dt="2023-05-26T18:29:14.451" v="889"/>
          <ac:spMkLst>
            <pc:docMk/>
            <pc:sldMk cId="3725678879" sldId="360"/>
            <ac:spMk id="154" creationId="{CE2B0242-84BF-44A6-8CB3-A92B27C4CDC3}"/>
          </ac:spMkLst>
        </pc:spChg>
        <pc:spChg chg="add mod">
          <ac:chgData name="Low Boon Kiat" userId="450c1080db7513f4" providerId="LiveId" clId="{0A1097FB-F732-4BFE-9161-C47FCC6C14ED}" dt="2023-05-26T18:29:14.451" v="889"/>
          <ac:spMkLst>
            <pc:docMk/>
            <pc:sldMk cId="3725678879" sldId="360"/>
            <ac:spMk id="155" creationId="{D2B3F698-9387-4031-9F8F-1C865308AF48}"/>
          </ac:spMkLst>
        </pc:spChg>
        <pc:spChg chg="add mod">
          <ac:chgData name="Low Boon Kiat" userId="450c1080db7513f4" providerId="LiveId" clId="{0A1097FB-F732-4BFE-9161-C47FCC6C14ED}" dt="2023-05-26T18:29:14.451" v="889"/>
          <ac:spMkLst>
            <pc:docMk/>
            <pc:sldMk cId="3725678879" sldId="360"/>
            <ac:spMk id="156" creationId="{623CCF0C-96C9-4999-B4EA-271233D603E4}"/>
          </ac:spMkLst>
        </pc:spChg>
        <pc:spChg chg="add mod">
          <ac:chgData name="Low Boon Kiat" userId="450c1080db7513f4" providerId="LiveId" clId="{0A1097FB-F732-4BFE-9161-C47FCC6C14ED}" dt="2023-05-26T18:29:14.451" v="889"/>
          <ac:spMkLst>
            <pc:docMk/>
            <pc:sldMk cId="3725678879" sldId="360"/>
            <ac:spMk id="157" creationId="{B3AB25B3-1D6B-4617-A32F-922FD697DC52}"/>
          </ac:spMkLst>
        </pc:spChg>
        <pc:spChg chg="add mod">
          <ac:chgData name="Low Boon Kiat" userId="450c1080db7513f4" providerId="LiveId" clId="{0A1097FB-F732-4BFE-9161-C47FCC6C14ED}" dt="2023-05-26T18:29:14.451" v="889"/>
          <ac:spMkLst>
            <pc:docMk/>
            <pc:sldMk cId="3725678879" sldId="360"/>
            <ac:spMk id="158" creationId="{C169251D-06BB-4A37-B851-205C84716C62}"/>
          </ac:spMkLst>
        </pc:spChg>
        <pc:spChg chg="add mod">
          <ac:chgData name="Low Boon Kiat" userId="450c1080db7513f4" providerId="LiveId" clId="{0A1097FB-F732-4BFE-9161-C47FCC6C14ED}" dt="2023-05-26T18:29:14.451" v="889"/>
          <ac:spMkLst>
            <pc:docMk/>
            <pc:sldMk cId="3725678879" sldId="360"/>
            <ac:spMk id="159" creationId="{1ED7AD0E-49B0-41DB-BF26-04D65A50F3D8}"/>
          </ac:spMkLst>
        </pc:spChg>
        <pc:spChg chg="add mod">
          <ac:chgData name="Low Boon Kiat" userId="450c1080db7513f4" providerId="LiveId" clId="{0A1097FB-F732-4BFE-9161-C47FCC6C14ED}" dt="2023-05-26T18:29:14.451" v="889"/>
          <ac:spMkLst>
            <pc:docMk/>
            <pc:sldMk cId="3725678879" sldId="360"/>
            <ac:spMk id="160" creationId="{E0A68015-FF84-44BC-AF2A-75B2CA0A6ABA}"/>
          </ac:spMkLst>
        </pc:spChg>
        <pc:spChg chg="add mod">
          <ac:chgData name="Low Boon Kiat" userId="450c1080db7513f4" providerId="LiveId" clId="{0A1097FB-F732-4BFE-9161-C47FCC6C14ED}" dt="2023-05-26T18:29:14.451" v="889"/>
          <ac:spMkLst>
            <pc:docMk/>
            <pc:sldMk cId="3725678879" sldId="360"/>
            <ac:spMk id="161" creationId="{D191A7BC-D124-4686-903A-D0627C6DB56E}"/>
          </ac:spMkLst>
        </pc:spChg>
        <pc:spChg chg="add mod">
          <ac:chgData name="Low Boon Kiat" userId="450c1080db7513f4" providerId="LiveId" clId="{0A1097FB-F732-4BFE-9161-C47FCC6C14ED}" dt="2023-05-26T18:29:14.451" v="889"/>
          <ac:spMkLst>
            <pc:docMk/>
            <pc:sldMk cId="3725678879" sldId="360"/>
            <ac:spMk id="162" creationId="{19248AE4-54B7-4036-A6CD-F6F1736E1492}"/>
          </ac:spMkLst>
        </pc:spChg>
        <pc:spChg chg="add mod">
          <ac:chgData name="Low Boon Kiat" userId="450c1080db7513f4" providerId="LiveId" clId="{0A1097FB-F732-4BFE-9161-C47FCC6C14ED}" dt="2023-05-26T18:29:14.451" v="889"/>
          <ac:spMkLst>
            <pc:docMk/>
            <pc:sldMk cId="3725678879" sldId="360"/>
            <ac:spMk id="163" creationId="{85B60384-5E3C-4C76-B189-0EB8FB38D98A}"/>
          </ac:spMkLst>
        </pc:spChg>
        <pc:spChg chg="add mod">
          <ac:chgData name="Low Boon Kiat" userId="450c1080db7513f4" providerId="LiveId" clId="{0A1097FB-F732-4BFE-9161-C47FCC6C14ED}" dt="2023-05-26T18:29:14.451" v="889"/>
          <ac:spMkLst>
            <pc:docMk/>
            <pc:sldMk cId="3725678879" sldId="360"/>
            <ac:spMk id="164" creationId="{34302F94-56CE-4553-9D5E-355BBD036CB3}"/>
          </ac:spMkLst>
        </pc:spChg>
        <pc:spChg chg="add mod">
          <ac:chgData name="Low Boon Kiat" userId="450c1080db7513f4" providerId="LiveId" clId="{0A1097FB-F732-4BFE-9161-C47FCC6C14ED}" dt="2023-05-26T18:29:14.451" v="889"/>
          <ac:spMkLst>
            <pc:docMk/>
            <pc:sldMk cId="3725678879" sldId="360"/>
            <ac:spMk id="165" creationId="{19B6E1C7-222E-44DD-9874-F752874B6159}"/>
          </ac:spMkLst>
        </pc:spChg>
        <pc:spChg chg="add mod">
          <ac:chgData name="Low Boon Kiat" userId="450c1080db7513f4" providerId="LiveId" clId="{0A1097FB-F732-4BFE-9161-C47FCC6C14ED}" dt="2023-05-26T18:29:14.451" v="889"/>
          <ac:spMkLst>
            <pc:docMk/>
            <pc:sldMk cId="3725678879" sldId="360"/>
            <ac:spMk id="170" creationId="{0ECF0D6B-9B26-4B99-814A-49F077CD7359}"/>
          </ac:spMkLst>
        </pc:spChg>
        <pc:spChg chg="add mod">
          <ac:chgData name="Low Boon Kiat" userId="450c1080db7513f4" providerId="LiveId" clId="{0A1097FB-F732-4BFE-9161-C47FCC6C14ED}" dt="2023-05-26T18:29:14.451" v="889"/>
          <ac:spMkLst>
            <pc:docMk/>
            <pc:sldMk cId="3725678879" sldId="360"/>
            <ac:spMk id="171" creationId="{1561498D-F04C-4CBE-9ED3-775A8DF9CDCB}"/>
          </ac:spMkLst>
        </pc:spChg>
        <pc:spChg chg="add mod">
          <ac:chgData name="Low Boon Kiat" userId="450c1080db7513f4" providerId="LiveId" clId="{0A1097FB-F732-4BFE-9161-C47FCC6C14ED}" dt="2023-05-26T18:29:14.451" v="889"/>
          <ac:spMkLst>
            <pc:docMk/>
            <pc:sldMk cId="3725678879" sldId="360"/>
            <ac:spMk id="172" creationId="{FF3643B6-078B-4BA9-A775-D07295F89D36}"/>
          </ac:spMkLst>
        </pc:spChg>
        <pc:spChg chg="add mod">
          <ac:chgData name="Low Boon Kiat" userId="450c1080db7513f4" providerId="LiveId" clId="{0A1097FB-F732-4BFE-9161-C47FCC6C14ED}" dt="2023-05-26T18:29:14.451" v="889"/>
          <ac:spMkLst>
            <pc:docMk/>
            <pc:sldMk cId="3725678879" sldId="360"/>
            <ac:spMk id="173" creationId="{0C84E37C-7A53-4D91-8404-D6D275FEDD4F}"/>
          </ac:spMkLst>
        </pc:spChg>
        <pc:spChg chg="add mod">
          <ac:chgData name="Low Boon Kiat" userId="450c1080db7513f4" providerId="LiveId" clId="{0A1097FB-F732-4BFE-9161-C47FCC6C14ED}" dt="2023-05-26T18:29:14.451" v="889"/>
          <ac:spMkLst>
            <pc:docMk/>
            <pc:sldMk cId="3725678879" sldId="360"/>
            <ac:spMk id="174" creationId="{67A4B2FC-47E2-4362-AA97-FF4D3988EF6C}"/>
          </ac:spMkLst>
        </pc:spChg>
        <pc:spChg chg="add mod">
          <ac:chgData name="Low Boon Kiat" userId="450c1080db7513f4" providerId="LiveId" clId="{0A1097FB-F732-4BFE-9161-C47FCC6C14ED}" dt="2023-05-26T18:29:14.451" v="889"/>
          <ac:spMkLst>
            <pc:docMk/>
            <pc:sldMk cId="3725678879" sldId="360"/>
            <ac:spMk id="175" creationId="{2E6E1A2C-4487-4778-9EF0-640441A42A6F}"/>
          </ac:spMkLst>
        </pc:spChg>
        <pc:spChg chg="add mod">
          <ac:chgData name="Low Boon Kiat" userId="450c1080db7513f4" providerId="LiveId" clId="{0A1097FB-F732-4BFE-9161-C47FCC6C14ED}" dt="2023-05-26T18:29:14.451" v="889"/>
          <ac:spMkLst>
            <pc:docMk/>
            <pc:sldMk cId="3725678879" sldId="360"/>
            <ac:spMk id="176" creationId="{BF039704-B9AA-45FC-A3C2-2767CDA89D32}"/>
          </ac:spMkLst>
        </pc:spChg>
        <pc:spChg chg="add mod">
          <ac:chgData name="Low Boon Kiat" userId="450c1080db7513f4" providerId="LiveId" clId="{0A1097FB-F732-4BFE-9161-C47FCC6C14ED}" dt="2023-05-26T18:29:14.451" v="889"/>
          <ac:spMkLst>
            <pc:docMk/>
            <pc:sldMk cId="3725678879" sldId="360"/>
            <ac:spMk id="177" creationId="{3D5696CF-AA61-4A59-B7E6-869DDC0E8F3D}"/>
          </ac:spMkLst>
        </pc:spChg>
        <pc:spChg chg="add mod">
          <ac:chgData name="Low Boon Kiat" userId="450c1080db7513f4" providerId="LiveId" clId="{0A1097FB-F732-4BFE-9161-C47FCC6C14ED}" dt="2023-05-26T18:29:14.451" v="889"/>
          <ac:spMkLst>
            <pc:docMk/>
            <pc:sldMk cId="3725678879" sldId="360"/>
            <ac:spMk id="178" creationId="{47E1F917-6959-4571-A1C4-A0AFCDF6243E}"/>
          </ac:spMkLst>
        </pc:spChg>
        <pc:spChg chg="add mod">
          <ac:chgData name="Low Boon Kiat" userId="450c1080db7513f4" providerId="LiveId" clId="{0A1097FB-F732-4BFE-9161-C47FCC6C14ED}" dt="2023-05-26T18:29:14.451" v="889"/>
          <ac:spMkLst>
            <pc:docMk/>
            <pc:sldMk cId="3725678879" sldId="360"/>
            <ac:spMk id="179" creationId="{7DC4AC82-78C5-4E0C-B91E-A7B63A5A3CF1}"/>
          </ac:spMkLst>
        </pc:spChg>
        <pc:spChg chg="add mod">
          <ac:chgData name="Low Boon Kiat" userId="450c1080db7513f4" providerId="LiveId" clId="{0A1097FB-F732-4BFE-9161-C47FCC6C14ED}" dt="2023-05-26T18:29:14.451" v="889"/>
          <ac:spMkLst>
            <pc:docMk/>
            <pc:sldMk cId="3725678879" sldId="360"/>
            <ac:spMk id="180" creationId="{480937CE-4B02-4CEC-9E43-37D0C363462C}"/>
          </ac:spMkLst>
        </pc:spChg>
        <pc:spChg chg="add mod">
          <ac:chgData name="Low Boon Kiat" userId="450c1080db7513f4" providerId="LiveId" clId="{0A1097FB-F732-4BFE-9161-C47FCC6C14ED}" dt="2023-05-26T18:29:14.451" v="889"/>
          <ac:spMkLst>
            <pc:docMk/>
            <pc:sldMk cId="3725678879" sldId="360"/>
            <ac:spMk id="181" creationId="{5B8F979F-064B-4D70-9530-3235D927D08F}"/>
          </ac:spMkLst>
        </pc:spChg>
        <pc:spChg chg="add mod">
          <ac:chgData name="Low Boon Kiat" userId="450c1080db7513f4" providerId="LiveId" clId="{0A1097FB-F732-4BFE-9161-C47FCC6C14ED}" dt="2023-05-26T18:29:14.451" v="889"/>
          <ac:spMkLst>
            <pc:docMk/>
            <pc:sldMk cId="3725678879" sldId="360"/>
            <ac:spMk id="182" creationId="{6CE757F6-EC78-4405-BE52-834ABA35E919}"/>
          </ac:spMkLst>
        </pc:spChg>
        <pc:spChg chg="add mod">
          <ac:chgData name="Low Boon Kiat" userId="450c1080db7513f4" providerId="LiveId" clId="{0A1097FB-F732-4BFE-9161-C47FCC6C14ED}" dt="2023-05-26T18:29:14.451" v="889"/>
          <ac:spMkLst>
            <pc:docMk/>
            <pc:sldMk cId="3725678879" sldId="360"/>
            <ac:spMk id="183" creationId="{3C3B7F92-85DA-40A3-9EA7-372E7AC5CCD1}"/>
          </ac:spMkLst>
        </pc:spChg>
        <pc:spChg chg="add mod">
          <ac:chgData name="Low Boon Kiat" userId="450c1080db7513f4" providerId="LiveId" clId="{0A1097FB-F732-4BFE-9161-C47FCC6C14ED}" dt="2023-05-26T18:29:14.451" v="889"/>
          <ac:spMkLst>
            <pc:docMk/>
            <pc:sldMk cId="3725678879" sldId="360"/>
            <ac:spMk id="184" creationId="{5E303104-AE40-464D-B7D7-A0C4DB067E46}"/>
          </ac:spMkLst>
        </pc:spChg>
        <pc:spChg chg="add del mod">
          <ac:chgData name="Low Boon Kiat" userId="450c1080db7513f4" providerId="LiveId" clId="{0A1097FB-F732-4BFE-9161-C47FCC6C14ED}" dt="2023-05-26T18:29:54.494" v="893" actId="478"/>
          <ac:spMkLst>
            <pc:docMk/>
            <pc:sldMk cId="3725678879" sldId="360"/>
            <ac:spMk id="185" creationId="{37D77E9C-5A3B-486E-9DDE-CA8F3D0CDFF3}"/>
          </ac:spMkLst>
        </pc:spChg>
        <pc:spChg chg="add mod">
          <ac:chgData name="Low Boon Kiat" userId="450c1080db7513f4" providerId="LiveId" clId="{0A1097FB-F732-4BFE-9161-C47FCC6C14ED}" dt="2023-05-26T18:29:14.451" v="889"/>
          <ac:spMkLst>
            <pc:docMk/>
            <pc:sldMk cId="3725678879" sldId="360"/>
            <ac:spMk id="186" creationId="{2779BF5B-56CA-4AD0-ABC6-E804E2EE7145}"/>
          </ac:spMkLst>
        </pc:spChg>
        <pc:spChg chg="add mod">
          <ac:chgData name="Low Boon Kiat" userId="450c1080db7513f4" providerId="LiveId" clId="{0A1097FB-F732-4BFE-9161-C47FCC6C14ED}" dt="2023-05-26T18:29:14.451" v="889"/>
          <ac:spMkLst>
            <pc:docMk/>
            <pc:sldMk cId="3725678879" sldId="360"/>
            <ac:spMk id="187" creationId="{42AF6A4C-865A-434F-A67F-A9823DDDABC5}"/>
          </ac:spMkLst>
        </pc:spChg>
        <pc:spChg chg="add mod">
          <ac:chgData name="Low Boon Kiat" userId="450c1080db7513f4" providerId="LiveId" clId="{0A1097FB-F732-4BFE-9161-C47FCC6C14ED}" dt="2023-05-26T18:29:14.451" v="889"/>
          <ac:spMkLst>
            <pc:docMk/>
            <pc:sldMk cId="3725678879" sldId="360"/>
            <ac:spMk id="188" creationId="{32009F5B-065E-40D6-B941-74BC9A1B0242}"/>
          </ac:spMkLst>
        </pc:spChg>
        <pc:spChg chg="add mod">
          <ac:chgData name="Low Boon Kiat" userId="450c1080db7513f4" providerId="LiveId" clId="{0A1097FB-F732-4BFE-9161-C47FCC6C14ED}" dt="2023-05-26T18:29:14.451" v="889"/>
          <ac:spMkLst>
            <pc:docMk/>
            <pc:sldMk cId="3725678879" sldId="360"/>
            <ac:spMk id="189" creationId="{4D67CCC5-14A7-4722-9A98-15BD8420673D}"/>
          </ac:spMkLst>
        </pc:spChg>
        <pc:spChg chg="add mod">
          <ac:chgData name="Low Boon Kiat" userId="450c1080db7513f4" providerId="LiveId" clId="{0A1097FB-F732-4BFE-9161-C47FCC6C14ED}" dt="2023-05-26T18:29:14.451" v="889"/>
          <ac:spMkLst>
            <pc:docMk/>
            <pc:sldMk cId="3725678879" sldId="360"/>
            <ac:spMk id="190" creationId="{B5C0DE32-4E48-4CA1-8073-1C2F8EBB6762}"/>
          </ac:spMkLst>
        </pc:spChg>
        <pc:spChg chg="add mod">
          <ac:chgData name="Low Boon Kiat" userId="450c1080db7513f4" providerId="LiveId" clId="{0A1097FB-F732-4BFE-9161-C47FCC6C14ED}" dt="2023-05-26T18:29:14.451" v="889"/>
          <ac:spMkLst>
            <pc:docMk/>
            <pc:sldMk cId="3725678879" sldId="360"/>
            <ac:spMk id="191" creationId="{5DD5ACB7-C35F-4A08-8938-64776B289A67}"/>
          </ac:spMkLst>
        </pc:spChg>
        <pc:spChg chg="add del mod">
          <ac:chgData name="Low Boon Kiat" userId="450c1080db7513f4" providerId="LiveId" clId="{0A1097FB-F732-4BFE-9161-C47FCC6C14ED}" dt="2023-05-26T18:30:11.030" v="896" actId="478"/>
          <ac:spMkLst>
            <pc:docMk/>
            <pc:sldMk cId="3725678879" sldId="360"/>
            <ac:spMk id="192" creationId="{7DC4AC82-78C5-4E0C-B91E-A7B63A5A3CF1}"/>
          </ac:spMkLst>
        </pc:spChg>
        <pc:spChg chg="add del mod">
          <ac:chgData name="Low Boon Kiat" userId="450c1080db7513f4" providerId="LiveId" clId="{0A1097FB-F732-4BFE-9161-C47FCC6C14ED}" dt="2023-05-26T18:30:11.030" v="896" actId="478"/>
          <ac:spMkLst>
            <pc:docMk/>
            <pc:sldMk cId="3725678879" sldId="360"/>
            <ac:spMk id="193" creationId="{5B8F979F-064B-4D70-9530-3235D927D08F}"/>
          </ac:spMkLst>
        </pc:spChg>
        <pc:spChg chg="add del mod">
          <ac:chgData name="Low Boon Kiat" userId="450c1080db7513f4" providerId="LiveId" clId="{0A1097FB-F732-4BFE-9161-C47FCC6C14ED}" dt="2023-05-26T18:30:11.030" v="896" actId="478"/>
          <ac:spMkLst>
            <pc:docMk/>
            <pc:sldMk cId="3725678879" sldId="360"/>
            <ac:spMk id="194" creationId="{6CE757F6-EC78-4405-BE52-834ABA35E919}"/>
          </ac:spMkLst>
        </pc:spChg>
        <pc:spChg chg="add del mod">
          <ac:chgData name="Low Boon Kiat" userId="450c1080db7513f4" providerId="LiveId" clId="{0A1097FB-F732-4BFE-9161-C47FCC6C14ED}" dt="2023-05-26T18:30:11.030" v="896" actId="478"/>
          <ac:spMkLst>
            <pc:docMk/>
            <pc:sldMk cId="3725678879" sldId="360"/>
            <ac:spMk id="195" creationId="{3C3B7F92-85DA-40A3-9EA7-372E7AC5CCD1}"/>
          </ac:spMkLst>
        </pc:spChg>
        <pc:spChg chg="add del mod">
          <ac:chgData name="Low Boon Kiat" userId="450c1080db7513f4" providerId="LiveId" clId="{0A1097FB-F732-4BFE-9161-C47FCC6C14ED}" dt="2023-05-26T18:30:11.030" v="896" actId="478"/>
          <ac:spMkLst>
            <pc:docMk/>
            <pc:sldMk cId="3725678879" sldId="360"/>
            <ac:spMk id="196" creationId="{5E303104-AE40-464D-B7D7-A0C4DB067E46}"/>
          </ac:spMkLst>
        </pc:spChg>
        <pc:spChg chg="add mod">
          <ac:chgData name="Low Boon Kiat" userId="450c1080db7513f4" providerId="LiveId" clId="{0A1097FB-F732-4BFE-9161-C47FCC6C14ED}" dt="2023-05-26T18:30:51.391" v="897"/>
          <ac:spMkLst>
            <pc:docMk/>
            <pc:sldMk cId="3725678879" sldId="360"/>
            <ac:spMk id="198" creationId="{AC6F6578-B87F-427F-9FB7-81DEF0A62E3F}"/>
          </ac:spMkLst>
        </pc:spChg>
        <pc:spChg chg="add mod">
          <ac:chgData name="Low Boon Kiat" userId="450c1080db7513f4" providerId="LiveId" clId="{0A1097FB-F732-4BFE-9161-C47FCC6C14ED}" dt="2023-05-26T18:30:51.391" v="897"/>
          <ac:spMkLst>
            <pc:docMk/>
            <pc:sldMk cId="3725678879" sldId="360"/>
            <ac:spMk id="199" creationId="{72C7B195-4E5D-4A1F-A2CF-02DB423A01F6}"/>
          </ac:spMkLst>
        </pc:spChg>
        <pc:spChg chg="add mod">
          <ac:chgData name="Low Boon Kiat" userId="450c1080db7513f4" providerId="LiveId" clId="{0A1097FB-F732-4BFE-9161-C47FCC6C14ED}" dt="2023-05-26T18:30:51.391" v="897"/>
          <ac:spMkLst>
            <pc:docMk/>
            <pc:sldMk cId="3725678879" sldId="360"/>
            <ac:spMk id="200" creationId="{78D68AEF-829F-4584-8312-8246075C7B40}"/>
          </ac:spMkLst>
        </pc:spChg>
        <pc:spChg chg="add mod">
          <ac:chgData name="Low Boon Kiat" userId="450c1080db7513f4" providerId="LiveId" clId="{0A1097FB-F732-4BFE-9161-C47FCC6C14ED}" dt="2023-05-26T18:30:51.391" v="897"/>
          <ac:spMkLst>
            <pc:docMk/>
            <pc:sldMk cId="3725678879" sldId="360"/>
            <ac:spMk id="201" creationId="{6EC66D05-DB97-4A9F-907D-BB7B3E67CCBE}"/>
          </ac:spMkLst>
        </pc:spChg>
        <pc:spChg chg="add mod">
          <ac:chgData name="Low Boon Kiat" userId="450c1080db7513f4" providerId="LiveId" clId="{0A1097FB-F732-4BFE-9161-C47FCC6C14ED}" dt="2023-05-26T18:30:51.391" v="897"/>
          <ac:spMkLst>
            <pc:docMk/>
            <pc:sldMk cId="3725678879" sldId="360"/>
            <ac:spMk id="202" creationId="{78BA04A3-ED5A-4095-B88E-080E2D596233}"/>
          </ac:spMkLst>
        </pc:spChg>
        <pc:spChg chg="add mod">
          <ac:chgData name="Low Boon Kiat" userId="450c1080db7513f4" providerId="LiveId" clId="{0A1097FB-F732-4BFE-9161-C47FCC6C14ED}" dt="2023-05-26T18:30:51.391" v="897"/>
          <ac:spMkLst>
            <pc:docMk/>
            <pc:sldMk cId="3725678879" sldId="360"/>
            <ac:spMk id="203" creationId="{053F9282-9CAD-4C14-B984-31003E092394}"/>
          </ac:spMkLst>
        </pc:spChg>
        <pc:spChg chg="add del mod">
          <ac:chgData name="Low Boon Kiat" userId="450c1080db7513f4" providerId="LiveId" clId="{0A1097FB-F732-4BFE-9161-C47FCC6C14ED}" dt="2023-05-26T18:36:53.897" v="1012" actId="478"/>
          <ac:spMkLst>
            <pc:docMk/>
            <pc:sldMk cId="3725678879" sldId="360"/>
            <ac:spMk id="204" creationId="{4B72801D-ADF8-40ED-AEE3-25F43A02CA8F}"/>
          </ac:spMkLst>
        </pc:spChg>
        <pc:spChg chg="add del mod">
          <ac:chgData name="Low Boon Kiat" userId="450c1080db7513f4" providerId="LiveId" clId="{0A1097FB-F732-4BFE-9161-C47FCC6C14ED}" dt="2023-05-26T18:33:22.832" v="925" actId="478"/>
          <ac:spMkLst>
            <pc:docMk/>
            <pc:sldMk cId="3725678879" sldId="360"/>
            <ac:spMk id="205" creationId="{CE766EC6-68D3-5E08-6861-B97AB1770243}"/>
          </ac:spMkLst>
        </pc:spChg>
        <pc:spChg chg="add del mod ord">
          <ac:chgData name="Low Boon Kiat" userId="450c1080db7513f4" providerId="LiveId" clId="{0A1097FB-F732-4BFE-9161-C47FCC6C14ED}" dt="2023-05-26T18:36:57.542" v="1014" actId="478"/>
          <ac:spMkLst>
            <pc:docMk/>
            <pc:sldMk cId="3725678879" sldId="360"/>
            <ac:spMk id="206" creationId="{977C6AAF-C0A7-8523-1E33-4EC6672EF950}"/>
          </ac:spMkLst>
        </pc:spChg>
        <pc:spChg chg="add del mod ord">
          <ac:chgData name="Low Boon Kiat" userId="450c1080db7513f4" providerId="LiveId" clId="{0A1097FB-F732-4BFE-9161-C47FCC6C14ED}" dt="2023-05-26T18:36:58.260" v="1015" actId="478"/>
          <ac:spMkLst>
            <pc:docMk/>
            <pc:sldMk cId="3725678879" sldId="360"/>
            <ac:spMk id="207" creationId="{6DE38889-584B-94A8-1F1B-AF578E0E3785}"/>
          </ac:spMkLst>
        </pc:spChg>
        <pc:spChg chg="add mod ord">
          <ac:chgData name="Low Boon Kiat" userId="450c1080db7513f4" providerId="LiveId" clId="{0A1097FB-F732-4BFE-9161-C47FCC6C14ED}" dt="2023-05-26T18:44:04.340" v="1153" actId="1076"/>
          <ac:spMkLst>
            <pc:docMk/>
            <pc:sldMk cId="3725678879" sldId="360"/>
            <ac:spMk id="208" creationId="{5C4E1601-4794-A711-2A3C-C7EC5B6ADDAC}"/>
          </ac:spMkLst>
        </pc:spChg>
        <pc:spChg chg="add del mod ord">
          <ac:chgData name="Low Boon Kiat" userId="450c1080db7513f4" providerId="LiveId" clId="{0A1097FB-F732-4BFE-9161-C47FCC6C14ED}" dt="2023-05-26T18:35:55.460" v="983" actId="478"/>
          <ac:spMkLst>
            <pc:docMk/>
            <pc:sldMk cId="3725678879" sldId="360"/>
            <ac:spMk id="209" creationId="{BDD39A35-41BC-1FAC-DE35-AA77656E37EA}"/>
          </ac:spMkLst>
        </pc:spChg>
        <pc:spChg chg="add del mod ord">
          <ac:chgData name="Low Boon Kiat" userId="450c1080db7513f4" providerId="LiveId" clId="{0A1097FB-F732-4BFE-9161-C47FCC6C14ED}" dt="2023-05-26T18:35:56.056" v="984" actId="478"/>
          <ac:spMkLst>
            <pc:docMk/>
            <pc:sldMk cId="3725678879" sldId="360"/>
            <ac:spMk id="210" creationId="{3A8603F2-F3A6-9C14-C795-C7BC2AE1D3D1}"/>
          </ac:spMkLst>
        </pc:spChg>
        <pc:spChg chg="add del mod ord">
          <ac:chgData name="Low Boon Kiat" userId="450c1080db7513f4" providerId="LiveId" clId="{0A1097FB-F732-4BFE-9161-C47FCC6C14ED}" dt="2023-05-26T18:35:57.469" v="985" actId="478"/>
          <ac:spMkLst>
            <pc:docMk/>
            <pc:sldMk cId="3725678879" sldId="360"/>
            <ac:spMk id="211" creationId="{CDFB7C8B-22DC-5C74-C3F7-5E8970B755F1}"/>
          </ac:spMkLst>
        </pc:spChg>
        <pc:spChg chg="add del mod ord">
          <ac:chgData name="Low Boon Kiat" userId="450c1080db7513f4" providerId="LiveId" clId="{0A1097FB-F732-4BFE-9161-C47FCC6C14ED}" dt="2023-05-26T18:35:58.215" v="986" actId="478"/>
          <ac:spMkLst>
            <pc:docMk/>
            <pc:sldMk cId="3725678879" sldId="360"/>
            <ac:spMk id="212" creationId="{A197DD97-D432-F9C5-8E0C-AEEBCC289757}"/>
          </ac:spMkLst>
        </pc:spChg>
        <pc:spChg chg="add del mod ord">
          <ac:chgData name="Low Boon Kiat" userId="450c1080db7513f4" providerId="LiveId" clId="{0A1097FB-F732-4BFE-9161-C47FCC6C14ED}" dt="2023-05-26T18:37:30.149" v="1023" actId="478"/>
          <ac:spMkLst>
            <pc:docMk/>
            <pc:sldMk cId="3725678879" sldId="360"/>
            <ac:spMk id="213" creationId="{585DDC60-6148-1F31-1A69-AFE06A21040E}"/>
          </ac:spMkLst>
        </pc:spChg>
        <pc:spChg chg="add mod ord">
          <ac:chgData name="Low Boon Kiat" userId="450c1080db7513f4" providerId="LiveId" clId="{0A1097FB-F732-4BFE-9161-C47FCC6C14ED}" dt="2023-05-26T18:43:34.522" v="1150" actId="1076"/>
          <ac:spMkLst>
            <pc:docMk/>
            <pc:sldMk cId="3725678879" sldId="360"/>
            <ac:spMk id="214" creationId="{F3267CC9-FB78-6BC0-B8B4-07F33EF5BDA4}"/>
          </ac:spMkLst>
        </pc:spChg>
        <pc:spChg chg="add del mod ord">
          <ac:chgData name="Low Boon Kiat" userId="450c1080db7513f4" providerId="LiveId" clId="{0A1097FB-F732-4BFE-9161-C47FCC6C14ED}" dt="2023-05-26T18:37:31.031" v="1024" actId="478"/>
          <ac:spMkLst>
            <pc:docMk/>
            <pc:sldMk cId="3725678879" sldId="360"/>
            <ac:spMk id="215" creationId="{F1437D83-2C5B-98E9-0D12-04DC597E87BD}"/>
          </ac:spMkLst>
        </pc:spChg>
        <pc:grpChg chg="add del mod">
          <ac:chgData name="Low Boon Kiat" userId="450c1080db7513f4" providerId="LiveId" clId="{0A1097FB-F732-4BFE-9161-C47FCC6C14ED}" dt="2023-05-26T18:05:08.269" v="571" actId="478"/>
          <ac:grpSpMkLst>
            <pc:docMk/>
            <pc:sldMk cId="3725678879" sldId="360"/>
            <ac:grpSpMk id="3" creationId="{3FC0A73D-4B76-15C7-CBFF-484558F636DC}"/>
          </ac:grpSpMkLst>
        </pc:grpChg>
        <pc:grpChg chg="add del mod">
          <ac:chgData name="Low Boon Kiat" userId="450c1080db7513f4" providerId="LiveId" clId="{0A1097FB-F732-4BFE-9161-C47FCC6C14ED}" dt="2023-05-26T18:11:35.897" v="707" actId="478"/>
          <ac:grpSpMkLst>
            <pc:docMk/>
            <pc:sldMk cId="3725678879" sldId="360"/>
            <ac:grpSpMk id="11" creationId="{133E28FC-C257-4473-A333-35740E49420B}"/>
          </ac:grpSpMkLst>
        </pc:grpChg>
        <pc:grpChg chg="add mod">
          <ac:chgData name="Low Boon Kiat" userId="450c1080db7513f4" providerId="LiveId" clId="{0A1097FB-F732-4BFE-9161-C47FCC6C14ED}" dt="2023-05-26T18:11:19.264" v="704"/>
          <ac:grpSpMkLst>
            <pc:docMk/>
            <pc:sldMk cId="3725678879" sldId="360"/>
            <ac:grpSpMk id="22" creationId="{06514385-F3DF-4A53-AE4C-4DD664329E71}"/>
          </ac:grpSpMkLst>
        </pc:grpChg>
        <pc:grpChg chg="add mod">
          <ac:chgData name="Low Boon Kiat" userId="450c1080db7513f4" providerId="LiveId" clId="{0A1097FB-F732-4BFE-9161-C47FCC6C14ED}" dt="2023-05-26T18:11:19.264" v="704"/>
          <ac:grpSpMkLst>
            <pc:docMk/>
            <pc:sldMk cId="3725678879" sldId="360"/>
            <ac:grpSpMk id="23" creationId="{64FC1461-5C02-4657-B301-910B3D468F48}"/>
          </ac:grpSpMkLst>
        </pc:grpChg>
        <pc:grpChg chg="add mod">
          <ac:chgData name="Low Boon Kiat" userId="450c1080db7513f4" providerId="LiveId" clId="{0A1097FB-F732-4BFE-9161-C47FCC6C14ED}" dt="2023-05-26T18:11:19.264" v="704"/>
          <ac:grpSpMkLst>
            <pc:docMk/>
            <pc:sldMk cId="3725678879" sldId="360"/>
            <ac:grpSpMk id="24" creationId="{8B56B8D2-6451-42FC-AF36-4D09BB82C389}"/>
          </ac:grpSpMkLst>
        </pc:grpChg>
        <pc:grpChg chg="add mod">
          <ac:chgData name="Low Boon Kiat" userId="450c1080db7513f4" providerId="LiveId" clId="{0A1097FB-F732-4BFE-9161-C47FCC6C14ED}" dt="2023-05-26T18:11:19.264" v="704"/>
          <ac:grpSpMkLst>
            <pc:docMk/>
            <pc:sldMk cId="3725678879" sldId="360"/>
            <ac:grpSpMk id="25" creationId="{D0D27332-F4AE-4CD7-8724-A000AA9DD26C}"/>
          </ac:grpSpMkLst>
        </pc:grpChg>
        <pc:grpChg chg="add mod">
          <ac:chgData name="Low Boon Kiat" userId="450c1080db7513f4" providerId="LiveId" clId="{0A1097FB-F732-4BFE-9161-C47FCC6C14ED}" dt="2023-05-26T18:11:19.264" v="704"/>
          <ac:grpSpMkLst>
            <pc:docMk/>
            <pc:sldMk cId="3725678879" sldId="360"/>
            <ac:grpSpMk id="26" creationId="{F366A33C-DA0F-4600-9A62-E541B3DF7CE0}"/>
          </ac:grpSpMkLst>
        </pc:grpChg>
        <pc:grpChg chg="add del mod">
          <ac:chgData name="Low Boon Kiat" userId="450c1080db7513f4" providerId="LiveId" clId="{0A1097FB-F732-4BFE-9161-C47FCC6C14ED}" dt="2023-05-26T18:16:11.421" v="741" actId="478"/>
          <ac:grpSpMkLst>
            <pc:docMk/>
            <pc:sldMk cId="3725678879" sldId="360"/>
            <ac:grpSpMk id="59" creationId="{AAE34BD1-B1FA-4982-9BF0-C9E0CA00F261}"/>
          </ac:grpSpMkLst>
        </pc:grpChg>
        <pc:grpChg chg="add del mod">
          <ac:chgData name="Low Boon Kiat" userId="450c1080db7513f4" providerId="LiveId" clId="{0A1097FB-F732-4BFE-9161-C47FCC6C14ED}" dt="2023-05-26T18:26:24.511" v="864" actId="478"/>
          <ac:grpSpMkLst>
            <pc:docMk/>
            <pc:sldMk cId="3725678879" sldId="360"/>
            <ac:grpSpMk id="70" creationId="{D0DC1390-2A60-4277-B1AE-CCDE775C7BE3}"/>
          </ac:grpSpMkLst>
        </pc:grpChg>
        <pc:grpChg chg="add del mod">
          <ac:chgData name="Low Boon Kiat" userId="450c1080db7513f4" providerId="LiveId" clId="{0A1097FB-F732-4BFE-9161-C47FCC6C14ED}" dt="2023-05-26T18:17:18.852" v="745" actId="478"/>
          <ac:grpSpMkLst>
            <pc:docMk/>
            <pc:sldMk cId="3725678879" sldId="360"/>
            <ac:grpSpMk id="71" creationId="{86114530-F5E7-4C46-AB0C-D6DFE468AEEC}"/>
          </ac:grpSpMkLst>
        </pc:grpChg>
        <pc:grpChg chg="add mod">
          <ac:chgData name="Low Boon Kiat" userId="450c1080db7513f4" providerId="LiveId" clId="{0A1097FB-F732-4BFE-9161-C47FCC6C14ED}" dt="2023-05-26T18:15:51.231" v="735"/>
          <ac:grpSpMkLst>
            <pc:docMk/>
            <pc:sldMk cId="3725678879" sldId="360"/>
            <ac:grpSpMk id="72" creationId="{8D08BCE5-7E07-4623-A186-E6F865852373}"/>
          </ac:grpSpMkLst>
        </pc:grpChg>
        <pc:grpChg chg="add mod">
          <ac:chgData name="Low Boon Kiat" userId="450c1080db7513f4" providerId="LiveId" clId="{0A1097FB-F732-4BFE-9161-C47FCC6C14ED}" dt="2023-05-26T18:15:51.231" v="735"/>
          <ac:grpSpMkLst>
            <pc:docMk/>
            <pc:sldMk cId="3725678879" sldId="360"/>
            <ac:grpSpMk id="73" creationId="{2B79B1C3-7ACB-4DDA-8FAF-413B05AABD29}"/>
          </ac:grpSpMkLst>
        </pc:grpChg>
        <pc:grpChg chg="add mod">
          <ac:chgData name="Low Boon Kiat" userId="450c1080db7513f4" providerId="LiveId" clId="{0A1097FB-F732-4BFE-9161-C47FCC6C14ED}" dt="2023-05-26T18:15:51.231" v="735"/>
          <ac:grpSpMkLst>
            <pc:docMk/>
            <pc:sldMk cId="3725678879" sldId="360"/>
            <ac:grpSpMk id="74" creationId="{5DD2BF74-6837-485C-849C-9593637A65BA}"/>
          </ac:grpSpMkLst>
        </pc:grpChg>
        <pc:grpChg chg="add mod">
          <ac:chgData name="Low Boon Kiat" userId="450c1080db7513f4" providerId="LiveId" clId="{0A1097FB-F732-4BFE-9161-C47FCC6C14ED}" dt="2023-05-26T18:15:51.231" v="735"/>
          <ac:grpSpMkLst>
            <pc:docMk/>
            <pc:sldMk cId="3725678879" sldId="360"/>
            <ac:grpSpMk id="75" creationId="{179BB3C6-984C-49A3-999D-18AC9244CAF4}"/>
          </ac:grpSpMkLst>
        </pc:grpChg>
        <pc:grpChg chg="add mod">
          <ac:chgData name="Low Boon Kiat" userId="450c1080db7513f4" providerId="LiveId" clId="{0A1097FB-F732-4BFE-9161-C47FCC6C14ED}" dt="2023-05-26T18:21:25.666" v="833" actId="207"/>
          <ac:grpSpMkLst>
            <pc:docMk/>
            <pc:sldMk cId="3725678879" sldId="360"/>
            <ac:grpSpMk id="91" creationId="{27D18395-AD8F-4DDA-A043-A7EC9D774AF1}"/>
          </ac:grpSpMkLst>
        </pc:grpChg>
        <pc:grpChg chg="add mod">
          <ac:chgData name="Low Boon Kiat" userId="450c1080db7513f4" providerId="LiveId" clId="{0A1097FB-F732-4BFE-9161-C47FCC6C14ED}" dt="2023-05-26T18:21:25.666" v="833" actId="207"/>
          <ac:grpSpMkLst>
            <pc:docMk/>
            <pc:sldMk cId="3725678879" sldId="360"/>
            <ac:grpSpMk id="92" creationId="{D46A401E-09E2-46A3-8393-006AC8D25A81}"/>
          </ac:grpSpMkLst>
        </pc:grpChg>
        <pc:grpChg chg="add mod">
          <ac:chgData name="Low Boon Kiat" userId="450c1080db7513f4" providerId="LiveId" clId="{0A1097FB-F732-4BFE-9161-C47FCC6C14ED}" dt="2023-05-26T18:21:25.666" v="833" actId="207"/>
          <ac:grpSpMkLst>
            <pc:docMk/>
            <pc:sldMk cId="3725678879" sldId="360"/>
            <ac:grpSpMk id="93" creationId="{9830A068-F733-4F34-8B72-A7D97272B1AD}"/>
          </ac:grpSpMkLst>
        </pc:grpChg>
        <pc:grpChg chg="add mod">
          <ac:chgData name="Low Boon Kiat" userId="450c1080db7513f4" providerId="LiveId" clId="{0A1097FB-F732-4BFE-9161-C47FCC6C14ED}" dt="2023-05-26T18:21:25.666" v="833" actId="207"/>
          <ac:grpSpMkLst>
            <pc:docMk/>
            <pc:sldMk cId="3725678879" sldId="360"/>
            <ac:grpSpMk id="94" creationId="{85136B8F-A4BC-4C99-BE6D-90D35D29B679}"/>
          </ac:grpSpMkLst>
        </pc:grpChg>
        <pc:grpChg chg="add del mod">
          <ac:chgData name="Low Boon Kiat" userId="450c1080db7513f4" providerId="LiveId" clId="{0A1097FB-F732-4BFE-9161-C47FCC6C14ED}" dt="2023-05-26T18:17:25.672" v="749" actId="478"/>
          <ac:grpSpMkLst>
            <pc:docMk/>
            <pc:sldMk cId="3725678879" sldId="360"/>
            <ac:grpSpMk id="112" creationId="{0731FEF3-240D-4E22-9D54-E7B107DE3672}"/>
          </ac:grpSpMkLst>
        </pc:grpChg>
        <pc:grpChg chg="add del mod">
          <ac:chgData name="Low Boon Kiat" userId="450c1080db7513f4" providerId="LiveId" clId="{0A1097FB-F732-4BFE-9161-C47FCC6C14ED}" dt="2023-05-26T18:26:23.802" v="863" actId="478"/>
          <ac:grpSpMkLst>
            <pc:docMk/>
            <pc:sldMk cId="3725678879" sldId="360"/>
            <ac:grpSpMk id="119" creationId="{692FB488-9D2E-2C7B-58A4-11AB9C94D6A8}"/>
          </ac:grpSpMkLst>
        </pc:grpChg>
        <pc:grpChg chg="mod">
          <ac:chgData name="Low Boon Kiat" userId="450c1080db7513f4" providerId="LiveId" clId="{0A1097FB-F732-4BFE-9161-C47FCC6C14ED}" dt="2023-05-26T18:23:07.554" v="862" actId="207"/>
          <ac:grpSpMkLst>
            <pc:docMk/>
            <pc:sldMk cId="3725678879" sldId="360"/>
            <ac:grpSpMk id="120" creationId="{C20344D8-A860-8E15-79F8-CA0D91DABE6E}"/>
          </ac:grpSpMkLst>
        </pc:grpChg>
        <pc:grpChg chg="mod">
          <ac:chgData name="Low Boon Kiat" userId="450c1080db7513f4" providerId="LiveId" clId="{0A1097FB-F732-4BFE-9161-C47FCC6C14ED}" dt="2023-05-26T18:23:07.554" v="862" actId="207"/>
          <ac:grpSpMkLst>
            <pc:docMk/>
            <pc:sldMk cId="3725678879" sldId="360"/>
            <ac:grpSpMk id="121" creationId="{539A27AB-2C17-4456-0A16-F637DC55307F}"/>
          </ac:grpSpMkLst>
        </pc:grpChg>
        <pc:grpChg chg="mod">
          <ac:chgData name="Low Boon Kiat" userId="450c1080db7513f4" providerId="LiveId" clId="{0A1097FB-F732-4BFE-9161-C47FCC6C14ED}" dt="2023-05-26T18:23:07.554" v="862" actId="207"/>
          <ac:grpSpMkLst>
            <pc:docMk/>
            <pc:sldMk cId="3725678879" sldId="360"/>
            <ac:grpSpMk id="122" creationId="{4B2153BF-FA4D-7616-F591-D4E9B7A38C64}"/>
          </ac:grpSpMkLst>
        </pc:grpChg>
        <pc:grpChg chg="mod">
          <ac:chgData name="Low Boon Kiat" userId="450c1080db7513f4" providerId="LiveId" clId="{0A1097FB-F732-4BFE-9161-C47FCC6C14ED}" dt="2023-05-26T18:23:07.554" v="862" actId="207"/>
          <ac:grpSpMkLst>
            <pc:docMk/>
            <pc:sldMk cId="3725678879" sldId="360"/>
            <ac:grpSpMk id="123" creationId="{E9B2A8EA-36E5-7FDC-DAE5-2AE7CC4AF7F9}"/>
          </ac:grpSpMkLst>
        </pc:grpChg>
        <pc:grpChg chg="add del mod">
          <ac:chgData name="Low Boon Kiat" userId="450c1080db7513f4" providerId="LiveId" clId="{0A1097FB-F732-4BFE-9161-C47FCC6C14ED}" dt="2023-05-26T18:29:02.386" v="888" actId="478"/>
          <ac:grpSpMkLst>
            <pc:docMk/>
            <pc:sldMk cId="3725678879" sldId="360"/>
            <ac:grpSpMk id="139" creationId="{2DC4A8AD-3391-4C4B-AFD7-C74D1FC9AFE6}"/>
          </ac:grpSpMkLst>
        </pc:grpChg>
        <pc:grpChg chg="add mod">
          <ac:chgData name="Low Boon Kiat" userId="450c1080db7513f4" providerId="LiveId" clId="{0A1097FB-F732-4BFE-9161-C47FCC6C14ED}" dt="2023-05-26T18:27:14.869" v="867"/>
          <ac:grpSpMkLst>
            <pc:docMk/>
            <pc:sldMk cId="3725678879" sldId="360"/>
            <ac:grpSpMk id="140" creationId="{FB95198A-E95C-4E77-8F50-6DC67EB1AC04}"/>
          </ac:grpSpMkLst>
        </pc:grpChg>
        <pc:grpChg chg="add del mod">
          <ac:chgData name="Low Boon Kiat" userId="450c1080db7513f4" providerId="LiveId" clId="{0A1097FB-F732-4BFE-9161-C47FCC6C14ED}" dt="2023-05-26T18:29:55.744" v="894" actId="478"/>
          <ac:grpSpMkLst>
            <pc:docMk/>
            <pc:sldMk cId="3725678879" sldId="360"/>
            <ac:grpSpMk id="149" creationId="{646CC05D-0376-4A90-AF9F-34F709F316DF}"/>
          </ac:grpSpMkLst>
        </pc:grpChg>
        <pc:grpChg chg="add mod">
          <ac:chgData name="Low Boon Kiat" userId="450c1080db7513f4" providerId="LiveId" clId="{0A1097FB-F732-4BFE-9161-C47FCC6C14ED}" dt="2023-05-26T18:29:14.451" v="889"/>
          <ac:grpSpMkLst>
            <pc:docMk/>
            <pc:sldMk cId="3725678879" sldId="360"/>
            <ac:grpSpMk id="150" creationId="{2F1686FF-4DFA-46FB-8F85-8D01E1000A58}"/>
          </ac:grpSpMkLst>
        </pc:grpChg>
        <pc:grpChg chg="add mod">
          <ac:chgData name="Low Boon Kiat" userId="450c1080db7513f4" providerId="LiveId" clId="{0A1097FB-F732-4BFE-9161-C47FCC6C14ED}" dt="2023-05-26T18:29:14.451" v="889"/>
          <ac:grpSpMkLst>
            <pc:docMk/>
            <pc:sldMk cId="3725678879" sldId="360"/>
            <ac:grpSpMk id="151" creationId="{6E323F70-3D0D-4DB7-B8EC-14C9B69D8310}"/>
          </ac:grpSpMkLst>
        </pc:grpChg>
        <pc:grpChg chg="add mod">
          <ac:chgData name="Low Boon Kiat" userId="450c1080db7513f4" providerId="LiveId" clId="{0A1097FB-F732-4BFE-9161-C47FCC6C14ED}" dt="2023-05-26T18:29:14.451" v="889"/>
          <ac:grpSpMkLst>
            <pc:docMk/>
            <pc:sldMk cId="3725678879" sldId="360"/>
            <ac:grpSpMk id="152" creationId="{AC29E95B-AAC5-4CD0-9D54-9B1208753FC9}"/>
          </ac:grpSpMkLst>
        </pc:grpChg>
        <pc:grpChg chg="add mod">
          <ac:chgData name="Low Boon Kiat" userId="450c1080db7513f4" providerId="LiveId" clId="{0A1097FB-F732-4BFE-9161-C47FCC6C14ED}" dt="2023-05-26T18:29:14.451" v="889"/>
          <ac:grpSpMkLst>
            <pc:docMk/>
            <pc:sldMk cId="3725678879" sldId="360"/>
            <ac:grpSpMk id="153" creationId="{E347C3E7-CC0D-4EDD-804D-0874F56B444F}"/>
          </ac:grpSpMkLst>
        </pc:grpChg>
        <pc:grpChg chg="add mod">
          <ac:chgData name="Low Boon Kiat" userId="450c1080db7513f4" providerId="LiveId" clId="{0A1097FB-F732-4BFE-9161-C47FCC6C14ED}" dt="2023-05-26T18:29:14.451" v="889"/>
          <ac:grpSpMkLst>
            <pc:docMk/>
            <pc:sldMk cId="3725678879" sldId="360"/>
            <ac:grpSpMk id="166" creationId="{B81E6361-B224-45D0-84F8-B0941F89FDC2}"/>
          </ac:grpSpMkLst>
        </pc:grpChg>
        <pc:grpChg chg="add mod">
          <ac:chgData name="Low Boon Kiat" userId="450c1080db7513f4" providerId="LiveId" clId="{0A1097FB-F732-4BFE-9161-C47FCC6C14ED}" dt="2023-05-26T18:29:14.451" v="889"/>
          <ac:grpSpMkLst>
            <pc:docMk/>
            <pc:sldMk cId="3725678879" sldId="360"/>
            <ac:grpSpMk id="167" creationId="{7DB9EB65-2DE3-44D4-9AC7-6127A6B83682}"/>
          </ac:grpSpMkLst>
        </pc:grpChg>
        <pc:grpChg chg="add mod">
          <ac:chgData name="Low Boon Kiat" userId="450c1080db7513f4" providerId="LiveId" clId="{0A1097FB-F732-4BFE-9161-C47FCC6C14ED}" dt="2023-05-26T18:29:14.451" v="889"/>
          <ac:grpSpMkLst>
            <pc:docMk/>
            <pc:sldMk cId="3725678879" sldId="360"/>
            <ac:grpSpMk id="168" creationId="{7AC73F84-FF62-496F-AED7-BBAF6AE3A4CB}"/>
          </ac:grpSpMkLst>
        </pc:grpChg>
        <pc:grpChg chg="add mod">
          <ac:chgData name="Low Boon Kiat" userId="450c1080db7513f4" providerId="LiveId" clId="{0A1097FB-F732-4BFE-9161-C47FCC6C14ED}" dt="2023-05-26T18:29:14.451" v="889"/>
          <ac:grpSpMkLst>
            <pc:docMk/>
            <pc:sldMk cId="3725678879" sldId="360"/>
            <ac:grpSpMk id="169" creationId="{DB637C20-E19E-406A-9D6C-2811140621F4}"/>
          </ac:grpSpMkLst>
        </pc:grpChg>
        <pc:grpChg chg="add del mod">
          <ac:chgData name="Low Boon Kiat" userId="450c1080db7513f4" providerId="LiveId" clId="{0A1097FB-F732-4BFE-9161-C47FCC6C14ED}" dt="2023-05-26T18:31:19.190" v="899" actId="478"/>
          <ac:grpSpMkLst>
            <pc:docMk/>
            <pc:sldMk cId="3725678879" sldId="360"/>
            <ac:grpSpMk id="197" creationId="{0731FEF3-240D-4E22-9D54-E7B107DE3672}"/>
          </ac:grpSpMkLst>
        </pc:grpChg>
        <pc:graphicFrameChg chg="add mod ord modGraphic">
          <ac:chgData name="Low Boon Kiat" userId="450c1080db7513f4" providerId="LiveId" clId="{0A1097FB-F732-4BFE-9161-C47FCC6C14ED}" dt="2023-05-26T18:43:23.601" v="1149" actId="1036"/>
          <ac:graphicFrameMkLst>
            <pc:docMk/>
            <pc:sldMk cId="3725678879" sldId="360"/>
            <ac:graphicFrameMk id="2" creationId="{2E32DE63-CF58-99C5-CAE1-680511D91DF3}"/>
          </ac:graphicFrameMkLst>
        </pc:graphicFrameChg>
        <pc:graphicFrameChg chg="del mod">
          <ac:chgData name="Low Boon Kiat" userId="450c1080db7513f4" providerId="LiveId" clId="{0A1097FB-F732-4BFE-9161-C47FCC6C14ED}" dt="2023-05-26T17:56:18.464" v="492" actId="478"/>
          <ac:graphicFrameMkLst>
            <pc:docMk/>
            <pc:sldMk cId="3725678879" sldId="360"/>
            <ac:graphicFrameMk id="12" creationId="{8B26C3F5-5F8D-9B7C-37E2-3B7B25F44B95}"/>
          </ac:graphicFrameMkLst>
        </pc:graphicFrameChg>
        <pc:picChg chg="add del mod">
          <ac:chgData name="Low Boon Kiat" userId="450c1080db7513f4" providerId="LiveId" clId="{0A1097FB-F732-4BFE-9161-C47FCC6C14ED}" dt="2023-05-26T18:16:50.785" v="742" actId="478"/>
          <ac:picMkLst>
            <pc:docMk/>
            <pc:sldMk cId="3725678879" sldId="360"/>
            <ac:picMk id="60" creationId="{3CCE6C6E-9BB5-4F26-949D-FFD34E9EE1FE}"/>
          </ac:picMkLst>
        </pc:picChg>
        <pc:picChg chg="add del mod">
          <ac:chgData name="Low Boon Kiat" userId="450c1080db7513f4" providerId="LiveId" clId="{0A1097FB-F732-4BFE-9161-C47FCC6C14ED}" dt="2023-05-26T18:16:11.421" v="741" actId="478"/>
          <ac:picMkLst>
            <pc:docMk/>
            <pc:sldMk cId="3725678879" sldId="360"/>
            <ac:picMk id="61" creationId="{EAB05A65-E53E-4E84-8AFB-2B6DB51858B6}"/>
          </ac:picMkLst>
        </pc:picChg>
        <pc:picChg chg="add del mod">
          <ac:chgData name="Low Boon Kiat" userId="450c1080db7513f4" providerId="LiveId" clId="{0A1097FB-F732-4BFE-9161-C47FCC6C14ED}" dt="2023-05-26T18:16:11.421" v="741" actId="478"/>
          <ac:picMkLst>
            <pc:docMk/>
            <pc:sldMk cId="3725678879" sldId="360"/>
            <ac:picMk id="62" creationId="{AE4A72E4-2B7B-4599-83B9-8AD2B1C8B657}"/>
          </ac:picMkLst>
        </pc:picChg>
        <pc:picChg chg="add del mod">
          <ac:chgData name="Low Boon Kiat" userId="450c1080db7513f4" providerId="LiveId" clId="{0A1097FB-F732-4BFE-9161-C47FCC6C14ED}" dt="2023-05-26T18:16:11.421" v="741" actId="478"/>
          <ac:picMkLst>
            <pc:docMk/>
            <pc:sldMk cId="3725678879" sldId="360"/>
            <ac:picMk id="63" creationId="{0B9D2A41-E171-4EA9-918C-8C3A7E3A890E}"/>
          </ac:picMkLst>
        </pc:picChg>
        <pc:picChg chg="add del mod">
          <ac:chgData name="Low Boon Kiat" userId="450c1080db7513f4" providerId="LiveId" clId="{0A1097FB-F732-4BFE-9161-C47FCC6C14ED}" dt="2023-05-26T18:16:11.421" v="741" actId="478"/>
          <ac:picMkLst>
            <pc:docMk/>
            <pc:sldMk cId="3725678879" sldId="360"/>
            <ac:picMk id="64" creationId="{B8FE43E2-0B02-4742-85A7-D542EFD5F989}"/>
          </ac:picMkLst>
        </pc:picChg>
        <pc:cxnChg chg="add mod">
          <ac:chgData name="Low Boon Kiat" userId="450c1080db7513f4" providerId="LiveId" clId="{0A1097FB-F732-4BFE-9161-C47FCC6C14ED}" dt="2023-05-26T18:11:19.264" v="704"/>
          <ac:cxnSpMkLst>
            <pc:docMk/>
            <pc:sldMk cId="3725678879" sldId="360"/>
            <ac:cxnSpMk id="13" creationId="{8B6E2958-0550-4211-A747-3E2B6769A865}"/>
          </ac:cxnSpMkLst>
        </pc:cxnChg>
        <pc:cxnChg chg="add mod">
          <ac:chgData name="Low Boon Kiat" userId="450c1080db7513f4" providerId="LiveId" clId="{0A1097FB-F732-4BFE-9161-C47FCC6C14ED}" dt="2023-05-26T18:11:19.264" v="704"/>
          <ac:cxnSpMkLst>
            <pc:docMk/>
            <pc:sldMk cId="3725678879" sldId="360"/>
            <ac:cxnSpMk id="15" creationId="{22095D49-F740-4A05-AE92-BE185B37FC9A}"/>
          </ac:cxnSpMkLst>
        </pc:cxnChg>
      </pc:sldChg>
      <pc:sldChg chg="addSp delSp modSp add mod">
        <pc:chgData name="Low Boon Kiat" userId="450c1080db7513f4" providerId="LiveId" clId="{0A1097FB-F732-4BFE-9161-C47FCC6C14ED}" dt="2023-05-27T03:17:16.099" v="1616" actId="242"/>
        <pc:sldMkLst>
          <pc:docMk/>
          <pc:sldMk cId="547594257" sldId="361"/>
        </pc:sldMkLst>
        <pc:spChg chg="mod">
          <ac:chgData name="Low Boon Kiat" userId="450c1080db7513f4" providerId="LiveId" clId="{0A1097FB-F732-4BFE-9161-C47FCC6C14ED}" dt="2023-05-27T02:58:08.568" v="1178"/>
          <ac:spMkLst>
            <pc:docMk/>
            <pc:sldMk cId="547594257" sldId="361"/>
            <ac:spMk id="4" creationId="{4F97D717-83E0-DE41-815D-BA74BA2CB765}"/>
          </ac:spMkLst>
        </pc:spChg>
        <pc:spChg chg="mod">
          <ac:chgData name="Low Boon Kiat" userId="450c1080db7513f4" providerId="LiveId" clId="{0A1097FB-F732-4BFE-9161-C47FCC6C14ED}" dt="2023-05-27T02:58:08.568" v="1178"/>
          <ac:spMkLst>
            <pc:docMk/>
            <pc:sldMk cId="547594257" sldId="361"/>
            <ac:spMk id="5" creationId="{2DC3E36C-255A-00B9-C916-29D5F75C71B0}"/>
          </ac:spMkLst>
        </pc:spChg>
        <pc:spChg chg="mod">
          <ac:chgData name="Low Boon Kiat" userId="450c1080db7513f4" providerId="LiveId" clId="{0A1097FB-F732-4BFE-9161-C47FCC6C14ED}" dt="2023-05-27T02:58:08.568" v="1178"/>
          <ac:spMkLst>
            <pc:docMk/>
            <pc:sldMk cId="547594257" sldId="361"/>
            <ac:spMk id="6" creationId="{FA078820-F13D-CDA2-33F2-6546F0C1A8C0}"/>
          </ac:spMkLst>
        </pc:spChg>
        <pc:spChg chg="mod">
          <ac:chgData name="Low Boon Kiat" userId="450c1080db7513f4" providerId="LiveId" clId="{0A1097FB-F732-4BFE-9161-C47FCC6C14ED}" dt="2023-05-27T02:58:08.568" v="1178"/>
          <ac:spMkLst>
            <pc:docMk/>
            <pc:sldMk cId="547594257" sldId="361"/>
            <ac:spMk id="7" creationId="{51725D2A-10E8-ACD8-9E8B-2BBE045B97D1}"/>
          </ac:spMkLst>
        </pc:spChg>
        <pc:spChg chg="mod">
          <ac:chgData name="Low Boon Kiat" userId="450c1080db7513f4" providerId="LiveId" clId="{0A1097FB-F732-4BFE-9161-C47FCC6C14ED}" dt="2023-05-27T02:58:08.568" v="1178"/>
          <ac:spMkLst>
            <pc:docMk/>
            <pc:sldMk cId="547594257" sldId="361"/>
            <ac:spMk id="8" creationId="{7B341E05-FB5B-D4F3-7088-22CA047D1E44}"/>
          </ac:spMkLst>
        </pc:spChg>
        <pc:spChg chg="mod">
          <ac:chgData name="Low Boon Kiat" userId="450c1080db7513f4" providerId="LiveId" clId="{0A1097FB-F732-4BFE-9161-C47FCC6C14ED}" dt="2023-05-27T02:58:08.568" v="1178"/>
          <ac:spMkLst>
            <pc:docMk/>
            <pc:sldMk cId="547594257" sldId="361"/>
            <ac:spMk id="9" creationId="{97D7F14B-6801-BBA8-9D4C-7EEBA1DA0066}"/>
          </ac:spMkLst>
        </pc:spChg>
        <pc:spChg chg="mod">
          <ac:chgData name="Low Boon Kiat" userId="450c1080db7513f4" providerId="LiveId" clId="{0A1097FB-F732-4BFE-9161-C47FCC6C14ED}" dt="2023-05-27T03:17:16.099" v="1616" actId="242"/>
          <ac:spMkLst>
            <pc:docMk/>
            <pc:sldMk cId="547594257" sldId="361"/>
            <ac:spMk id="10" creationId="{A41ACC13-7C4E-1D30-DE03-A399CA57A5B7}"/>
          </ac:spMkLst>
        </pc:spChg>
        <pc:spChg chg="mod">
          <ac:chgData name="Low Boon Kiat" userId="450c1080db7513f4" providerId="LiveId" clId="{0A1097FB-F732-4BFE-9161-C47FCC6C14ED}" dt="2023-05-27T02:58:08.568" v="1178"/>
          <ac:spMkLst>
            <pc:docMk/>
            <pc:sldMk cId="547594257" sldId="361"/>
            <ac:spMk id="11" creationId="{8BD98E67-5A4B-819E-176B-66F714485895}"/>
          </ac:spMkLst>
        </pc:spChg>
        <pc:spChg chg="mod">
          <ac:chgData name="Low Boon Kiat" userId="450c1080db7513f4" providerId="LiveId" clId="{0A1097FB-F732-4BFE-9161-C47FCC6C14ED}" dt="2023-05-27T03:09:31.734" v="1458" actId="114"/>
          <ac:spMkLst>
            <pc:docMk/>
            <pc:sldMk cId="547594257" sldId="361"/>
            <ac:spMk id="13" creationId="{B504E2A2-B7B0-EA88-2C10-983CA59298C0}"/>
          </ac:spMkLst>
        </pc:spChg>
        <pc:spChg chg="mod">
          <ac:chgData name="Low Boon Kiat" userId="450c1080db7513f4" providerId="LiveId" clId="{0A1097FB-F732-4BFE-9161-C47FCC6C14ED}" dt="2023-05-27T02:58:14.023" v="1180"/>
          <ac:spMkLst>
            <pc:docMk/>
            <pc:sldMk cId="547594257" sldId="361"/>
            <ac:spMk id="15" creationId="{0501190F-8F33-543C-67EF-F25B61CA589F}"/>
          </ac:spMkLst>
        </pc:spChg>
        <pc:spChg chg="mod">
          <ac:chgData name="Low Boon Kiat" userId="450c1080db7513f4" providerId="LiveId" clId="{0A1097FB-F732-4BFE-9161-C47FCC6C14ED}" dt="2023-05-27T03:10:41.961" v="1465" actId="20577"/>
          <ac:spMkLst>
            <pc:docMk/>
            <pc:sldMk cId="547594257" sldId="361"/>
            <ac:spMk id="16" creationId="{49876EBF-331A-3519-18C6-4E76DEAF0975}"/>
          </ac:spMkLst>
        </pc:spChg>
        <pc:spChg chg="mod">
          <ac:chgData name="Low Boon Kiat" userId="450c1080db7513f4" providerId="LiveId" clId="{0A1097FB-F732-4BFE-9161-C47FCC6C14ED}" dt="2023-05-27T02:53:51.416" v="1173" actId="20577"/>
          <ac:spMkLst>
            <pc:docMk/>
            <pc:sldMk cId="547594257" sldId="361"/>
            <ac:spMk id="17" creationId="{9FFF17F6-5A4A-1B9D-DA5F-133ED9302EE9}"/>
          </ac:spMkLst>
        </pc:spChg>
        <pc:spChg chg="mod">
          <ac:chgData name="Low Boon Kiat" userId="450c1080db7513f4" providerId="LiveId" clId="{0A1097FB-F732-4BFE-9161-C47FCC6C14ED}" dt="2023-05-27T03:10:55.452" v="1478" actId="20577"/>
          <ac:spMkLst>
            <pc:docMk/>
            <pc:sldMk cId="547594257" sldId="361"/>
            <ac:spMk id="18" creationId="{BFDBD6D8-A7E5-4B4B-15F9-ADAB5F0DE7E1}"/>
          </ac:spMkLst>
        </pc:spChg>
        <pc:spChg chg="mod">
          <ac:chgData name="Low Boon Kiat" userId="450c1080db7513f4" providerId="LiveId" clId="{0A1097FB-F732-4BFE-9161-C47FCC6C14ED}" dt="2023-05-27T03:10:27.174" v="1464" actId="1076"/>
          <ac:spMkLst>
            <pc:docMk/>
            <pc:sldMk cId="547594257" sldId="361"/>
            <ac:spMk id="19" creationId="{2915820E-190E-001C-9D80-28078015BE21}"/>
          </ac:spMkLst>
        </pc:spChg>
        <pc:spChg chg="mod">
          <ac:chgData name="Low Boon Kiat" userId="450c1080db7513f4" providerId="LiveId" clId="{0A1097FB-F732-4BFE-9161-C47FCC6C14ED}" dt="2023-05-27T03:09:56.804" v="1462" actId="114"/>
          <ac:spMkLst>
            <pc:docMk/>
            <pc:sldMk cId="547594257" sldId="361"/>
            <ac:spMk id="20" creationId="{A9070953-E7AD-3700-5B83-CD0A349689B2}"/>
          </ac:spMkLst>
        </pc:spChg>
        <pc:spChg chg="mod">
          <ac:chgData name="Low Boon Kiat" userId="450c1080db7513f4" providerId="LiveId" clId="{0A1097FB-F732-4BFE-9161-C47FCC6C14ED}" dt="2023-05-27T02:58:14.023" v="1180"/>
          <ac:spMkLst>
            <pc:docMk/>
            <pc:sldMk cId="547594257" sldId="361"/>
            <ac:spMk id="21" creationId="{36AB602D-31C6-A7B9-F9C7-A9E0335C9812}"/>
          </ac:spMkLst>
        </pc:spChg>
        <pc:spChg chg="add mod">
          <ac:chgData name="Low Boon Kiat" userId="450c1080db7513f4" providerId="LiveId" clId="{0A1097FB-F732-4BFE-9161-C47FCC6C14ED}" dt="2023-05-27T03:11:18.717" v="1509"/>
          <ac:spMkLst>
            <pc:docMk/>
            <pc:sldMk cId="547594257" sldId="361"/>
            <ac:spMk id="22" creationId="{ABA6A641-CC3B-99A4-8A84-117062138F65}"/>
          </ac:spMkLst>
        </pc:spChg>
        <pc:spChg chg="del">
          <ac:chgData name="Low Boon Kiat" userId="450c1080db7513f4" providerId="LiveId" clId="{0A1097FB-F732-4BFE-9161-C47FCC6C14ED}" dt="2023-05-27T02:54:50.973" v="1175" actId="478"/>
          <ac:spMkLst>
            <pc:docMk/>
            <pc:sldMk cId="547594257" sldId="361"/>
            <ac:spMk id="208" creationId="{5C4E1601-4794-A711-2A3C-C7EC5B6ADDAC}"/>
          </ac:spMkLst>
        </pc:spChg>
        <pc:spChg chg="del">
          <ac:chgData name="Low Boon Kiat" userId="450c1080db7513f4" providerId="LiveId" clId="{0A1097FB-F732-4BFE-9161-C47FCC6C14ED}" dt="2023-05-27T02:54:51.800" v="1176" actId="478"/>
          <ac:spMkLst>
            <pc:docMk/>
            <pc:sldMk cId="547594257" sldId="361"/>
            <ac:spMk id="214" creationId="{F3267CC9-FB78-6BC0-B8B4-07F33EF5BDA4}"/>
          </ac:spMkLst>
        </pc:spChg>
        <pc:grpChg chg="add del mod">
          <ac:chgData name="Low Boon Kiat" userId="450c1080db7513f4" providerId="LiveId" clId="{0A1097FB-F732-4BFE-9161-C47FCC6C14ED}" dt="2023-05-27T02:58:10.600" v="1179"/>
          <ac:grpSpMkLst>
            <pc:docMk/>
            <pc:sldMk cId="547594257" sldId="361"/>
            <ac:grpSpMk id="3" creationId="{EFABBA5C-0FF7-BA76-5D1E-7A119D055B19}"/>
          </ac:grpSpMkLst>
        </pc:grpChg>
        <pc:grpChg chg="add mod">
          <ac:chgData name="Low Boon Kiat" userId="450c1080db7513f4" providerId="LiveId" clId="{0A1097FB-F732-4BFE-9161-C47FCC6C14ED}" dt="2023-05-27T03:11:24.927" v="1526" actId="1037"/>
          <ac:grpSpMkLst>
            <pc:docMk/>
            <pc:sldMk cId="547594257" sldId="361"/>
            <ac:grpSpMk id="12" creationId="{38F568AB-D93A-D39B-CE60-E7A09A2CD20B}"/>
          </ac:grpSpMkLst>
        </pc:grpChg>
        <pc:graphicFrameChg chg="del">
          <ac:chgData name="Low Boon Kiat" userId="450c1080db7513f4" providerId="LiveId" clId="{0A1097FB-F732-4BFE-9161-C47FCC6C14ED}" dt="2023-05-27T02:54:50.003" v="1174" actId="478"/>
          <ac:graphicFrameMkLst>
            <pc:docMk/>
            <pc:sldMk cId="547594257" sldId="361"/>
            <ac:graphicFrameMk id="2" creationId="{2E32DE63-CF58-99C5-CAE1-680511D91DF3}"/>
          </ac:graphicFrameMkLst>
        </pc:graphicFrameChg>
      </pc:sldChg>
      <pc:sldChg chg="addSp delSp modSp add mod">
        <pc:chgData name="Low Boon Kiat" userId="450c1080db7513f4" providerId="LiveId" clId="{0A1097FB-F732-4BFE-9161-C47FCC6C14ED}" dt="2023-05-27T04:01:29.827" v="2177" actId="1035"/>
        <pc:sldMkLst>
          <pc:docMk/>
          <pc:sldMk cId="3791752079" sldId="362"/>
        </pc:sldMkLst>
        <pc:spChg chg="add mod ord">
          <ac:chgData name="Low Boon Kiat" userId="450c1080db7513f4" providerId="LiveId" clId="{0A1097FB-F732-4BFE-9161-C47FCC6C14ED}" dt="2023-05-27T03:47:37.026" v="2029" actId="1035"/>
          <ac:spMkLst>
            <pc:docMk/>
            <pc:sldMk cId="3791752079" sldId="362"/>
            <ac:spMk id="5" creationId="{83116B28-6920-FC6D-B5B5-23306E3C2033}"/>
          </ac:spMkLst>
        </pc:spChg>
        <pc:spChg chg="add del mod ord">
          <ac:chgData name="Low Boon Kiat" userId="450c1080db7513f4" providerId="LiveId" clId="{0A1097FB-F732-4BFE-9161-C47FCC6C14ED}" dt="2023-05-27T03:25:03.612" v="1693" actId="478"/>
          <ac:spMkLst>
            <pc:docMk/>
            <pc:sldMk cId="3791752079" sldId="362"/>
            <ac:spMk id="6" creationId="{0704E2C4-BB87-39E6-BE81-46E0C115DD23}"/>
          </ac:spMkLst>
        </pc:spChg>
        <pc:spChg chg="add del mod">
          <ac:chgData name="Low Boon Kiat" userId="450c1080db7513f4" providerId="LiveId" clId="{0A1097FB-F732-4BFE-9161-C47FCC6C14ED}" dt="2023-05-27T03:28:44.566" v="1765" actId="478"/>
          <ac:spMkLst>
            <pc:docMk/>
            <pc:sldMk cId="3791752079" sldId="362"/>
            <ac:spMk id="7" creationId="{33D366B6-BCCD-A798-F6CC-5F4C4C0ED3CD}"/>
          </ac:spMkLst>
        </pc:spChg>
        <pc:spChg chg="add mod">
          <ac:chgData name="Low Boon Kiat" userId="450c1080db7513f4" providerId="LiveId" clId="{0A1097FB-F732-4BFE-9161-C47FCC6C14ED}" dt="2023-05-27T04:01:29.827" v="2177" actId="1035"/>
          <ac:spMkLst>
            <pc:docMk/>
            <pc:sldMk cId="3791752079" sldId="362"/>
            <ac:spMk id="8" creationId="{D1A29578-4E72-7A1C-CEEB-2EA087A6B385}"/>
          </ac:spMkLst>
        </pc:spChg>
        <pc:spChg chg="add mod">
          <ac:chgData name="Low Boon Kiat" userId="450c1080db7513f4" providerId="LiveId" clId="{0A1097FB-F732-4BFE-9161-C47FCC6C14ED}" dt="2023-05-27T03:47:37.026" v="2029" actId="1035"/>
          <ac:spMkLst>
            <pc:docMk/>
            <pc:sldMk cId="3791752079" sldId="362"/>
            <ac:spMk id="9" creationId="{5D81853F-7492-FB16-7FBE-2B8B4A34FD7C}"/>
          </ac:spMkLst>
        </pc:spChg>
        <pc:spChg chg="add del mod">
          <ac:chgData name="Low Boon Kiat" userId="450c1080db7513f4" providerId="LiveId" clId="{0A1097FB-F732-4BFE-9161-C47FCC6C14ED}" dt="2023-05-27T03:45:46.762" v="1983" actId="478"/>
          <ac:spMkLst>
            <pc:docMk/>
            <pc:sldMk cId="3791752079" sldId="362"/>
            <ac:spMk id="10" creationId="{A41ACC13-7C4E-1D30-DE03-A399CA57A5B7}"/>
          </ac:spMkLst>
        </pc:spChg>
        <pc:spChg chg="add mod ord">
          <ac:chgData name="Low Boon Kiat" userId="450c1080db7513f4" providerId="LiveId" clId="{0A1097FB-F732-4BFE-9161-C47FCC6C14ED}" dt="2023-05-27T03:56:21.829" v="2116" actId="1037"/>
          <ac:spMkLst>
            <pc:docMk/>
            <pc:sldMk cId="3791752079" sldId="362"/>
            <ac:spMk id="11" creationId="{4A290076-BD39-DDCE-F214-A7D7052576AF}"/>
          </ac:spMkLst>
        </pc:spChg>
        <pc:spChg chg="mod">
          <ac:chgData name="Low Boon Kiat" userId="450c1080db7513f4" providerId="LiveId" clId="{0A1097FB-F732-4BFE-9161-C47FCC6C14ED}" dt="2023-05-27T03:40:22.566" v="1918" actId="404"/>
          <ac:spMkLst>
            <pc:docMk/>
            <pc:sldMk cId="3791752079" sldId="362"/>
            <ac:spMk id="17" creationId="{9FFF17F6-5A4A-1B9D-DA5F-133ED9302EE9}"/>
          </ac:spMkLst>
        </pc:spChg>
        <pc:spChg chg="add mod ord">
          <ac:chgData name="Low Boon Kiat" userId="450c1080db7513f4" providerId="LiveId" clId="{0A1097FB-F732-4BFE-9161-C47FCC6C14ED}" dt="2023-05-27T03:47:37.026" v="2029" actId="1035"/>
          <ac:spMkLst>
            <pc:docMk/>
            <pc:sldMk cId="3791752079" sldId="362"/>
            <ac:spMk id="23" creationId="{97D6F447-68EA-F4F9-0DB0-3EEC996B96C8}"/>
          </ac:spMkLst>
        </pc:spChg>
        <pc:spChg chg="add mod">
          <ac:chgData name="Low Boon Kiat" userId="450c1080db7513f4" providerId="LiveId" clId="{0A1097FB-F732-4BFE-9161-C47FCC6C14ED}" dt="2023-05-27T03:52:45.632" v="2057" actId="208"/>
          <ac:spMkLst>
            <pc:docMk/>
            <pc:sldMk cId="3791752079" sldId="362"/>
            <ac:spMk id="24" creationId="{A8E9729D-6877-B98D-11F3-B8BE16622733}"/>
          </ac:spMkLst>
        </pc:spChg>
        <pc:spChg chg="add mod">
          <ac:chgData name="Low Boon Kiat" userId="450c1080db7513f4" providerId="LiveId" clId="{0A1097FB-F732-4BFE-9161-C47FCC6C14ED}" dt="2023-05-27T03:47:37.026" v="2029" actId="1035"/>
          <ac:spMkLst>
            <pc:docMk/>
            <pc:sldMk cId="3791752079" sldId="362"/>
            <ac:spMk id="25" creationId="{15A2709F-D2E9-A348-4E89-97DA8F2344E8}"/>
          </ac:spMkLst>
        </pc:spChg>
        <pc:spChg chg="add mod">
          <ac:chgData name="Low Boon Kiat" userId="450c1080db7513f4" providerId="LiveId" clId="{0A1097FB-F732-4BFE-9161-C47FCC6C14ED}" dt="2023-05-27T04:01:29.827" v="2177" actId="1035"/>
          <ac:spMkLst>
            <pc:docMk/>
            <pc:sldMk cId="3791752079" sldId="362"/>
            <ac:spMk id="27" creationId="{0B7FF1F0-9BD5-4920-4BF2-CC9A1EA1084D}"/>
          </ac:spMkLst>
        </pc:spChg>
        <pc:spChg chg="add mod">
          <ac:chgData name="Low Boon Kiat" userId="450c1080db7513f4" providerId="LiveId" clId="{0A1097FB-F732-4BFE-9161-C47FCC6C14ED}" dt="2023-05-27T03:47:37.026" v="2029" actId="1035"/>
          <ac:spMkLst>
            <pc:docMk/>
            <pc:sldMk cId="3791752079" sldId="362"/>
            <ac:spMk id="28" creationId="{3566DE7F-EE82-043D-79D4-1C76278A3754}"/>
          </ac:spMkLst>
        </pc:spChg>
        <pc:spChg chg="add mod">
          <ac:chgData name="Low Boon Kiat" userId="450c1080db7513f4" providerId="LiveId" clId="{0A1097FB-F732-4BFE-9161-C47FCC6C14ED}" dt="2023-05-27T03:56:21.829" v="2116" actId="1037"/>
          <ac:spMkLst>
            <pc:docMk/>
            <pc:sldMk cId="3791752079" sldId="362"/>
            <ac:spMk id="29" creationId="{38BAACF6-5D2F-EA27-82DA-C440332761E7}"/>
          </ac:spMkLst>
        </pc:spChg>
        <pc:grpChg chg="del">
          <ac:chgData name="Low Boon Kiat" userId="450c1080db7513f4" providerId="LiveId" clId="{0A1097FB-F732-4BFE-9161-C47FCC6C14ED}" dt="2023-05-27T03:18:39.053" v="1640" actId="478"/>
          <ac:grpSpMkLst>
            <pc:docMk/>
            <pc:sldMk cId="3791752079" sldId="362"/>
            <ac:grpSpMk id="12" creationId="{38F568AB-D93A-D39B-CE60-E7A09A2CD20B}"/>
          </ac:grpSpMkLst>
        </pc:grpChg>
        <pc:picChg chg="add mod">
          <ac:chgData name="Low Boon Kiat" userId="450c1080db7513f4" providerId="LiveId" clId="{0A1097FB-F732-4BFE-9161-C47FCC6C14ED}" dt="2023-05-27T03:47:37.026" v="2029" actId="1035"/>
          <ac:picMkLst>
            <pc:docMk/>
            <pc:sldMk cId="3791752079" sldId="362"/>
            <ac:picMk id="3" creationId="{8FA663A7-9F91-BC96-019D-4DFF84AD8B92}"/>
          </ac:picMkLst>
        </pc:picChg>
        <pc:picChg chg="add del mod">
          <ac:chgData name="Low Boon Kiat" userId="450c1080db7513f4" providerId="LiveId" clId="{0A1097FB-F732-4BFE-9161-C47FCC6C14ED}" dt="2023-05-27T03:28:43.047" v="1764" actId="478"/>
          <ac:picMkLst>
            <pc:docMk/>
            <pc:sldMk cId="3791752079" sldId="362"/>
            <ac:picMk id="4" creationId="{02AE87A1-F13B-E342-491C-D3F6A8A1BBF8}"/>
          </ac:picMkLst>
        </pc:picChg>
        <pc:picChg chg="add del mod">
          <ac:chgData name="Low Boon Kiat" userId="450c1080db7513f4" providerId="LiveId" clId="{0A1097FB-F732-4BFE-9161-C47FCC6C14ED}" dt="2023-05-27T03:36:13.419" v="1886" actId="478"/>
          <ac:picMkLst>
            <pc:docMk/>
            <pc:sldMk cId="3791752079" sldId="362"/>
            <ac:picMk id="26" creationId="{DEE1D0A7-04AB-36BE-40A1-52D601A9BE6A}"/>
          </ac:picMkLst>
        </pc:picChg>
        <pc:picChg chg="add mod">
          <ac:chgData name="Low Boon Kiat" userId="450c1080db7513f4" providerId="LiveId" clId="{0A1097FB-F732-4BFE-9161-C47FCC6C14ED}" dt="2023-05-27T03:47:37.026" v="2029" actId="1035"/>
          <ac:picMkLst>
            <pc:docMk/>
            <pc:sldMk cId="3791752079" sldId="362"/>
            <ac:picMk id="31" creationId="{53C051E9-961B-EAD8-899E-7010CAF4F6AC}"/>
          </ac:picMkLst>
        </pc:picChg>
      </pc:sldChg>
      <pc:sldChg chg="addSp delSp modSp add mod">
        <pc:chgData name="Low Boon Kiat" userId="450c1080db7513f4" providerId="LiveId" clId="{0A1097FB-F732-4BFE-9161-C47FCC6C14ED}" dt="2023-05-27T04:04:04.953" v="2209" actId="208"/>
        <pc:sldMkLst>
          <pc:docMk/>
          <pc:sldMk cId="2282698000" sldId="363"/>
        </pc:sldMkLst>
        <pc:spChg chg="mod">
          <ac:chgData name="Low Boon Kiat" userId="450c1080db7513f4" providerId="LiveId" clId="{0A1097FB-F732-4BFE-9161-C47FCC6C14ED}" dt="2023-05-27T04:04:02.423" v="2207" actId="208"/>
          <ac:spMkLst>
            <pc:docMk/>
            <pc:sldMk cId="2282698000" sldId="363"/>
            <ac:spMk id="5" creationId="{83116B28-6920-FC6D-B5B5-23306E3C2033}"/>
          </ac:spMkLst>
        </pc:spChg>
        <pc:spChg chg="mod">
          <ac:chgData name="Low Boon Kiat" userId="450c1080db7513f4" providerId="LiveId" clId="{0A1097FB-F732-4BFE-9161-C47FCC6C14ED}" dt="2023-05-27T04:01:53.855" v="2184" actId="1036"/>
          <ac:spMkLst>
            <pc:docMk/>
            <pc:sldMk cId="2282698000" sldId="363"/>
            <ac:spMk id="8" creationId="{D1A29578-4E72-7A1C-CEEB-2EA087A6B385}"/>
          </ac:spMkLst>
        </pc:spChg>
        <pc:spChg chg="mod">
          <ac:chgData name="Low Boon Kiat" userId="450c1080db7513f4" providerId="LiveId" clId="{0A1097FB-F732-4BFE-9161-C47FCC6C14ED}" dt="2023-05-27T03:45:57.596" v="2005" actId="1036"/>
          <ac:spMkLst>
            <pc:docMk/>
            <pc:sldMk cId="2282698000" sldId="363"/>
            <ac:spMk id="9" creationId="{5D81853F-7492-FB16-7FBE-2B8B4A34FD7C}"/>
          </ac:spMkLst>
        </pc:spChg>
        <pc:spChg chg="del">
          <ac:chgData name="Low Boon Kiat" userId="450c1080db7513f4" providerId="LiveId" clId="{0A1097FB-F732-4BFE-9161-C47FCC6C14ED}" dt="2023-05-27T03:45:51.701" v="1984" actId="478"/>
          <ac:spMkLst>
            <pc:docMk/>
            <pc:sldMk cId="2282698000" sldId="363"/>
            <ac:spMk id="10" creationId="{A41ACC13-7C4E-1D30-DE03-A399CA57A5B7}"/>
          </ac:spMkLst>
        </pc:spChg>
        <pc:spChg chg="del mod">
          <ac:chgData name="Low Boon Kiat" userId="450c1080db7513f4" providerId="LiveId" clId="{0A1097FB-F732-4BFE-9161-C47FCC6C14ED}" dt="2023-05-27T03:54:02.122" v="2081" actId="478"/>
          <ac:spMkLst>
            <pc:docMk/>
            <pc:sldMk cId="2282698000" sldId="363"/>
            <ac:spMk id="11" creationId="{4A290076-BD39-DDCE-F214-A7D7052576AF}"/>
          </ac:spMkLst>
        </pc:spChg>
        <pc:spChg chg="add mod">
          <ac:chgData name="Low Boon Kiat" userId="450c1080db7513f4" providerId="LiveId" clId="{0A1097FB-F732-4BFE-9161-C47FCC6C14ED}" dt="2023-05-27T03:56:30.807" v="2119" actId="1037"/>
          <ac:spMkLst>
            <pc:docMk/>
            <pc:sldMk cId="2282698000" sldId="363"/>
            <ac:spMk id="12" creationId="{2DD9C37B-BEAD-17ED-F643-FDAAC00FAA66}"/>
          </ac:spMkLst>
        </pc:spChg>
        <pc:spChg chg="add mod">
          <ac:chgData name="Low Boon Kiat" userId="450c1080db7513f4" providerId="LiveId" clId="{0A1097FB-F732-4BFE-9161-C47FCC6C14ED}" dt="2023-05-27T03:56:30.807" v="2119" actId="1037"/>
          <ac:spMkLst>
            <pc:docMk/>
            <pc:sldMk cId="2282698000" sldId="363"/>
            <ac:spMk id="13" creationId="{B4975FA4-F614-34B5-F5F6-DF01D52E4C3D}"/>
          </ac:spMkLst>
        </pc:spChg>
        <pc:spChg chg="mod">
          <ac:chgData name="Low Boon Kiat" userId="450c1080db7513f4" providerId="LiveId" clId="{0A1097FB-F732-4BFE-9161-C47FCC6C14ED}" dt="2023-05-27T03:40:46.274" v="1923" actId="20577"/>
          <ac:spMkLst>
            <pc:docMk/>
            <pc:sldMk cId="2282698000" sldId="363"/>
            <ac:spMk id="17" creationId="{9FFF17F6-5A4A-1B9D-DA5F-133ED9302EE9}"/>
          </ac:spMkLst>
        </pc:spChg>
        <pc:spChg chg="mod">
          <ac:chgData name="Low Boon Kiat" userId="450c1080db7513f4" providerId="LiveId" clId="{0A1097FB-F732-4BFE-9161-C47FCC6C14ED}" dt="2023-05-27T03:52:54.691" v="2058" actId="207"/>
          <ac:spMkLst>
            <pc:docMk/>
            <pc:sldMk cId="2282698000" sldId="363"/>
            <ac:spMk id="23" creationId="{97D6F447-68EA-F4F9-0DB0-3EEC996B96C8}"/>
          </ac:spMkLst>
        </pc:spChg>
        <pc:spChg chg="mod">
          <ac:chgData name="Low Boon Kiat" userId="450c1080db7513f4" providerId="LiveId" clId="{0A1097FB-F732-4BFE-9161-C47FCC6C14ED}" dt="2023-05-27T04:04:04.953" v="2209" actId="208"/>
          <ac:spMkLst>
            <pc:docMk/>
            <pc:sldMk cId="2282698000" sldId="363"/>
            <ac:spMk id="24" creationId="{A8E9729D-6877-B98D-11F3-B8BE16622733}"/>
          </ac:spMkLst>
        </pc:spChg>
        <pc:spChg chg="mod">
          <ac:chgData name="Low Boon Kiat" userId="450c1080db7513f4" providerId="LiveId" clId="{0A1097FB-F732-4BFE-9161-C47FCC6C14ED}" dt="2023-05-27T03:52:56.761" v="2059" actId="207"/>
          <ac:spMkLst>
            <pc:docMk/>
            <pc:sldMk cId="2282698000" sldId="363"/>
            <ac:spMk id="25" creationId="{15A2709F-D2E9-A348-4E89-97DA8F2344E8}"/>
          </ac:spMkLst>
        </pc:spChg>
        <pc:spChg chg="mod">
          <ac:chgData name="Low Boon Kiat" userId="450c1080db7513f4" providerId="LiveId" clId="{0A1097FB-F732-4BFE-9161-C47FCC6C14ED}" dt="2023-05-27T04:01:53.855" v="2184" actId="1036"/>
          <ac:spMkLst>
            <pc:docMk/>
            <pc:sldMk cId="2282698000" sldId="363"/>
            <ac:spMk id="27" creationId="{0B7FF1F0-9BD5-4920-4BF2-CC9A1EA1084D}"/>
          </ac:spMkLst>
        </pc:spChg>
        <pc:spChg chg="mod">
          <ac:chgData name="Low Boon Kiat" userId="450c1080db7513f4" providerId="LiveId" clId="{0A1097FB-F732-4BFE-9161-C47FCC6C14ED}" dt="2023-05-27T03:45:57.596" v="2005" actId="1036"/>
          <ac:spMkLst>
            <pc:docMk/>
            <pc:sldMk cId="2282698000" sldId="363"/>
            <ac:spMk id="28" creationId="{3566DE7F-EE82-043D-79D4-1C76278A3754}"/>
          </ac:spMkLst>
        </pc:spChg>
        <pc:spChg chg="del mod">
          <ac:chgData name="Low Boon Kiat" userId="450c1080db7513f4" providerId="LiveId" clId="{0A1097FB-F732-4BFE-9161-C47FCC6C14ED}" dt="2023-05-27T03:54:03.932" v="2082" actId="478"/>
          <ac:spMkLst>
            <pc:docMk/>
            <pc:sldMk cId="2282698000" sldId="363"/>
            <ac:spMk id="29" creationId="{38BAACF6-5D2F-EA27-82DA-C440332761E7}"/>
          </ac:spMkLst>
        </pc:spChg>
        <pc:picChg chg="del">
          <ac:chgData name="Low Boon Kiat" userId="450c1080db7513f4" providerId="LiveId" clId="{0A1097FB-F732-4BFE-9161-C47FCC6C14ED}" dt="2023-05-27T03:42:49.858" v="1956" actId="478"/>
          <ac:picMkLst>
            <pc:docMk/>
            <pc:sldMk cId="2282698000" sldId="363"/>
            <ac:picMk id="3" creationId="{8FA663A7-9F91-BC96-019D-4DFF84AD8B92}"/>
          </ac:picMkLst>
        </pc:picChg>
        <pc:picChg chg="add mod ord">
          <ac:chgData name="Low Boon Kiat" userId="450c1080db7513f4" providerId="LiveId" clId="{0A1097FB-F732-4BFE-9161-C47FCC6C14ED}" dt="2023-05-27T03:45:57.596" v="2005" actId="1036"/>
          <ac:picMkLst>
            <pc:docMk/>
            <pc:sldMk cId="2282698000" sldId="363"/>
            <ac:picMk id="4" creationId="{1F78E199-5118-61EF-6BBA-C487D0893ED0}"/>
          </ac:picMkLst>
        </pc:picChg>
        <pc:picChg chg="add mod">
          <ac:chgData name="Low Boon Kiat" userId="450c1080db7513f4" providerId="LiveId" clId="{0A1097FB-F732-4BFE-9161-C47FCC6C14ED}" dt="2023-05-27T03:45:57.596" v="2005" actId="1036"/>
          <ac:picMkLst>
            <pc:docMk/>
            <pc:sldMk cId="2282698000" sldId="363"/>
            <ac:picMk id="7" creationId="{9AA7E88A-B7E6-6EF9-25DB-0D7C75207DEF}"/>
          </ac:picMkLst>
        </pc:picChg>
        <pc:picChg chg="del">
          <ac:chgData name="Low Boon Kiat" userId="450c1080db7513f4" providerId="LiveId" clId="{0A1097FB-F732-4BFE-9161-C47FCC6C14ED}" dt="2023-05-27T03:43:40.667" v="1962" actId="478"/>
          <ac:picMkLst>
            <pc:docMk/>
            <pc:sldMk cId="2282698000" sldId="363"/>
            <ac:picMk id="31" creationId="{53C051E9-961B-EAD8-899E-7010CAF4F6AC}"/>
          </ac:picMkLst>
        </pc:picChg>
      </pc:sldChg>
      <pc:sldChg chg="addSp delSp modSp add mod">
        <pc:chgData name="Low Boon Kiat" userId="450c1080db7513f4" providerId="LiveId" clId="{0A1097FB-F732-4BFE-9161-C47FCC6C14ED}" dt="2023-05-27T05:23:30.032" v="3372" actId="21"/>
        <pc:sldMkLst>
          <pc:docMk/>
          <pc:sldMk cId="3249371476" sldId="364"/>
        </pc:sldMkLst>
        <pc:spChg chg="add del">
          <ac:chgData name="Low Boon Kiat" userId="450c1080db7513f4" providerId="LiveId" clId="{0A1097FB-F732-4BFE-9161-C47FCC6C14ED}" dt="2023-05-27T05:23:30.032" v="3372" actId="21"/>
          <ac:spMkLst>
            <pc:docMk/>
            <pc:sldMk cId="3249371476" sldId="364"/>
            <ac:spMk id="2" creationId="{BD884CF6-08E8-1910-5C50-09F4FBE11429}"/>
          </ac:spMkLst>
        </pc:spChg>
        <pc:spChg chg="mod">
          <ac:chgData name="Low Boon Kiat" userId="450c1080db7513f4" providerId="LiveId" clId="{0A1097FB-F732-4BFE-9161-C47FCC6C14ED}" dt="2023-05-27T04:03:16.620" v="2199" actId="208"/>
          <ac:spMkLst>
            <pc:docMk/>
            <pc:sldMk cId="3249371476" sldId="364"/>
            <ac:spMk id="5" creationId="{83116B28-6920-FC6D-B5B5-23306E3C2033}"/>
          </ac:spMkLst>
        </pc:spChg>
        <pc:spChg chg="mod">
          <ac:chgData name="Low Boon Kiat" userId="450c1080db7513f4" providerId="LiveId" clId="{0A1097FB-F732-4BFE-9161-C47FCC6C14ED}" dt="2023-05-27T04:02:47.677" v="2195" actId="1035"/>
          <ac:spMkLst>
            <pc:docMk/>
            <pc:sldMk cId="3249371476" sldId="364"/>
            <ac:spMk id="8" creationId="{D1A29578-4E72-7A1C-CEEB-2EA087A6B385}"/>
          </ac:spMkLst>
        </pc:spChg>
        <pc:spChg chg="mod">
          <ac:chgData name="Low Boon Kiat" userId="450c1080db7513f4" providerId="LiveId" clId="{0A1097FB-F732-4BFE-9161-C47FCC6C14ED}" dt="2023-05-27T04:02:52.658" v="2197" actId="207"/>
          <ac:spMkLst>
            <pc:docMk/>
            <pc:sldMk cId="3249371476" sldId="364"/>
            <ac:spMk id="9" creationId="{5D81853F-7492-FB16-7FBE-2B8B4A34FD7C}"/>
          </ac:spMkLst>
        </pc:spChg>
        <pc:spChg chg="mod">
          <ac:chgData name="Low Boon Kiat" userId="450c1080db7513f4" providerId="LiveId" clId="{0A1097FB-F732-4BFE-9161-C47FCC6C14ED}" dt="2023-05-27T03:56:39.787" v="2123" actId="1037"/>
          <ac:spMkLst>
            <pc:docMk/>
            <pc:sldMk cId="3249371476" sldId="364"/>
            <ac:spMk id="12" creationId="{2DD9C37B-BEAD-17ED-F643-FDAAC00FAA66}"/>
          </ac:spMkLst>
        </pc:spChg>
        <pc:spChg chg="mod">
          <ac:chgData name="Low Boon Kiat" userId="450c1080db7513f4" providerId="LiveId" clId="{0A1097FB-F732-4BFE-9161-C47FCC6C14ED}" dt="2023-05-27T03:56:45.559" v="2125" actId="20577"/>
          <ac:spMkLst>
            <pc:docMk/>
            <pc:sldMk cId="3249371476" sldId="364"/>
            <ac:spMk id="13" creationId="{B4975FA4-F614-34B5-F5F6-DF01D52E4C3D}"/>
          </ac:spMkLst>
        </pc:spChg>
        <pc:spChg chg="mod">
          <ac:chgData name="Low Boon Kiat" userId="450c1080db7513f4" providerId="LiveId" clId="{0A1097FB-F732-4BFE-9161-C47FCC6C14ED}" dt="2023-05-27T04:04:36.090" v="2211" actId="20577"/>
          <ac:spMkLst>
            <pc:docMk/>
            <pc:sldMk cId="3249371476" sldId="364"/>
            <ac:spMk id="17" creationId="{9FFF17F6-5A4A-1B9D-DA5F-133ED9302EE9}"/>
          </ac:spMkLst>
        </pc:spChg>
        <pc:spChg chg="mod">
          <ac:chgData name="Low Boon Kiat" userId="450c1080db7513f4" providerId="LiveId" clId="{0A1097FB-F732-4BFE-9161-C47FCC6C14ED}" dt="2023-05-27T03:55:27.017" v="2108"/>
          <ac:spMkLst>
            <pc:docMk/>
            <pc:sldMk cId="3249371476" sldId="364"/>
            <ac:spMk id="23" creationId="{97D6F447-68EA-F4F9-0DB0-3EEC996B96C8}"/>
          </ac:spMkLst>
        </pc:spChg>
        <pc:spChg chg="mod">
          <ac:chgData name="Low Boon Kiat" userId="450c1080db7513f4" providerId="LiveId" clId="{0A1097FB-F732-4BFE-9161-C47FCC6C14ED}" dt="2023-05-27T04:03:19.113" v="2201" actId="208"/>
          <ac:spMkLst>
            <pc:docMk/>
            <pc:sldMk cId="3249371476" sldId="364"/>
            <ac:spMk id="24" creationId="{A8E9729D-6877-B98D-11F3-B8BE16622733}"/>
          </ac:spMkLst>
        </pc:spChg>
        <pc:spChg chg="mod">
          <ac:chgData name="Low Boon Kiat" userId="450c1080db7513f4" providerId="LiveId" clId="{0A1097FB-F732-4BFE-9161-C47FCC6C14ED}" dt="2023-05-27T04:00:21.847" v="2154"/>
          <ac:spMkLst>
            <pc:docMk/>
            <pc:sldMk cId="3249371476" sldId="364"/>
            <ac:spMk id="25" creationId="{15A2709F-D2E9-A348-4E89-97DA8F2344E8}"/>
          </ac:spMkLst>
        </pc:spChg>
        <pc:spChg chg="mod">
          <ac:chgData name="Low Boon Kiat" userId="450c1080db7513f4" providerId="LiveId" clId="{0A1097FB-F732-4BFE-9161-C47FCC6C14ED}" dt="2023-05-27T04:02:47.677" v="2195" actId="1035"/>
          <ac:spMkLst>
            <pc:docMk/>
            <pc:sldMk cId="3249371476" sldId="364"/>
            <ac:spMk id="27" creationId="{0B7FF1F0-9BD5-4920-4BF2-CC9A1EA1084D}"/>
          </ac:spMkLst>
        </pc:spChg>
        <pc:spChg chg="mod">
          <ac:chgData name="Low Boon Kiat" userId="450c1080db7513f4" providerId="LiveId" clId="{0A1097FB-F732-4BFE-9161-C47FCC6C14ED}" dt="2023-05-27T04:02:41.015" v="2192" actId="207"/>
          <ac:spMkLst>
            <pc:docMk/>
            <pc:sldMk cId="3249371476" sldId="364"/>
            <ac:spMk id="28" creationId="{3566DE7F-EE82-043D-79D4-1C76278A3754}"/>
          </ac:spMkLst>
        </pc:spChg>
        <pc:picChg chg="add mod">
          <ac:chgData name="Low Boon Kiat" userId="450c1080db7513f4" providerId="LiveId" clId="{0A1097FB-F732-4BFE-9161-C47FCC6C14ED}" dt="2023-05-27T03:59:34.195" v="2153" actId="1038"/>
          <ac:picMkLst>
            <pc:docMk/>
            <pc:sldMk cId="3249371476" sldId="364"/>
            <ac:picMk id="3" creationId="{F336F2B5-6000-DEB4-AEF5-D67F4B307B40}"/>
          </ac:picMkLst>
        </pc:picChg>
        <pc:picChg chg="del">
          <ac:chgData name="Low Boon Kiat" userId="450c1080db7513f4" providerId="LiveId" clId="{0A1097FB-F732-4BFE-9161-C47FCC6C14ED}" dt="2023-05-27T03:59:07.684" v="2143" actId="478"/>
          <ac:picMkLst>
            <pc:docMk/>
            <pc:sldMk cId="3249371476" sldId="364"/>
            <ac:picMk id="4" creationId="{1F78E199-5118-61EF-6BBA-C487D0893ED0}"/>
          </ac:picMkLst>
        </pc:picChg>
        <pc:picChg chg="del">
          <ac:chgData name="Low Boon Kiat" userId="450c1080db7513f4" providerId="LiveId" clId="{0A1097FB-F732-4BFE-9161-C47FCC6C14ED}" dt="2023-05-27T04:05:05.903" v="2212" actId="478"/>
          <ac:picMkLst>
            <pc:docMk/>
            <pc:sldMk cId="3249371476" sldId="364"/>
            <ac:picMk id="7" creationId="{9AA7E88A-B7E6-6EF9-25DB-0D7C75207DEF}"/>
          </ac:picMkLst>
        </pc:picChg>
        <pc:picChg chg="add mod">
          <ac:chgData name="Low Boon Kiat" userId="450c1080db7513f4" providerId="LiveId" clId="{0A1097FB-F732-4BFE-9161-C47FCC6C14ED}" dt="2023-05-27T04:05:40.926" v="2225" actId="1076"/>
          <ac:picMkLst>
            <pc:docMk/>
            <pc:sldMk cId="3249371476" sldId="364"/>
            <ac:picMk id="10" creationId="{57850DBD-CE41-0162-3E13-17971411BCE4}"/>
          </ac:picMkLst>
        </pc:picChg>
      </pc:sldChg>
      <pc:sldChg chg="addSp delSp modSp add mod">
        <pc:chgData name="Low Boon Kiat" userId="450c1080db7513f4" providerId="LiveId" clId="{0A1097FB-F732-4BFE-9161-C47FCC6C14ED}" dt="2023-05-27T05:24:29.902" v="3413" actId="1038"/>
        <pc:sldMkLst>
          <pc:docMk/>
          <pc:sldMk cId="3568041664" sldId="365"/>
        </pc:sldMkLst>
        <pc:spChg chg="add del mod">
          <ac:chgData name="Low Boon Kiat" userId="450c1080db7513f4" providerId="LiveId" clId="{0A1097FB-F732-4BFE-9161-C47FCC6C14ED}" dt="2023-05-27T05:23:43.414" v="3378" actId="478"/>
          <ac:spMkLst>
            <pc:docMk/>
            <pc:sldMk cId="3568041664" sldId="365"/>
            <ac:spMk id="2" creationId="{4A380853-4EC0-6FEE-8C06-43D34C68F07A}"/>
          </ac:spMkLst>
        </pc:spChg>
        <pc:spChg chg="mod">
          <ac:chgData name="Low Boon Kiat" userId="450c1080db7513f4" providerId="LiveId" clId="{0A1097FB-F732-4BFE-9161-C47FCC6C14ED}" dt="2023-05-27T05:23:52.678" v="3383" actId="1037"/>
          <ac:spMkLst>
            <pc:docMk/>
            <pc:sldMk cId="3568041664" sldId="365"/>
            <ac:spMk id="5" creationId="{83116B28-6920-FC6D-B5B5-23306E3C2033}"/>
          </ac:spMkLst>
        </pc:spChg>
        <pc:spChg chg="add mod">
          <ac:chgData name="Low Boon Kiat" userId="450c1080db7513f4" providerId="LiveId" clId="{0A1097FB-F732-4BFE-9161-C47FCC6C14ED}" dt="2023-05-27T04:09:17.735" v="2255"/>
          <ac:spMkLst>
            <pc:docMk/>
            <pc:sldMk cId="3568041664" sldId="365"/>
            <ac:spMk id="7" creationId="{FC18A593-ECF3-4E92-9EF2-602A60375A09}"/>
          </ac:spMkLst>
        </pc:spChg>
        <pc:spChg chg="mod">
          <ac:chgData name="Low Boon Kiat" userId="450c1080db7513f4" providerId="LiveId" clId="{0A1097FB-F732-4BFE-9161-C47FCC6C14ED}" dt="2023-05-27T05:23:52.678" v="3383" actId="1037"/>
          <ac:spMkLst>
            <pc:docMk/>
            <pc:sldMk cId="3568041664" sldId="365"/>
            <ac:spMk id="8" creationId="{D1A29578-4E72-7A1C-CEEB-2EA087A6B385}"/>
          </ac:spMkLst>
        </pc:spChg>
        <pc:spChg chg="mod">
          <ac:chgData name="Low Boon Kiat" userId="450c1080db7513f4" providerId="LiveId" clId="{0A1097FB-F732-4BFE-9161-C47FCC6C14ED}" dt="2023-05-27T05:23:52.678" v="3383" actId="1037"/>
          <ac:spMkLst>
            <pc:docMk/>
            <pc:sldMk cId="3568041664" sldId="365"/>
            <ac:spMk id="9" creationId="{5D81853F-7492-FB16-7FBE-2B8B4A34FD7C}"/>
          </ac:spMkLst>
        </pc:spChg>
        <pc:spChg chg="add mod">
          <ac:chgData name="Low Boon Kiat" userId="450c1080db7513f4" providerId="LiveId" clId="{0A1097FB-F732-4BFE-9161-C47FCC6C14ED}" dt="2023-05-27T04:09:17.735" v="2255"/>
          <ac:spMkLst>
            <pc:docMk/>
            <pc:sldMk cId="3568041664" sldId="365"/>
            <ac:spMk id="11" creationId="{D3D5DD2F-03B9-4451-BD92-02FB72360C04}"/>
          </ac:spMkLst>
        </pc:spChg>
        <pc:spChg chg="mod">
          <ac:chgData name="Low Boon Kiat" userId="450c1080db7513f4" providerId="LiveId" clId="{0A1097FB-F732-4BFE-9161-C47FCC6C14ED}" dt="2023-05-27T05:23:52.678" v="3383" actId="1037"/>
          <ac:spMkLst>
            <pc:docMk/>
            <pc:sldMk cId="3568041664" sldId="365"/>
            <ac:spMk id="12" creationId="{2DD9C37B-BEAD-17ED-F643-FDAAC00FAA66}"/>
          </ac:spMkLst>
        </pc:spChg>
        <pc:spChg chg="add del">
          <ac:chgData name="Low Boon Kiat" userId="450c1080db7513f4" providerId="LiveId" clId="{0A1097FB-F732-4BFE-9161-C47FCC6C14ED}" dt="2023-05-27T04:07:12.627" v="2240" actId="478"/>
          <ac:spMkLst>
            <pc:docMk/>
            <pc:sldMk cId="3568041664" sldId="365"/>
            <ac:spMk id="13" creationId="{B4975FA4-F614-34B5-F5F6-DF01D52E4C3D}"/>
          </ac:spMkLst>
        </pc:spChg>
        <pc:spChg chg="add mod">
          <ac:chgData name="Low Boon Kiat" userId="450c1080db7513f4" providerId="LiveId" clId="{0A1097FB-F732-4BFE-9161-C47FCC6C14ED}" dt="2023-05-27T04:09:17.735" v="2255"/>
          <ac:spMkLst>
            <pc:docMk/>
            <pc:sldMk cId="3568041664" sldId="365"/>
            <ac:spMk id="16" creationId="{E2796397-C9F4-4DA8-B7A6-1349395E5117}"/>
          </ac:spMkLst>
        </pc:spChg>
        <pc:spChg chg="mod">
          <ac:chgData name="Low Boon Kiat" userId="450c1080db7513f4" providerId="LiveId" clId="{0A1097FB-F732-4BFE-9161-C47FCC6C14ED}" dt="2023-05-27T04:06:04.711" v="2228" actId="20577"/>
          <ac:spMkLst>
            <pc:docMk/>
            <pc:sldMk cId="3568041664" sldId="365"/>
            <ac:spMk id="17" creationId="{9FFF17F6-5A4A-1B9D-DA5F-133ED9302EE9}"/>
          </ac:spMkLst>
        </pc:spChg>
        <pc:spChg chg="add mod">
          <ac:chgData name="Low Boon Kiat" userId="450c1080db7513f4" providerId="LiveId" clId="{0A1097FB-F732-4BFE-9161-C47FCC6C14ED}" dt="2023-05-27T04:09:17.735" v="2255"/>
          <ac:spMkLst>
            <pc:docMk/>
            <pc:sldMk cId="3568041664" sldId="365"/>
            <ac:spMk id="18" creationId="{9F9FE859-E196-4C40-BDDE-310CA193082D}"/>
          </ac:spMkLst>
        </pc:spChg>
        <pc:spChg chg="add mod">
          <ac:chgData name="Low Boon Kiat" userId="450c1080db7513f4" providerId="LiveId" clId="{0A1097FB-F732-4BFE-9161-C47FCC6C14ED}" dt="2023-05-27T04:09:17.735" v="2255"/>
          <ac:spMkLst>
            <pc:docMk/>
            <pc:sldMk cId="3568041664" sldId="365"/>
            <ac:spMk id="19" creationId="{27609D28-DF4B-497D-BE9A-537960EDC953}"/>
          </ac:spMkLst>
        </pc:spChg>
        <pc:spChg chg="add mod">
          <ac:chgData name="Low Boon Kiat" userId="450c1080db7513f4" providerId="LiveId" clId="{0A1097FB-F732-4BFE-9161-C47FCC6C14ED}" dt="2023-05-27T04:09:17.735" v="2255"/>
          <ac:spMkLst>
            <pc:docMk/>
            <pc:sldMk cId="3568041664" sldId="365"/>
            <ac:spMk id="20" creationId="{526EC58B-864B-49B0-8567-850D52CCD139}"/>
          </ac:spMkLst>
        </pc:spChg>
        <pc:spChg chg="add del">
          <ac:chgData name="Low Boon Kiat" userId="450c1080db7513f4" providerId="LiveId" clId="{0A1097FB-F732-4BFE-9161-C47FCC6C14ED}" dt="2023-05-27T04:07:06.587" v="2239" actId="478"/>
          <ac:spMkLst>
            <pc:docMk/>
            <pc:sldMk cId="3568041664" sldId="365"/>
            <ac:spMk id="22" creationId="{ABA6A641-CC3B-99A4-8A84-117062138F65}"/>
          </ac:spMkLst>
        </pc:spChg>
        <pc:spChg chg="mod">
          <ac:chgData name="Low Boon Kiat" userId="450c1080db7513f4" providerId="LiveId" clId="{0A1097FB-F732-4BFE-9161-C47FCC6C14ED}" dt="2023-05-27T05:23:52.678" v="3383" actId="1037"/>
          <ac:spMkLst>
            <pc:docMk/>
            <pc:sldMk cId="3568041664" sldId="365"/>
            <ac:spMk id="23" creationId="{97D6F447-68EA-F4F9-0DB0-3EEC996B96C8}"/>
          </ac:spMkLst>
        </pc:spChg>
        <pc:spChg chg="add del">
          <ac:chgData name="Low Boon Kiat" userId="450c1080db7513f4" providerId="LiveId" clId="{0A1097FB-F732-4BFE-9161-C47FCC6C14ED}" dt="2023-05-27T04:07:12.627" v="2240" actId="478"/>
          <ac:spMkLst>
            <pc:docMk/>
            <pc:sldMk cId="3568041664" sldId="365"/>
            <ac:spMk id="24" creationId="{A8E9729D-6877-B98D-11F3-B8BE16622733}"/>
          </ac:spMkLst>
        </pc:spChg>
        <pc:spChg chg="add del">
          <ac:chgData name="Low Boon Kiat" userId="450c1080db7513f4" providerId="LiveId" clId="{0A1097FB-F732-4BFE-9161-C47FCC6C14ED}" dt="2023-05-27T04:07:12.627" v="2240" actId="478"/>
          <ac:spMkLst>
            <pc:docMk/>
            <pc:sldMk cId="3568041664" sldId="365"/>
            <ac:spMk id="25" creationId="{15A2709F-D2E9-A348-4E89-97DA8F2344E8}"/>
          </ac:spMkLst>
        </pc:spChg>
        <pc:spChg chg="add mod">
          <ac:chgData name="Low Boon Kiat" userId="450c1080db7513f4" providerId="LiveId" clId="{0A1097FB-F732-4BFE-9161-C47FCC6C14ED}" dt="2023-05-27T04:09:46.786" v="2259"/>
          <ac:spMkLst>
            <pc:docMk/>
            <pc:sldMk cId="3568041664" sldId="365"/>
            <ac:spMk id="26" creationId="{FC18A593-ECF3-4E92-9EF2-602A60375A09}"/>
          </ac:spMkLst>
        </pc:spChg>
        <pc:spChg chg="del">
          <ac:chgData name="Low Boon Kiat" userId="450c1080db7513f4" providerId="LiveId" clId="{0A1097FB-F732-4BFE-9161-C47FCC6C14ED}" dt="2023-05-27T04:07:14.760" v="2241" actId="478"/>
          <ac:spMkLst>
            <pc:docMk/>
            <pc:sldMk cId="3568041664" sldId="365"/>
            <ac:spMk id="27" creationId="{0B7FF1F0-9BD5-4920-4BF2-CC9A1EA1084D}"/>
          </ac:spMkLst>
        </pc:spChg>
        <pc:spChg chg="add del">
          <ac:chgData name="Low Boon Kiat" userId="450c1080db7513f4" providerId="LiveId" clId="{0A1097FB-F732-4BFE-9161-C47FCC6C14ED}" dt="2023-05-27T04:07:15.857" v="2242" actId="478"/>
          <ac:spMkLst>
            <pc:docMk/>
            <pc:sldMk cId="3568041664" sldId="365"/>
            <ac:spMk id="28" creationId="{3566DE7F-EE82-043D-79D4-1C76278A3754}"/>
          </ac:spMkLst>
        </pc:spChg>
        <pc:spChg chg="add mod">
          <ac:chgData name="Low Boon Kiat" userId="450c1080db7513f4" providerId="LiveId" clId="{0A1097FB-F732-4BFE-9161-C47FCC6C14ED}" dt="2023-05-27T04:09:46.786" v="2259"/>
          <ac:spMkLst>
            <pc:docMk/>
            <pc:sldMk cId="3568041664" sldId="365"/>
            <ac:spMk id="29" creationId="{D3D5DD2F-03B9-4451-BD92-02FB72360C04}"/>
          </ac:spMkLst>
        </pc:spChg>
        <pc:spChg chg="add mod">
          <ac:chgData name="Low Boon Kiat" userId="450c1080db7513f4" providerId="LiveId" clId="{0A1097FB-F732-4BFE-9161-C47FCC6C14ED}" dt="2023-05-27T04:09:46.786" v="2259"/>
          <ac:spMkLst>
            <pc:docMk/>
            <pc:sldMk cId="3568041664" sldId="365"/>
            <ac:spMk id="31" creationId="{E2796397-C9F4-4DA8-B7A6-1349395E5117}"/>
          </ac:spMkLst>
        </pc:spChg>
        <pc:spChg chg="add mod">
          <ac:chgData name="Low Boon Kiat" userId="450c1080db7513f4" providerId="LiveId" clId="{0A1097FB-F732-4BFE-9161-C47FCC6C14ED}" dt="2023-05-27T04:09:46.786" v="2259"/>
          <ac:spMkLst>
            <pc:docMk/>
            <pc:sldMk cId="3568041664" sldId="365"/>
            <ac:spMk id="32" creationId="{9F9FE859-E196-4C40-BDDE-310CA193082D}"/>
          </ac:spMkLst>
        </pc:spChg>
        <pc:spChg chg="add mod">
          <ac:chgData name="Low Boon Kiat" userId="450c1080db7513f4" providerId="LiveId" clId="{0A1097FB-F732-4BFE-9161-C47FCC6C14ED}" dt="2023-05-27T04:09:46.786" v="2259"/>
          <ac:spMkLst>
            <pc:docMk/>
            <pc:sldMk cId="3568041664" sldId="365"/>
            <ac:spMk id="33" creationId="{27609D28-DF4B-497D-BE9A-537960EDC953}"/>
          </ac:spMkLst>
        </pc:spChg>
        <pc:spChg chg="add mod">
          <ac:chgData name="Low Boon Kiat" userId="450c1080db7513f4" providerId="LiveId" clId="{0A1097FB-F732-4BFE-9161-C47FCC6C14ED}" dt="2023-05-27T04:09:46.786" v="2259"/>
          <ac:spMkLst>
            <pc:docMk/>
            <pc:sldMk cId="3568041664" sldId="365"/>
            <ac:spMk id="34" creationId="{526EC58B-864B-49B0-8567-850D52CCD139}"/>
          </ac:spMkLst>
        </pc:spChg>
        <pc:spChg chg="add mod ord">
          <ac:chgData name="Low Boon Kiat" userId="450c1080db7513f4" providerId="LiveId" clId="{0A1097FB-F732-4BFE-9161-C47FCC6C14ED}" dt="2023-05-27T05:24:15.853" v="3390" actId="1036"/>
          <ac:spMkLst>
            <pc:docMk/>
            <pc:sldMk cId="3568041664" sldId="365"/>
            <ac:spMk id="35" creationId="{3D618B24-498C-30DB-FAF5-F2466286B3BD}"/>
          </ac:spMkLst>
        </pc:spChg>
        <pc:spChg chg="add mod">
          <ac:chgData name="Low Boon Kiat" userId="450c1080db7513f4" providerId="LiveId" clId="{0A1097FB-F732-4BFE-9161-C47FCC6C14ED}" dt="2023-05-27T05:24:29.902" v="3413" actId="1038"/>
          <ac:spMkLst>
            <pc:docMk/>
            <pc:sldMk cId="3568041664" sldId="365"/>
            <ac:spMk id="36" creationId="{FD06EF8E-55BD-4F66-A7C7-E52E92A67795}"/>
          </ac:spMkLst>
        </pc:spChg>
        <pc:grpChg chg="add mod">
          <ac:chgData name="Low Boon Kiat" userId="450c1080db7513f4" providerId="LiveId" clId="{0A1097FB-F732-4BFE-9161-C47FCC6C14ED}" dt="2023-05-27T04:09:17.735" v="2255"/>
          <ac:grpSpMkLst>
            <pc:docMk/>
            <pc:sldMk cId="3568041664" sldId="365"/>
            <ac:grpSpMk id="6" creationId="{40B81192-FF30-494C-AE36-511FFA8CCA69}"/>
          </ac:grpSpMkLst>
        </pc:grpChg>
        <pc:grpChg chg="add mod">
          <ac:chgData name="Low Boon Kiat" userId="450c1080db7513f4" providerId="LiveId" clId="{0A1097FB-F732-4BFE-9161-C47FCC6C14ED}" dt="2023-05-27T04:09:17.735" v="2255"/>
          <ac:grpSpMkLst>
            <pc:docMk/>
            <pc:sldMk cId="3568041664" sldId="365"/>
            <ac:grpSpMk id="15" creationId="{4C1AD90B-E89A-4228-BB5D-32EF4BB96710}"/>
          </ac:grpSpMkLst>
        </pc:grpChg>
        <pc:grpChg chg="add mod">
          <ac:chgData name="Low Boon Kiat" userId="450c1080db7513f4" providerId="LiveId" clId="{0A1097FB-F732-4BFE-9161-C47FCC6C14ED}" dt="2023-05-27T04:09:46.786" v="2259"/>
          <ac:grpSpMkLst>
            <pc:docMk/>
            <pc:sldMk cId="3568041664" sldId="365"/>
            <ac:grpSpMk id="21" creationId="{40B81192-FF30-494C-AE36-511FFA8CCA69}"/>
          </ac:grpSpMkLst>
        </pc:grpChg>
        <pc:grpChg chg="add mod">
          <ac:chgData name="Low Boon Kiat" userId="450c1080db7513f4" providerId="LiveId" clId="{0A1097FB-F732-4BFE-9161-C47FCC6C14ED}" dt="2023-05-27T04:09:46.786" v="2259"/>
          <ac:grpSpMkLst>
            <pc:docMk/>
            <pc:sldMk cId="3568041664" sldId="365"/>
            <ac:grpSpMk id="30" creationId="{4C1AD90B-E89A-4228-BB5D-32EF4BB96710}"/>
          </ac:grpSpMkLst>
        </pc:grpChg>
        <pc:picChg chg="del">
          <ac:chgData name="Low Boon Kiat" userId="450c1080db7513f4" providerId="LiveId" clId="{0A1097FB-F732-4BFE-9161-C47FCC6C14ED}" dt="2023-05-27T04:07:48.560" v="2250" actId="478"/>
          <ac:picMkLst>
            <pc:docMk/>
            <pc:sldMk cId="3568041664" sldId="365"/>
            <ac:picMk id="3" creationId="{F336F2B5-6000-DEB4-AEF5-D67F4B307B40}"/>
          </ac:picMkLst>
        </pc:picChg>
        <pc:picChg chg="add mod ord">
          <ac:chgData name="Low Boon Kiat" userId="450c1080db7513f4" providerId="LiveId" clId="{0A1097FB-F732-4BFE-9161-C47FCC6C14ED}" dt="2023-05-27T05:23:52.678" v="3383" actId="1037"/>
          <ac:picMkLst>
            <pc:docMk/>
            <pc:sldMk cId="3568041664" sldId="365"/>
            <ac:picMk id="4" creationId="{298F8A06-9A06-A2FE-A6AE-1AD19A71F227}"/>
          </ac:picMkLst>
        </pc:picChg>
        <pc:picChg chg="add del">
          <ac:chgData name="Low Boon Kiat" userId="450c1080db7513f4" providerId="LiveId" clId="{0A1097FB-F732-4BFE-9161-C47FCC6C14ED}" dt="2023-05-27T04:07:12.627" v="2240" actId="478"/>
          <ac:picMkLst>
            <pc:docMk/>
            <pc:sldMk cId="3568041664" sldId="365"/>
            <ac:picMk id="10" creationId="{57850DBD-CE41-0162-3E13-17971411BCE4}"/>
          </ac:picMkLst>
        </pc:picChg>
      </pc:sldChg>
      <pc:sldChg chg="addSp delSp modSp add mod">
        <pc:chgData name="Low Boon Kiat" userId="450c1080db7513f4" providerId="LiveId" clId="{0A1097FB-F732-4BFE-9161-C47FCC6C14ED}" dt="2023-05-30T14:03:12.928" v="4144" actId="20577"/>
        <pc:sldMkLst>
          <pc:docMk/>
          <pc:sldMk cId="1035904034" sldId="366"/>
        </pc:sldMkLst>
        <pc:spChg chg="add mod">
          <ac:chgData name="Low Boon Kiat" userId="450c1080db7513f4" providerId="LiveId" clId="{0A1097FB-F732-4BFE-9161-C47FCC6C14ED}" dt="2023-05-30T13:58:08.573" v="4074" actId="20577"/>
          <ac:spMkLst>
            <pc:docMk/>
            <pc:sldMk cId="1035904034" sldId="366"/>
            <ac:spMk id="5" creationId="{3788D194-4011-7D41-900F-0DF002DC71AD}"/>
          </ac:spMkLst>
        </pc:spChg>
        <pc:spChg chg="del">
          <ac:chgData name="Low Boon Kiat" userId="450c1080db7513f4" providerId="LiveId" clId="{0A1097FB-F732-4BFE-9161-C47FCC6C14ED}" dt="2023-05-27T04:35:52.305" v="2463" actId="478"/>
          <ac:spMkLst>
            <pc:docMk/>
            <pc:sldMk cId="1035904034" sldId="366"/>
            <ac:spMk id="5" creationId="{83116B28-6920-FC6D-B5B5-23306E3C2033}"/>
          </ac:spMkLst>
        </pc:spChg>
        <pc:spChg chg="add del mod">
          <ac:chgData name="Low Boon Kiat" userId="450c1080db7513f4" providerId="LiveId" clId="{0A1097FB-F732-4BFE-9161-C47FCC6C14ED}" dt="2023-05-27T04:42:59.082" v="2490"/>
          <ac:spMkLst>
            <pc:docMk/>
            <pc:sldMk cId="1035904034" sldId="366"/>
            <ac:spMk id="6" creationId="{8910E7CE-2BD8-B650-72E7-DA5024839CF6}"/>
          </ac:spMkLst>
        </pc:spChg>
        <pc:spChg chg="del">
          <ac:chgData name="Low Boon Kiat" userId="450c1080db7513f4" providerId="LiveId" clId="{0A1097FB-F732-4BFE-9161-C47FCC6C14ED}" dt="2023-05-27T04:35:52.305" v="2463" actId="478"/>
          <ac:spMkLst>
            <pc:docMk/>
            <pc:sldMk cId="1035904034" sldId="366"/>
            <ac:spMk id="8" creationId="{D1A29578-4E72-7A1C-CEEB-2EA087A6B385}"/>
          </ac:spMkLst>
        </pc:spChg>
        <pc:spChg chg="del">
          <ac:chgData name="Low Boon Kiat" userId="450c1080db7513f4" providerId="LiveId" clId="{0A1097FB-F732-4BFE-9161-C47FCC6C14ED}" dt="2023-05-27T04:35:52.305" v="2463" actId="478"/>
          <ac:spMkLst>
            <pc:docMk/>
            <pc:sldMk cId="1035904034" sldId="366"/>
            <ac:spMk id="9" creationId="{5D81853F-7492-FB16-7FBE-2B8B4A34FD7C}"/>
          </ac:spMkLst>
        </pc:spChg>
        <pc:spChg chg="mod">
          <ac:chgData name="Low Boon Kiat" userId="450c1080db7513f4" providerId="LiveId" clId="{0A1097FB-F732-4BFE-9161-C47FCC6C14ED}" dt="2023-05-27T04:43:03.475" v="2491"/>
          <ac:spMkLst>
            <pc:docMk/>
            <pc:sldMk cId="1035904034" sldId="366"/>
            <ac:spMk id="10" creationId="{116348C1-2982-C3EC-E6D9-254811F03283}"/>
          </ac:spMkLst>
        </pc:spChg>
        <pc:spChg chg="del">
          <ac:chgData name="Low Boon Kiat" userId="450c1080db7513f4" providerId="LiveId" clId="{0A1097FB-F732-4BFE-9161-C47FCC6C14ED}" dt="2023-05-27T04:35:52.305" v="2463" actId="478"/>
          <ac:spMkLst>
            <pc:docMk/>
            <pc:sldMk cId="1035904034" sldId="366"/>
            <ac:spMk id="12" creationId="{2DD9C37B-BEAD-17ED-F643-FDAAC00FAA66}"/>
          </ac:spMkLst>
        </pc:spChg>
        <pc:spChg chg="add mod">
          <ac:chgData name="Low Boon Kiat" userId="450c1080db7513f4" providerId="LiveId" clId="{0A1097FB-F732-4BFE-9161-C47FCC6C14ED}" dt="2023-05-30T14:02:37.580" v="4140" actId="1038"/>
          <ac:spMkLst>
            <pc:docMk/>
            <pc:sldMk cId="1035904034" sldId="366"/>
            <ac:spMk id="12" creationId="{F8F9A1DC-D5C5-9379-DDDB-4D436944E97F}"/>
          </ac:spMkLst>
        </pc:spChg>
        <pc:spChg chg="mod">
          <ac:chgData name="Low Boon Kiat" userId="450c1080db7513f4" providerId="LiveId" clId="{0A1097FB-F732-4BFE-9161-C47FCC6C14ED}" dt="2023-05-27T04:43:03.475" v="2491"/>
          <ac:spMkLst>
            <pc:docMk/>
            <pc:sldMk cId="1035904034" sldId="366"/>
            <ac:spMk id="13" creationId="{3D07E403-96AD-882F-88D1-D400924FC4EF}"/>
          </ac:spMkLst>
        </pc:spChg>
        <pc:spChg chg="mod">
          <ac:chgData name="Low Boon Kiat" userId="450c1080db7513f4" providerId="LiveId" clId="{0A1097FB-F732-4BFE-9161-C47FCC6C14ED}" dt="2023-05-27T04:43:03.475" v="2491"/>
          <ac:spMkLst>
            <pc:docMk/>
            <pc:sldMk cId="1035904034" sldId="366"/>
            <ac:spMk id="15" creationId="{FD4F9C58-1BE4-1ED2-95FE-AF3A1EB13792}"/>
          </ac:spMkLst>
        </pc:spChg>
        <pc:spChg chg="mod">
          <ac:chgData name="Low Boon Kiat" userId="450c1080db7513f4" providerId="LiveId" clId="{0A1097FB-F732-4BFE-9161-C47FCC6C14ED}" dt="2023-05-30T13:50:17.832" v="3989" actId="20577"/>
          <ac:spMkLst>
            <pc:docMk/>
            <pc:sldMk cId="1035904034" sldId="366"/>
            <ac:spMk id="17" creationId="{9FFF17F6-5A4A-1B9D-DA5F-133ED9302EE9}"/>
          </ac:spMkLst>
        </pc:spChg>
        <pc:spChg chg="del mod topLvl">
          <ac:chgData name="Low Boon Kiat" userId="450c1080db7513f4" providerId="LiveId" clId="{0A1097FB-F732-4BFE-9161-C47FCC6C14ED}" dt="2023-05-27T05:09:32.412" v="3205" actId="478"/>
          <ac:spMkLst>
            <pc:docMk/>
            <pc:sldMk cId="1035904034" sldId="366"/>
            <ac:spMk id="18" creationId="{BC05B680-D239-8D42-47BE-829A9E7E91D1}"/>
          </ac:spMkLst>
        </pc:spChg>
        <pc:spChg chg="mod">
          <ac:chgData name="Low Boon Kiat" userId="450c1080db7513f4" providerId="LiveId" clId="{0A1097FB-F732-4BFE-9161-C47FCC6C14ED}" dt="2023-05-30T14:03:12.928" v="4144" actId="20577"/>
          <ac:spMkLst>
            <pc:docMk/>
            <pc:sldMk cId="1035904034" sldId="366"/>
            <ac:spMk id="20" creationId="{C9416064-8026-EFC3-80D7-665462B5120F}"/>
          </ac:spMkLst>
        </pc:spChg>
        <pc:spChg chg="mod">
          <ac:chgData name="Low Boon Kiat" userId="450c1080db7513f4" providerId="LiveId" clId="{0A1097FB-F732-4BFE-9161-C47FCC6C14ED}" dt="2023-05-27T04:43:06.379" v="2493"/>
          <ac:spMkLst>
            <pc:docMk/>
            <pc:sldMk cId="1035904034" sldId="366"/>
            <ac:spMk id="21" creationId="{8BB21C70-A0F9-488A-3658-0FD8355FF5A5}"/>
          </ac:spMkLst>
        </pc:spChg>
        <pc:spChg chg="del">
          <ac:chgData name="Low Boon Kiat" userId="450c1080db7513f4" providerId="LiveId" clId="{0A1097FB-F732-4BFE-9161-C47FCC6C14ED}" dt="2023-05-27T04:35:52.305" v="2463" actId="478"/>
          <ac:spMkLst>
            <pc:docMk/>
            <pc:sldMk cId="1035904034" sldId="366"/>
            <ac:spMk id="23" creationId="{97D6F447-68EA-F4F9-0DB0-3EEC996B96C8}"/>
          </ac:spMkLst>
        </pc:spChg>
        <pc:spChg chg="add del mod">
          <ac:chgData name="Low Boon Kiat" userId="450c1080db7513f4" providerId="LiveId" clId="{0A1097FB-F732-4BFE-9161-C47FCC6C14ED}" dt="2023-05-27T04:49:55.958" v="2667"/>
          <ac:spMkLst>
            <pc:docMk/>
            <pc:sldMk cId="1035904034" sldId="366"/>
            <ac:spMk id="24" creationId="{3854EC78-C413-8D5E-EA76-C6E1577DD8F9}"/>
          </ac:spMkLst>
        </pc:spChg>
        <pc:spChg chg="add mod topLvl">
          <ac:chgData name="Low Boon Kiat" userId="450c1080db7513f4" providerId="LiveId" clId="{0A1097FB-F732-4BFE-9161-C47FCC6C14ED}" dt="2023-05-27T05:00:24.385" v="3107" actId="478"/>
          <ac:spMkLst>
            <pc:docMk/>
            <pc:sldMk cId="1035904034" sldId="366"/>
            <ac:spMk id="25" creationId="{40D0EF9D-097A-7273-655E-27291C1D2D85}"/>
          </ac:spMkLst>
        </pc:spChg>
        <pc:spChg chg="add del mod topLvl">
          <ac:chgData name="Low Boon Kiat" userId="450c1080db7513f4" providerId="LiveId" clId="{0A1097FB-F732-4BFE-9161-C47FCC6C14ED}" dt="2023-05-27T05:00:24.385" v="3107" actId="478"/>
          <ac:spMkLst>
            <pc:docMk/>
            <pc:sldMk cId="1035904034" sldId="366"/>
            <ac:spMk id="26" creationId="{2F28DE8A-73FE-7E3D-A6CA-98F01E6C9C12}"/>
          </ac:spMkLst>
        </pc:spChg>
        <pc:spChg chg="add mod">
          <ac:chgData name="Low Boon Kiat" userId="450c1080db7513f4" providerId="LiveId" clId="{0A1097FB-F732-4BFE-9161-C47FCC6C14ED}" dt="2023-05-30T13:47:49.315" v="3949" actId="20577"/>
          <ac:spMkLst>
            <pc:docMk/>
            <pc:sldMk cId="1035904034" sldId="366"/>
            <ac:spMk id="28" creationId="{F352E20C-40B5-0F9E-4A20-985EF56DA0F0}"/>
          </ac:spMkLst>
        </pc:spChg>
        <pc:spChg chg="add mod">
          <ac:chgData name="Low Boon Kiat" userId="450c1080db7513f4" providerId="LiveId" clId="{0A1097FB-F732-4BFE-9161-C47FCC6C14ED}" dt="2023-05-30T13:57:02.902" v="4062" actId="20577"/>
          <ac:spMkLst>
            <pc:docMk/>
            <pc:sldMk cId="1035904034" sldId="366"/>
            <ac:spMk id="29" creationId="{9C8977FF-046B-81E8-BED5-F00A3C0B729A}"/>
          </ac:spMkLst>
        </pc:spChg>
        <pc:spChg chg="add del mod">
          <ac:chgData name="Low Boon Kiat" userId="450c1080db7513f4" providerId="LiveId" clId="{0A1097FB-F732-4BFE-9161-C47FCC6C14ED}" dt="2023-05-27T05:11:46.120" v="3244" actId="478"/>
          <ac:spMkLst>
            <pc:docMk/>
            <pc:sldMk cId="1035904034" sldId="366"/>
            <ac:spMk id="30" creationId="{51B3E70D-3CCD-E9F2-2EB1-0C93DE50DADD}"/>
          </ac:spMkLst>
        </pc:spChg>
        <pc:spChg chg="add mod ord">
          <ac:chgData name="Low Boon Kiat" userId="450c1080db7513f4" providerId="LiveId" clId="{0A1097FB-F732-4BFE-9161-C47FCC6C14ED}" dt="2023-05-27T05:12:37.116" v="3254" actId="20577"/>
          <ac:spMkLst>
            <pc:docMk/>
            <pc:sldMk cId="1035904034" sldId="366"/>
            <ac:spMk id="31" creationId="{E0B40F10-56DE-8EC4-5E5B-FDC95F3BFEBF}"/>
          </ac:spMkLst>
        </pc:spChg>
        <pc:spChg chg="add del mod">
          <ac:chgData name="Low Boon Kiat" userId="450c1080db7513f4" providerId="LiveId" clId="{0A1097FB-F732-4BFE-9161-C47FCC6C14ED}" dt="2023-05-30T14:00:10.504" v="4077" actId="478"/>
          <ac:spMkLst>
            <pc:docMk/>
            <pc:sldMk cId="1035904034" sldId="366"/>
            <ac:spMk id="32" creationId="{E353A38C-468A-262A-400B-B51243830741}"/>
          </ac:spMkLst>
        </pc:spChg>
        <pc:spChg chg="del">
          <ac:chgData name="Low Boon Kiat" userId="450c1080db7513f4" providerId="LiveId" clId="{0A1097FB-F732-4BFE-9161-C47FCC6C14ED}" dt="2023-05-27T04:35:54.167" v="2464" actId="478"/>
          <ac:spMkLst>
            <pc:docMk/>
            <pc:sldMk cId="1035904034" sldId="366"/>
            <ac:spMk id="35" creationId="{3D618B24-498C-30DB-FAF5-F2466286B3BD}"/>
          </ac:spMkLst>
        </pc:spChg>
        <pc:spChg chg="del">
          <ac:chgData name="Low Boon Kiat" userId="450c1080db7513f4" providerId="LiveId" clId="{0A1097FB-F732-4BFE-9161-C47FCC6C14ED}" dt="2023-05-27T04:35:52.305" v="2463" actId="478"/>
          <ac:spMkLst>
            <pc:docMk/>
            <pc:sldMk cId="1035904034" sldId="366"/>
            <ac:spMk id="36" creationId="{FD06EF8E-55BD-4F66-A7C7-E52E92A67795}"/>
          </ac:spMkLst>
        </pc:spChg>
        <pc:grpChg chg="add del mod">
          <ac:chgData name="Low Boon Kiat" userId="450c1080db7513f4" providerId="LiveId" clId="{0A1097FB-F732-4BFE-9161-C47FCC6C14ED}" dt="2023-05-27T04:43:04.569" v="2492"/>
          <ac:grpSpMkLst>
            <pc:docMk/>
            <pc:sldMk cId="1035904034" sldId="366"/>
            <ac:grpSpMk id="7" creationId="{FAC43D74-A80A-6D93-B5EE-9D4C1A19F3EF}"/>
          </ac:grpSpMkLst>
        </pc:grpChg>
        <pc:grpChg chg="mod">
          <ac:chgData name="Low Boon Kiat" userId="450c1080db7513f4" providerId="LiveId" clId="{0A1097FB-F732-4BFE-9161-C47FCC6C14ED}" dt="2023-05-27T04:43:03.475" v="2491"/>
          <ac:grpSpMkLst>
            <pc:docMk/>
            <pc:sldMk cId="1035904034" sldId="366"/>
            <ac:grpSpMk id="11" creationId="{0AC70D76-E0AD-5A52-C514-80D7D948541C}"/>
          </ac:grpSpMkLst>
        </pc:grpChg>
        <pc:grpChg chg="add del mod">
          <ac:chgData name="Low Boon Kiat" userId="450c1080db7513f4" providerId="LiveId" clId="{0A1097FB-F732-4BFE-9161-C47FCC6C14ED}" dt="2023-05-27T05:09:32.412" v="3205" actId="478"/>
          <ac:grpSpMkLst>
            <pc:docMk/>
            <pc:sldMk cId="1035904034" sldId="366"/>
            <ac:grpSpMk id="16" creationId="{55173BD0-46A5-A60D-2047-26E7DB950C16}"/>
          </ac:grpSpMkLst>
        </pc:grpChg>
        <pc:grpChg chg="mod topLvl">
          <ac:chgData name="Low Boon Kiat" userId="450c1080db7513f4" providerId="LiveId" clId="{0A1097FB-F732-4BFE-9161-C47FCC6C14ED}" dt="2023-05-27T05:09:32.412" v="3205" actId="478"/>
          <ac:grpSpMkLst>
            <pc:docMk/>
            <pc:sldMk cId="1035904034" sldId="366"/>
            <ac:grpSpMk id="19" creationId="{253BCDBB-2537-B614-DEAB-82FD56B51A19}"/>
          </ac:grpSpMkLst>
        </pc:grpChg>
        <pc:grpChg chg="add del mod">
          <ac:chgData name="Low Boon Kiat" userId="450c1080db7513f4" providerId="LiveId" clId="{0A1097FB-F732-4BFE-9161-C47FCC6C14ED}" dt="2023-05-27T05:00:24.385" v="3107" actId="478"/>
          <ac:grpSpMkLst>
            <pc:docMk/>
            <pc:sldMk cId="1035904034" sldId="366"/>
            <ac:grpSpMk id="27" creationId="{5CD71809-E06F-5982-77E7-7863ACA5094C}"/>
          </ac:grpSpMkLst>
        </pc:grpChg>
        <pc:picChg chg="add del mod">
          <ac:chgData name="Low Boon Kiat" userId="450c1080db7513f4" providerId="LiveId" clId="{0A1097FB-F732-4BFE-9161-C47FCC6C14ED}" dt="2023-05-30T13:03:08.958" v="3417" actId="478"/>
          <ac:picMkLst>
            <pc:docMk/>
            <pc:sldMk cId="1035904034" sldId="366"/>
            <ac:picMk id="3" creationId="{A3301236-B0FE-A9DB-A75E-087341883E2B}"/>
          </ac:picMkLst>
        </pc:picChg>
        <pc:picChg chg="del">
          <ac:chgData name="Low Boon Kiat" userId="450c1080db7513f4" providerId="LiveId" clId="{0A1097FB-F732-4BFE-9161-C47FCC6C14ED}" dt="2023-05-27T04:35:52.305" v="2463" actId="478"/>
          <ac:picMkLst>
            <pc:docMk/>
            <pc:sldMk cId="1035904034" sldId="366"/>
            <ac:picMk id="4" creationId="{298F8A06-9A06-A2FE-A6AE-1AD19A71F227}"/>
          </ac:picMkLst>
        </pc:picChg>
        <pc:picChg chg="add mod modCrop">
          <ac:chgData name="Low Boon Kiat" userId="450c1080db7513f4" providerId="LiveId" clId="{0A1097FB-F732-4BFE-9161-C47FCC6C14ED}" dt="2023-05-30T13:03:53.507" v="3427" actId="1076"/>
          <ac:picMkLst>
            <pc:docMk/>
            <pc:sldMk cId="1035904034" sldId="366"/>
            <ac:picMk id="4" creationId="{FE39BA7C-F0ED-F28E-C2E3-FDDCFB0D9EEF}"/>
          </ac:picMkLst>
        </pc:picChg>
        <pc:cxnChg chg="add del mod">
          <ac:chgData name="Low Boon Kiat" userId="450c1080db7513f4" providerId="LiveId" clId="{0A1097FB-F732-4BFE-9161-C47FCC6C14ED}" dt="2023-05-30T13:54:35.948" v="4018" actId="478"/>
          <ac:cxnSpMkLst>
            <pc:docMk/>
            <pc:sldMk cId="1035904034" sldId="366"/>
            <ac:cxnSpMk id="7" creationId="{AAE72766-1142-4A67-8A2A-6B617FA03822}"/>
          </ac:cxnSpMkLst>
        </pc:cxnChg>
        <pc:cxnChg chg="add mod">
          <ac:chgData name="Low Boon Kiat" userId="450c1080db7513f4" providerId="LiveId" clId="{0A1097FB-F732-4BFE-9161-C47FCC6C14ED}" dt="2023-05-30T13:56:13.956" v="4045" actId="14100"/>
          <ac:cxnSpMkLst>
            <pc:docMk/>
            <pc:sldMk cId="1035904034" sldId="366"/>
            <ac:cxnSpMk id="10" creationId="{987D2F9C-D5EA-3B49-0160-F60DB03994A4}"/>
          </ac:cxnSpMkLst>
        </pc:cxnChg>
      </pc:sldChg>
      <pc:sldChg chg="addSp delSp modSp add mod">
        <pc:chgData name="Low Boon Kiat" userId="450c1080db7513f4" providerId="LiveId" clId="{0A1097FB-F732-4BFE-9161-C47FCC6C14ED}" dt="2023-05-30T14:02:21.149" v="4137" actId="1036"/>
        <pc:sldMkLst>
          <pc:docMk/>
          <pc:sldMk cId="3274762978" sldId="367"/>
        </pc:sldMkLst>
        <pc:spChg chg="add del mod">
          <ac:chgData name="Low Boon Kiat" userId="450c1080db7513f4" providerId="LiveId" clId="{0A1097FB-F732-4BFE-9161-C47FCC6C14ED}" dt="2023-05-27T05:12:07.782" v="3252" actId="478"/>
          <ac:spMkLst>
            <pc:docMk/>
            <pc:sldMk cId="3274762978" sldId="367"/>
            <ac:spMk id="5" creationId="{93854BFA-D45D-2218-3A9F-E6347587D378}"/>
          </ac:spMkLst>
        </pc:spChg>
        <pc:spChg chg="add del mod">
          <ac:chgData name="Low Boon Kiat" userId="450c1080db7513f4" providerId="LiveId" clId="{0A1097FB-F732-4BFE-9161-C47FCC6C14ED}" dt="2023-05-30T14:02:00.171" v="4125"/>
          <ac:spMkLst>
            <pc:docMk/>
            <pc:sldMk cId="3274762978" sldId="367"/>
            <ac:spMk id="5" creationId="{E2C17DDB-E75A-5DCF-8FD8-5695CE4903BC}"/>
          </ac:spMkLst>
        </pc:spChg>
        <pc:spChg chg="add mod ord">
          <ac:chgData name="Low Boon Kiat" userId="450c1080db7513f4" providerId="LiveId" clId="{0A1097FB-F732-4BFE-9161-C47FCC6C14ED}" dt="2023-05-27T05:12:42.760" v="3255" actId="20577"/>
          <ac:spMkLst>
            <pc:docMk/>
            <pc:sldMk cId="3274762978" sldId="367"/>
            <ac:spMk id="6" creationId="{22E4A398-F219-04BF-9C8C-B316BCD781DE}"/>
          </ac:spMkLst>
        </pc:spChg>
        <pc:spChg chg="add del mod">
          <ac:chgData name="Low Boon Kiat" userId="450c1080db7513f4" providerId="LiveId" clId="{0A1097FB-F732-4BFE-9161-C47FCC6C14ED}" dt="2023-05-30T14:02:02.477" v="4127" actId="478"/>
          <ac:spMkLst>
            <pc:docMk/>
            <pc:sldMk cId="3274762978" sldId="367"/>
            <ac:spMk id="7" creationId="{9F867955-041F-5A81-0D44-57431F8A1E8E}"/>
          </ac:spMkLst>
        </pc:spChg>
        <pc:spChg chg="add mod">
          <ac:chgData name="Low Boon Kiat" userId="450c1080db7513f4" providerId="LiveId" clId="{0A1097FB-F732-4BFE-9161-C47FCC6C14ED}" dt="2023-05-30T14:02:21.149" v="4137" actId="1036"/>
          <ac:spMkLst>
            <pc:docMk/>
            <pc:sldMk cId="3274762978" sldId="367"/>
            <ac:spMk id="8" creationId="{D3FF82FB-8130-6DC7-17ED-74FF1E45E544}"/>
          </ac:spMkLst>
        </pc:spChg>
        <pc:spChg chg="mod">
          <ac:chgData name="Low Boon Kiat" userId="450c1080db7513f4" providerId="LiveId" clId="{0A1097FB-F732-4BFE-9161-C47FCC6C14ED}" dt="2023-05-30T13:50:30.951" v="3993" actId="20577"/>
          <ac:spMkLst>
            <pc:docMk/>
            <pc:sldMk cId="3274762978" sldId="367"/>
            <ac:spMk id="17" creationId="{9FFF17F6-5A4A-1B9D-DA5F-133ED9302EE9}"/>
          </ac:spMkLst>
        </pc:spChg>
        <pc:spChg chg="del mod topLvl">
          <ac:chgData name="Low Boon Kiat" userId="450c1080db7513f4" providerId="LiveId" clId="{0A1097FB-F732-4BFE-9161-C47FCC6C14ED}" dt="2023-05-27T05:10:18.497" v="3223" actId="478"/>
          <ac:spMkLst>
            <pc:docMk/>
            <pc:sldMk cId="3274762978" sldId="367"/>
            <ac:spMk id="18" creationId="{BC05B680-D239-8D42-47BE-829A9E7E91D1}"/>
          </ac:spMkLst>
        </pc:spChg>
        <pc:spChg chg="mod">
          <ac:chgData name="Low Boon Kiat" userId="450c1080db7513f4" providerId="LiveId" clId="{0A1097FB-F732-4BFE-9161-C47FCC6C14ED}" dt="2023-05-27T05:06:16.561" v="3172" actId="1076"/>
          <ac:spMkLst>
            <pc:docMk/>
            <pc:sldMk cId="3274762978" sldId="367"/>
            <ac:spMk id="20" creationId="{C9416064-8026-EFC3-80D7-665462B5120F}"/>
          </ac:spMkLst>
        </pc:spChg>
        <pc:spChg chg="mod">
          <ac:chgData name="Low Boon Kiat" userId="450c1080db7513f4" providerId="LiveId" clId="{0A1097FB-F732-4BFE-9161-C47FCC6C14ED}" dt="2023-05-27T05:06:16.561" v="3172" actId="1076"/>
          <ac:spMkLst>
            <pc:docMk/>
            <pc:sldMk cId="3274762978" sldId="367"/>
            <ac:spMk id="21" creationId="{8BB21C70-A0F9-488A-3658-0FD8355FF5A5}"/>
          </ac:spMkLst>
        </pc:spChg>
        <pc:spChg chg="add del mod topLvl">
          <ac:chgData name="Low Boon Kiat" userId="450c1080db7513f4" providerId="LiveId" clId="{0A1097FB-F732-4BFE-9161-C47FCC6C14ED}" dt="2023-05-30T14:02:00.735" v="4126" actId="478"/>
          <ac:spMkLst>
            <pc:docMk/>
            <pc:sldMk cId="3274762978" sldId="367"/>
            <ac:spMk id="25" creationId="{40D0EF9D-097A-7273-655E-27291C1D2D85}"/>
          </ac:spMkLst>
        </pc:spChg>
        <pc:spChg chg="del topLvl">
          <ac:chgData name="Low Boon Kiat" userId="450c1080db7513f4" providerId="LiveId" clId="{0A1097FB-F732-4BFE-9161-C47FCC6C14ED}" dt="2023-05-27T05:02:22.457" v="3116" actId="478"/>
          <ac:spMkLst>
            <pc:docMk/>
            <pc:sldMk cId="3274762978" sldId="367"/>
            <ac:spMk id="26" creationId="{2F28DE8A-73FE-7E3D-A6CA-98F01E6C9C12}"/>
          </ac:spMkLst>
        </pc:spChg>
        <pc:spChg chg="mod">
          <ac:chgData name="Low Boon Kiat" userId="450c1080db7513f4" providerId="LiveId" clId="{0A1097FB-F732-4BFE-9161-C47FCC6C14ED}" dt="2023-05-30T14:01:22.713" v="4122" actId="20577"/>
          <ac:spMkLst>
            <pc:docMk/>
            <pc:sldMk cId="3274762978" sldId="367"/>
            <ac:spMk id="28" creationId="{F352E20C-40B5-0F9E-4A20-985EF56DA0F0}"/>
          </ac:spMkLst>
        </pc:spChg>
        <pc:spChg chg="mod">
          <ac:chgData name="Low Boon Kiat" userId="450c1080db7513f4" providerId="LiveId" clId="{0A1097FB-F732-4BFE-9161-C47FCC6C14ED}" dt="2023-05-30T14:01:10.780" v="4113" actId="20577"/>
          <ac:spMkLst>
            <pc:docMk/>
            <pc:sldMk cId="3274762978" sldId="367"/>
            <ac:spMk id="29" creationId="{9C8977FF-046B-81E8-BED5-F00A3C0B729A}"/>
          </ac:spMkLst>
        </pc:spChg>
        <pc:grpChg chg="del mod">
          <ac:chgData name="Low Boon Kiat" userId="450c1080db7513f4" providerId="LiveId" clId="{0A1097FB-F732-4BFE-9161-C47FCC6C14ED}" dt="2023-05-27T05:10:18.497" v="3223" actId="478"/>
          <ac:grpSpMkLst>
            <pc:docMk/>
            <pc:sldMk cId="3274762978" sldId="367"/>
            <ac:grpSpMk id="16" creationId="{55173BD0-46A5-A60D-2047-26E7DB950C16}"/>
          </ac:grpSpMkLst>
        </pc:grpChg>
        <pc:grpChg chg="topLvl">
          <ac:chgData name="Low Boon Kiat" userId="450c1080db7513f4" providerId="LiveId" clId="{0A1097FB-F732-4BFE-9161-C47FCC6C14ED}" dt="2023-05-27T05:10:18.497" v="3223" actId="478"/>
          <ac:grpSpMkLst>
            <pc:docMk/>
            <pc:sldMk cId="3274762978" sldId="367"/>
            <ac:grpSpMk id="19" creationId="{253BCDBB-2537-B614-DEAB-82FD56B51A19}"/>
          </ac:grpSpMkLst>
        </pc:grpChg>
        <pc:grpChg chg="del">
          <ac:chgData name="Low Boon Kiat" userId="450c1080db7513f4" providerId="LiveId" clId="{0A1097FB-F732-4BFE-9161-C47FCC6C14ED}" dt="2023-05-27T05:02:22.457" v="3116" actId="478"/>
          <ac:grpSpMkLst>
            <pc:docMk/>
            <pc:sldMk cId="3274762978" sldId="367"/>
            <ac:grpSpMk id="27" creationId="{5CD71809-E06F-5982-77E7-7863ACA5094C}"/>
          </ac:grpSpMkLst>
        </pc:grpChg>
        <pc:picChg chg="add mod">
          <ac:chgData name="Low Boon Kiat" userId="450c1080db7513f4" providerId="LiveId" clId="{0A1097FB-F732-4BFE-9161-C47FCC6C14ED}" dt="2023-05-30T13:04:50.283" v="3437" actId="1038"/>
          <ac:picMkLst>
            <pc:docMk/>
            <pc:sldMk cId="3274762978" sldId="367"/>
            <ac:picMk id="3" creationId="{9A182CE1-1E88-BB3B-AB35-1FAF7B6BA5B3}"/>
          </ac:picMkLst>
        </pc:picChg>
        <pc:picChg chg="del">
          <ac:chgData name="Low Boon Kiat" userId="450c1080db7513f4" providerId="LiveId" clId="{0A1097FB-F732-4BFE-9161-C47FCC6C14ED}" dt="2023-05-27T04:57:53.282" v="3028" actId="478"/>
          <ac:picMkLst>
            <pc:docMk/>
            <pc:sldMk cId="3274762978" sldId="367"/>
            <ac:picMk id="3" creationId="{A3301236-B0FE-A9DB-A75E-087341883E2B}"/>
          </ac:picMkLst>
        </pc:picChg>
        <pc:picChg chg="add del mod">
          <ac:chgData name="Low Boon Kiat" userId="450c1080db7513f4" providerId="LiveId" clId="{0A1097FB-F732-4BFE-9161-C47FCC6C14ED}" dt="2023-05-30T13:04:32.224" v="3428" actId="478"/>
          <ac:picMkLst>
            <pc:docMk/>
            <pc:sldMk cId="3274762978" sldId="367"/>
            <ac:picMk id="4" creationId="{1606E968-949B-BAEE-C13E-CAFABBA7F425}"/>
          </ac:picMkLst>
        </pc:picChg>
      </pc:sldChg>
      <pc:sldChg chg="addSp delSp modSp add mod">
        <pc:chgData name="Low Boon Kiat" userId="450c1080db7513f4" providerId="LiveId" clId="{0A1097FB-F732-4BFE-9161-C47FCC6C14ED}" dt="2023-05-30T14:32:51.737" v="4443" actId="122"/>
        <pc:sldMkLst>
          <pc:docMk/>
          <pc:sldMk cId="3492935285" sldId="368"/>
        </pc:sldMkLst>
        <pc:spChg chg="add mod">
          <ac:chgData name="Low Boon Kiat" userId="450c1080db7513f4" providerId="LiveId" clId="{0A1097FB-F732-4BFE-9161-C47FCC6C14ED}" dt="2023-05-30T13:42:17.176" v="3876" actId="1076"/>
          <ac:spMkLst>
            <pc:docMk/>
            <pc:sldMk cId="3492935285" sldId="368"/>
            <ac:spMk id="2" creationId="{E70DA217-B33B-C07A-8BC1-4C2CB19B1E13}"/>
          </ac:spMkLst>
        </pc:spChg>
        <pc:spChg chg="add del mod">
          <ac:chgData name="Low Boon Kiat" userId="450c1080db7513f4" providerId="LiveId" clId="{0A1097FB-F732-4BFE-9161-C47FCC6C14ED}" dt="2023-05-30T13:12:14.354" v="3504" actId="478"/>
          <ac:spMkLst>
            <pc:docMk/>
            <pc:sldMk cId="3492935285" sldId="368"/>
            <ac:spMk id="4" creationId="{232C6E35-F04F-84C4-08AC-D3DDDDE9ED1A}"/>
          </ac:spMkLst>
        </pc:spChg>
        <pc:spChg chg="add del mod">
          <ac:chgData name="Low Boon Kiat" userId="450c1080db7513f4" providerId="LiveId" clId="{0A1097FB-F732-4BFE-9161-C47FCC6C14ED}" dt="2023-05-30T13:37:33.171" v="3807" actId="478"/>
          <ac:spMkLst>
            <pc:docMk/>
            <pc:sldMk cId="3492935285" sldId="368"/>
            <ac:spMk id="5" creationId="{AEDE112D-69A9-A058-328E-CFB62A896C5E}"/>
          </ac:spMkLst>
        </pc:spChg>
        <pc:spChg chg="mod">
          <ac:chgData name="Low Boon Kiat" userId="450c1080db7513f4" providerId="LiveId" clId="{0A1097FB-F732-4BFE-9161-C47FCC6C14ED}" dt="2023-05-30T13:41:49.372" v="3875" actId="14100"/>
          <ac:spMkLst>
            <pc:docMk/>
            <pc:sldMk cId="3492935285" sldId="368"/>
            <ac:spMk id="6" creationId="{22E4A398-F219-04BF-9C8C-B316BCD781DE}"/>
          </ac:spMkLst>
        </pc:spChg>
        <pc:spChg chg="del">
          <ac:chgData name="Low Boon Kiat" userId="450c1080db7513f4" providerId="LiveId" clId="{0A1097FB-F732-4BFE-9161-C47FCC6C14ED}" dt="2023-05-30T13:20:13.848" v="3551" actId="478"/>
          <ac:spMkLst>
            <pc:docMk/>
            <pc:sldMk cId="3492935285" sldId="368"/>
            <ac:spMk id="7" creationId="{9F867955-041F-5A81-0D44-57431F8A1E8E}"/>
          </ac:spMkLst>
        </pc:spChg>
        <pc:spChg chg="add del mod">
          <ac:chgData name="Low Boon Kiat" userId="450c1080db7513f4" providerId="LiveId" clId="{0A1097FB-F732-4BFE-9161-C47FCC6C14ED}" dt="2023-05-30T13:22:08.397" v="3579" actId="478"/>
          <ac:spMkLst>
            <pc:docMk/>
            <pc:sldMk cId="3492935285" sldId="368"/>
            <ac:spMk id="8" creationId="{AFB35B97-BB90-5386-FC4E-BB3292559C27}"/>
          </ac:spMkLst>
        </pc:spChg>
        <pc:spChg chg="mod">
          <ac:chgData name="Low Boon Kiat" userId="450c1080db7513f4" providerId="LiveId" clId="{0A1097FB-F732-4BFE-9161-C47FCC6C14ED}" dt="2023-05-30T13:18:21.138" v="3529" actId="20577"/>
          <ac:spMkLst>
            <pc:docMk/>
            <pc:sldMk cId="3492935285" sldId="368"/>
            <ac:spMk id="10" creationId="{535F758E-66BD-E342-3FFB-A87B795DBB43}"/>
          </ac:spMkLst>
        </pc:spChg>
        <pc:spChg chg="mod">
          <ac:chgData name="Low Boon Kiat" userId="450c1080db7513f4" providerId="LiveId" clId="{0A1097FB-F732-4BFE-9161-C47FCC6C14ED}" dt="2023-05-30T13:16:48.558" v="3525"/>
          <ac:spMkLst>
            <pc:docMk/>
            <pc:sldMk cId="3492935285" sldId="368"/>
            <ac:spMk id="11" creationId="{81FB945B-BA2B-AAC1-2B12-63F872778287}"/>
          </ac:spMkLst>
        </pc:spChg>
        <pc:spChg chg="add del mod">
          <ac:chgData name="Low Boon Kiat" userId="450c1080db7513f4" providerId="LiveId" clId="{0A1097FB-F732-4BFE-9161-C47FCC6C14ED}" dt="2023-05-30T13:22:08.397" v="3579" actId="478"/>
          <ac:spMkLst>
            <pc:docMk/>
            <pc:sldMk cId="3492935285" sldId="368"/>
            <ac:spMk id="12" creationId="{4CECE978-395B-6811-3085-73DCECBB4E6F}"/>
          </ac:spMkLst>
        </pc:spChg>
        <pc:spChg chg="add del mod">
          <ac:chgData name="Low Boon Kiat" userId="450c1080db7513f4" providerId="LiveId" clId="{0A1097FB-F732-4BFE-9161-C47FCC6C14ED}" dt="2023-05-30T13:22:08.397" v="3579" actId="478"/>
          <ac:spMkLst>
            <pc:docMk/>
            <pc:sldMk cId="3492935285" sldId="368"/>
            <ac:spMk id="13" creationId="{00C20F81-6DF0-9F70-64BA-99E9CFB0151A}"/>
          </ac:spMkLst>
        </pc:spChg>
        <pc:spChg chg="mod">
          <ac:chgData name="Low Boon Kiat" userId="450c1080db7513f4" providerId="LiveId" clId="{0A1097FB-F732-4BFE-9161-C47FCC6C14ED}" dt="2023-05-30T13:51:29.771" v="3994" actId="20577"/>
          <ac:spMkLst>
            <pc:docMk/>
            <pc:sldMk cId="3492935285" sldId="368"/>
            <ac:spMk id="17" creationId="{9FFF17F6-5A4A-1B9D-DA5F-133ED9302EE9}"/>
          </ac:spMkLst>
        </pc:spChg>
        <pc:spChg chg="add del mod">
          <ac:chgData name="Low Boon Kiat" userId="450c1080db7513f4" providerId="LiveId" clId="{0A1097FB-F732-4BFE-9161-C47FCC6C14ED}" dt="2023-05-30T13:28:51.871" v="3725"/>
          <ac:spMkLst>
            <pc:docMk/>
            <pc:sldMk cId="3492935285" sldId="368"/>
            <ac:spMk id="18" creationId="{C4073660-E9B7-D669-42A7-DE19C8074540}"/>
          </ac:spMkLst>
        </pc:spChg>
        <pc:spChg chg="mod">
          <ac:chgData name="Low Boon Kiat" userId="450c1080db7513f4" providerId="LiveId" clId="{0A1097FB-F732-4BFE-9161-C47FCC6C14ED}" dt="2023-05-30T13:21:54.876" v="3577" actId="1037"/>
          <ac:spMkLst>
            <pc:docMk/>
            <pc:sldMk cId="3492935285" sldId="368"/>
            <ac:spMk id="20" creationId="{C9416064-8026-EFC3-80D7-665462B5120F}"/>
          </ac:spMkLst>
        </pc:spChg>
        <pc:spChg chg="mod">
          <ac:chgData name="Low Boon Kiat" userId="450c1080db7513f4" providerId="LiveId" clId="{0A1097FB-F732-4BFE-9161-C47FCC6C14ED}" dt="2023-05-30T14:11:03.454" v="4205" actId="14100"/>
          <ac:spMkLst>
            <pc:docMk/>
            <pc:sldMk cId="3492935285" sldId="368"/>
            <ac:spMk id="21" creationId="{8BB21C70-A0F9-488A-3658-0FD8355FF5A5}"/>
          </ac:spMkLst>
        </pc:spChg>
        <pc:spChg chg="mod">
          <ac:chgData name="Low Boon Kiat" userId="450c1080db7513f4" providerId="LiveId" clId="{0A1097FB-F732-4BFE-9161-C47FCC6C14ED}" dt="2023-05-30T13:20:34.465" v="3554" actId="1076"/>
          <ac:spMkLst>
            <pc:docMk/>
            <pc:sldMk cId="3492935285" sldId="368"/>
            <ac:spMk id="22" creationId="{ABA6A641-CC3B-99A4-8A84-117062138F65}"/>
          </ac:spMkLst>
        </pc:spChg>
        <pc:spChg chg="mod">
          <ac:chgData name="Low Boon Kiat" userId="450c1080db7513f4" providerId="LiveId" clId="{0A1097FB-F732-4BFE-9161-C47FCC6C14ED}" dt="2023-05-30T13:28:49.236" v="3724"/>
          <ac:spMkLst>
            <pc:docMk/>
            <pc:sldMk cId="3492935285" sldId="368"/>
            <ac:spMk id="24" creationId="{DB848FEC-8019-ABFA-71EA-5383EA16FB33}"/>
          </ac:spMkLst>
        </pc:spChg>
        <pc:spChg chg="del">
          <ac:chgData name="Low Boon Kiat" userId="450c1080db7513f4" providerId="LiveId" clId="{0A1097FB-F732-4BFE-9161-C47FCC6C14ED}" dt="2023-05-30T13:20:13.848" v="3551" actId="478"/>
          <ac:spMkLst>
            <pc:docMk/>
            <pc:sldMk cId="3492935285" sldId="368"/>
            <ac:spMk id="25" creationId="{40D0EF9D-097A-7273-655E-27291C1D2D85}"/>
          </ac:spMkLst>
        </pc:spChg>
        <pc:spChg chg="mod">
          <ac:chgData name="Low Boon Kiat" userId="450c1080db7513f4" providerId="LiveId" clId="{0A1097FB-F732-4BFE-9161-C47FCC6C14ED}" dt="2023-05-30T13:28:49.236" v="3724"/>
          <ac:spMkLst>
            <pc:docMk/>
            <pc:sldMk cId="3492935285" sldId="368"/>
            <ac:spMk id="26" creationId="{E30D43DE-9936-D8C4-BCB4-0B4728E3A16B}"/>
          </ac:spMkLst>
        </pc:spChg>
        <pc:spChg chg="add del mod">
          <ac:chgData name="Low Boon Kiat" userId="450c1080db7513f4" providerId="LiveId" clId="{0A1097FB-F732-4BFE-9161-C47FCC6C14ED}" dt="2023-05-30T13:28:51.871" v="3725"/>
          <ac:spMkLst>
            <pc:docMk/>
            <pc:sldMk cId="3492935285" sldId="368"/>
            <ac:spMk id="27" creationId="{2FEF0850-A9B3-CD33-6C97-822F5DA6A8F0}"/>
          </ac:spMkLst>
        </pc:spChg>
        <pc:spChg chg="del">
          <ac:chgData name="Low Boon Kiat" userId="450c1080db7513f4" providerId="LiveId" clId="{0A1097FB-F732-4BFE-9161-C47FCC6C14ED}" dt="2023-05-30T13:20:16.442" v="3552" actId="478"/>
          <ac:spMkLst>
            <pc:docMk/>
            <pc:sldMk cId="3492935285" sldId="368"/>
            <ac:spMk id="28" creationId="{F352E20C-40B5-0F9E-4A20-985EF56DA0F0}"/>
          </ac:spMkLst>
        </pc:spChg>
        <pc:spChg chg="del">
          <ac:chgData name="Low Boon Kiat" userId="450c1080db7513f4" providerId="LiveId" clId="{0A1097FB-F732-4BFE-9161-C47FCC6C14ED}" dt="2023-05-30T13:20:13.848" v="3551" actId="478"/>
          <ac:spMkLst>
            <pc:docMk/>
            <pc:sldMk cId="3492935285" sldId="368"/>
            <ac:spMk id="29" creationId="{9C8977FF-046B-81E8-BED5-F00A3C0B729A}"/>
          </ac:spMkLst>
        </pc:spChg>
        <pc:spChg chg="add del mod">
          <ac:chgData name="Low Boon Kiat" userId="450c1080db7513f4" providerId="LiveId" clId="{0A1097FB-F732-4BFE-9161-C47FCC6C14ED}" dt="2023-05-30T13:28:51.871" v="3725"/>
          <ac:spMkLst>
            <pc:docMk/>
            <pc:sldMk cId="3492935285" sldId="368"/>
            <ac:spMk id="30" creationId="{5165BB41-6728-7010-1EB2-A9EC5F612F78}"/>
          </ac:spMkLst>
        </pc:spChg>
        <pc:spChg chg="add mod">
          <ac:chgData name="Low Boon Kiat" userId="450c1080db7513f4" providerId="LiveId" clId="{0A1097FB-F732-4BFE-9161-C47FCC6C14ED}" dt="2023-05-30T14:19:43.015" v="4365" actId="20577"/>
          <ac:spMkLst>
            <pc:docMk/>
            <pc:sldMk cId="3492935285" sldId="368"/>
            <ac:spMk id="31" creationId="{FE892885-EA97-9DAC-803B-9DA817CB1DF3}"/>
          </ac:spMkLst>
        </pc:spChg>
        <pc:spChg chg="mod">
          <ac:chgData name="Low Boon Kiat" userId="450c1080db7513f4" providerId="LiveId" clId="{0A1097FB-F732-4BFE-9161-C47FCC6C14ED}" dt="2023-05-30T13:29:50.937" v="3744" actId="20577"/>
          <ac:spMkLst>
            <pc:docMk/>
            <pc:sldMk cId="3492935285" sldId="368"/>
            <ac:spMk id="33" creationId="{C956DA91-E002-CDB4-B700-16F04E550D38}"/>
          </ac:spMkLst>
        </pc:spChg>
        <pc:spChg chg="mod">
          <ac:chgData name="Low Boon Kiat" userId="450c1080db7513f4" providerId="LiveId" clId="{0A1097FB-F732-4BFE-9161-C47FCC6C14ED}" dt="2023-05-30T14:11:08.037" v="4206" actId="14100"/>
          <ac:spMkLst>
            <pc:docMk/>
            <pc:sldMk cId="3492935285" sldId="368"/>
            <ac:spMk id="34" creationId="{D35AB931-AEB2-DA83-9A53-EF532BB3C455}"/>
          </ac:spMkLst>
        </pc:spChg>
        <pc:spChg chg="add mod">
          <ac:chgData name="Low Boon Kiat" userId="450c1080db7513f4" providerId="LiveId" clId="{0A1097FB-F732-4BFE-9161-C47FCC6C14ED}" dt="2023-05-30T13:43:13.468" v="3899" actId="1037"/>
          <ac:spMkLst>
            <pc:docMk/>
            <pc:sldMk cId="3492935285" sldId="368"/>
            <ac:spMk id="35" creationId="{851CD051-D51B-8427-C67A-2070132B0D13}"/>
          </ac:spMkLst>
        </pc:spChg>
        <pc:spChg chg="add del mod">
          <ac:chgData name="Low Boon Kiat" userId="450c1080db7513f4" providerId="LiveId" clId="{0A1097FB-F732-4BFE-9161-C47FCC6C14ED}" dt="2023-05-30T13:37:35.822" v="3808" actId="478"/>
          <ac:spMkLst>
            <pc:docMk/>
            <pc:sldMk cId="3492935285" sldId="368"/>
            <ac:spMk id="36" creationId="{CED4B13E-B49B-2751-6A18-13E16304CFC8}"/>
          </ac:spMkLst>
        </pc:spChg>
        <pc:spChg chg="add mod">
          <ac:chgData name="Low Boon Kiat" userId="450c1080db7513f4" providerId="LiveId" clId="{0A1097FB-F732-4BFE-9161-C47FCC6C14ED}" dt="2023-05-30T14:32:51.737" v="4443" actId="122"/>
          <ac:spMkLst>
            <pc:docMk/>
            <pc:sldMk cId="3492935285" sldId="368"/>
            <ac:spMk id="37" creationId="{AAB2ABDD-2FE2-FA14-F55A-2B55138AF693}"/>
          </ac:spMkLst>
        </pc:spChg>
        <pc:spChg chg="add mod">
          <ac:chgData name="Low Boon Kiat" userId="450c1080db7513f4" providerId="LiveId" clId="{0A1097FB-F732-4BFE-9161-C47FCC6C14ED}" dt="2023-05-30T14:27:23.390" v="4394" actId="20577"/>
          <ac:spMkLst>
            <pc:docMk/>
            <pc:sldMk cId="3492935285" sldId="368"/>
            <ac:spMk id="38" creationId="{38A7C960-4D35-C2E9-E665-0FA5766A41EC}"/>
          </ac:spMkLst>
        </pc:spChg>
        <pc:grpChg chg="add del mod">
          <ac:chgData name="Low Boon Kiat" userId="450c1080db7513f4" providerId="LiveId" clId="{0A1097FB-F732-4BFE-9161-C47FCC6C14ED}" dt="2023-05-30T13:22:08.397" v="3579" actId="478"/>
          <ac:grpSpMkLst>
            <pc:docMk/>
            <pc:sldMk cId="3492935285" sldId="368"/>
            <ac:grpSpMk id="9" creationId="{E2189721-7E3C-DC3D-5D11-994A34C4EB7F}"/>
          </ac:grpSpMkLst>
        </pc:grpChg>
        <pc:grpChg chg="mod">
          <ac:chgData name="Low Boon Kiat" userId="450c1080db7513f4" providerId="LiveId" clId="{0A1097FB-F732-4BFE-9161-C47FCC6C14ED}" dt="2023-05-30T13:40:56.733" v="3870" actId="1036"/>
          <ac:grpSpMkLst>
            <pc:docMk/>
            <pc:sldMk cId="3492935285" sldId="368"/>
            <ac:grpSpMk id="19" creationId="{253BCDBB-2537-B614-DEAB-82FD56B51A19}"/>
          </ac:grpSpMkLst>
        </pc:grpChg>
        <pc:grpChg chg="add del mod">
          <ac:chgData name="Low Boon Kiat" userId="450c1080db7513f4" providerId="LiveId" clId="{0A1097FB-F732-4BFE-9161-C47FCC6C14ED}" dt="2023-05-30T13:28:51.871" v="3725"/>
          <ac:grpSpMkLst>
            <pc:docMk/>
            <pc:sldMk cId="3492935285" sldId="368"/>
            <ac:grpSpMk id="23" creationId="{8D825EE5-0CEF-3607-8409-6A0B4C23AD5C}"/>
          </ac:grpSpMkLst>
        </pc:grpChg>
        <pc:grpChg chg="add mod">
          <ac:chgData name="Low Boon Kiat" userId="450c1080db7513f4" providerId="LiveId" clId="{0A1097FB-F732-4BFE-9161-C47FCC6C14ED}" dt="2023-05-30T13:43:13.468" v="3899" actId="1037"/>
          <ac:grpSpMkLst>
            <pc:docMk/>
            <pc:sldMk cId="3492935285" sldId="368"/>
            <ac:grpSpMk id="32" creationId="{5B09A257-7DCC-97BD-69DD-3ED0098436AE}"/>
          </ac:grpSpMkLst>
        </pc:grpChg>
        <pc:picChg chg="del">
          <ac:chgData name="Low Boon Kiat" userId="450c1080db7513f4" providerId="LiveId" clId="{0A1097FB-F732-4BFE-9161-C47FCC6C14ED}" dt="2023-05-30T13:06:48.600" v="3449" actId="478"/>
          <ac:picMkLst>
            <pc:docMk/>
            <pc:sldMk cId="3492935285" sldId="368"/>
            <ac:picMk id="3" creationId="{9A182CE1-1E88-BB3B-AB35-1FAF7B6BA5B3}"/>
          </ac:picMkLst>
        </pc:picChg>
        <pc:picChg chg="add mod modCrop">
          <ac:chgData name="Low Boon Kiat" userId="450c1080db7513f4" providerId="LiveId" clId="{0A1097FB-F732-4BFE-9161-C47FCC6C14ED}" dt="2023-05-30T13:40:56.733" v="3870" actId="1036"/>
          <ac:picMkLst>
            <pc:docMk/>
            <pc:sldMk cId="3492935285" sldId="368"/>
            <ac:picMk id="16" creationId="{A0325590-9D67-3F00-4322-3A0E1EE5EFB8}"/>
          </ac:picMkLst>
        </pc:picChg>
        <pc:picChg chg="add del mod">
          <ac:chgData name="Low Boon Kiat" userId="450c1080db7513f4" providerId="LiveId" clId="{0A1097FB-F732-4BFE-9161-C47FCC6C14ED}" dt="2023-05-30T14:19:11.748" v="4359" actId="478"/>
          <ac:picMkLst>
            <pc:docMk/>
            <pc:sldMk cId="3492935285" sldId="368"/>
            <ac:picMk id="39" creationId="{818D5138-6FCE-6065-1F67-74F5A76FBD61}"/>
          </ac:picMkLst>
        </pc:picChg>
      </pc:sldChg>
      <pc:sldChg chg="addSp delSp modSp add mod">
        <pc:chgData name="Low Boon Kiat" userId="450c1080db7513f4" providerId="LiveId" clId="{0A1097FB-F732-4BFE-9161-C47FCC6C14ED}" dt="2023-05-30T14:03:09.832" v="4143" actId="20577"/>
        <pc:sldMkLst>
          <pc:docMk/>
          <pc:sldMk cId="1835246482" sldId="369"/>
        </pc:sldMkLst>
        <pc:spChg chg="add del mod">
          <ac:chgData name="Low Boon Kiat" userId="450c1080db7513f4" providerId="LiveId" clId="{0A1097FB-F732-4BFE-9161-C47FCC6C14ED}" dt="2023-05-30T14:02:43.464" v="4141" actId="478"/>
          <ac:spMkLst>
            <pc:docMk/>
            <pc:sldMk cId="1835246482" sldId="369"/>
            <ac:spMk id="5" creationId="{32484F75-7B88-10DB-918A-E2E5F03DE58A}"/>
          </ac:spMkLst>
        </pc:spChg>
        <pc:spChg chg="add mod">
          <ac:chgData name="Low Boon Kiat" userId="450c1080db7513f4" providerId="LiveId" clId="{0A1097FB-F732-4BFE-9161-C47FCC6C14ED}" dt="2023-05-30T14:02:43.785" v="4142"/>
          <ac:spMkLst>
            <pc:docMk/>
            <pc:sldMk cId="1835246482" sldId="369"/>
            <ac:spMk id="6" creationId="{718BBF46-31F3-D5A5-4EDF-B9019C513E95}"/>
          </ac:spMkLst>
        </pc:spChg>
        <pc:spChg chg="mod">
          <ac:chgData name="Low Boon Kiat" userId="450c1080db7513f4" providerId="LiveId" clId="{0A1097FB-F732-4BFE-9161-C47FCC6C14ED}" dt="2023-05-30T13:50:26.316" v="3991" actId="20577"/>
          <ac:spMkLst>
            <pc:docMk/>
            <pc:sldMk cId="1835246482" sldId="369"/>
            <ac:spMk id="17" creationId="{9FFF17F6-5A4A-1B9D-DA5F-133ED9302EE9}"/>
          </ac:spMkLst>
        </pc:spChg>
        <pc:spChg chg="mod">
          <ac:chgData name="Low Boon Kiat" userId="450c1080db7513f4" providerId="LiveId" clId="{0A1097FB-F732-4BFE-9161-C47FCC6C14ED}" dt="2023-05-30T14:03:09.832" v="4143" actId="20577"/>
          <ac:spMkLst>
            <pc:docMk/>
            <pc:sldMk cId="1835246482" sldId="369"/>
            <ac:spMk id="20" creationId="{C9416064-8026-EFC3-80D7-665462B5120F}"/>
          </ac:spMkLst>
        </pc:spChg>
        <pc:spChg chg="mod">
          <ac:chgData name="Low Boon Kiat" userId="450c1080db7513f4" providerId="LiveId" clId="{0A1097FB-F732-4BFE-9161-C47FCC6C14ED}" dt="2023-05-30T13:50:05.293" v="3988" actId="20577"/>
          <ac:spMkLst>
            <pc:docMk/>
            <pc:sldMk cId="1835246482" sldId="369"/>
            <ac:spMk id="28" creationId="{F352E20C-40B5-0F9E-4A20-985EF56DA0F0}"/>
          </ac:spMkLst>
        </pc:spChg>
        <pc:spChg chg="mod">
          <ac:chgData name="Low Boon Kiat" userId="450c1080db7513f4" providerId="LiveId" clId="{0A1097FB-F732-4BFE-9161-C47FCC6C14ED}" dt="2023-05-30T14:00:38.660" v="4094" actId="20577"/>
          <ac:spMkLst>
            <pc:docMk/>
            <pc:sldMk cId="1835246482" sldId="369"/>
            <ac:spMk id="29" creationId="{9C8977FF-046B-81E8-BED5-F00A3C0B729A}"/>
          </ac:spMkLst>
        </pc:spChg>
        <pc:spChg chg="del">
          <ac:chgData name="Low Boon Kiat" userId="450c1080db7513f4" providerId="LiveId" clId="{0A1097FB-F732-4BFE-9161-C47FCC6C14ED}" dt="2023-05-30T14:00:32.146" v="4084" actId="478"/>
          <ac:spMkLst>
            <pc:docMk/>
            <pc:sldMk cId="1835246482" sldId="369"/>
            <ac:spMk id="32" creationId="{E353A38C-468A-262A-400B-B51243830741}"/>
          </ac:spMkLst>
        </pc:spChg>
        <pc:picChg chg="add mod">
          <ac:chgData name="Low Boon Kiat" userId="450c1080db7513f4" providerId="LiveId" clId="{0A1097FB-F732-4BFE-9161-C47FCC6C14ED}" dt="2023-05-30T13:49:45.628" v="3966" actId="1076"/>
          <ac:picMkLst>
            <pc:docMk/>
            <pc:sldMk cId="1835246482" sldId="369"/>
            <ac:picMk id="3" creationId="{1E25757F-8739-1F31-C2F0-C81EA68DF3F5}"/>
          </ac:picMkLst>
        </pc:picChg>
        <pc:picChg chg="del">
          <ac:chgData name="Low Boon Kiat" userId="450c1080db7513f4" providerId="LiveId" clId="{0A1097FB-F732-4BFE-9161-C47FCC6C14ED}" dt="2023-05-30T13:49:26.401" v="3960" actId="478"/>
          <ac:picMkLst>
            <pc:docMk/>
            <pc:sldMk cId="1835246482" sldId="369"/>
            <ac:picMk id="4" creationId="{FE39BA7C-F0ED-F28E-C2E3-FDDCFB0D9EEF}"/>
          </ac:picMkLst>
        </pc:picChg>
      </pc:sldChg>
      <pc:sldChg chg="addSp delSp modSp add mod">
        <pc:chgData name="Low Boon Kiat" userId="450c1080db7513f4" providerId="LiveId" clId="{0A1097FB-F732-4BFE-9161-C47FCC6C14ED}" dt="2023-05-30T14:58:49.163" v="4674" actId="1038"/>
        <pc:sldMkLst>
          <pc:docMk/>
          <pc:sldMk cId="2438830583" sldId="370"/>
        </pc:sldMkLst>
        <pc:spChg chg="mod">
          <ac:chgData name="Low Boon Kiat" userId="450c1080db7513f4" providerId="LiveId" clId="{0A1097FB-F732-4BFE-9161-C47FCC6C14ED}" dt="2023-05-30T14:12:02.157" v="4224" actId="1038"/>
          <ac:spMkLst>
            <pc:docMk/>
            <pc:sldMk cId="2438830583" sldId="370"/>
            <ac:spMk id="2" creationId="{E70DA217-B33B-C07A-8BC1-4C2CB19B1E13}"/>
          </ac:spMkLst>
        </pc:spChg>
        <pc:spChg chg="add mod ord">
          <ac:chgData name="Low Boon Kiat" userId="450c1080db7513f4" providerId="LiveId" clId="{0A1097FB-F732-4BFE-9161-C47FCC6C14ED}" dt="2023-05-30T14:17:45.283" v="4322" actId="14100"/>
          <ac:spMkLst>
            <pc:docMk/>
            <pc:sldMk cId="2438830583" sldId="370"/>
            <ac:spMk id="3" creationId="{E8E58D66-4C72-C836-8FD9-84F29088737D}"/>
          </ac:spMkLst>
        </pc:spChg>
        <pc:spChg chg="mod">
          <ac:chgData name="Low Boon Kiat" userId="450c1080db7513f4" providerId="LiveId" clId="{0A1097FB-F732-4BFE-9161-C47FCC6C14ED}" dt="2023-05-30T14:12:13.217" v="4225"/>
          <ac:spMkLst>
            <pc:docMk/>
            <pc:sldMk cId="2438830583" sldId="370"/>
            <ac:spMk id="5" creationId="{6433DDFC-70E7-EF91-82EF-4929C77F5D38}"/>
          </ac:spMkLst>
        </pc:spChg>
        <pc:spChg chg="mod">
          <ac:chgData name="Low Boon Kiat" userId="450c1080db7513f4" providerId="LiveId" clId="{0A1097FB-F732-4BFE-9161-C47FCC6C14ED}" dt="2023-05-30T14:27:39.093" v="4395" actId="20577"/>
          <ac:spMkLst>
            <pc:docMk/>
            <pc:sldMk cId="2438830583" sldId="370"/>
            <ac:spMk id="6" creationId="{22E4A398-F219-04BF-9C8C-B316BCD781DE}"/>
          </ac:spMkLst>
        </pc:spChg>
        <pc:spChg chg="mod">
          <ac:chgData name="Low Boon Kiat" userId="450c1080db7513f4" providerId="LiveId" clId="{0A1097FB-F732-4BFE-9161-C47FCC6C14ED}" dt="2023-05-30T14:32:38.352" v="4442" actId="14100"/>
          <ac:spMkLst>
            <pc:docMk/>
            <pc:sldMk cId="2438830583" sldId="370"/>
            <ac:spMk id="7" creationId="{55338FEE-5217-E235-D0B0-A3CCED53075E}"/>
          </ac:spMkLst>
        </pc:spChg>
        <pc:spChg chg="add mod">
          <ac:chgData name="Low Boon Kiat" userId="450c1080db7513f4" providerId="LiveId" clId="{0A1097FB-F732-4BFE-9161-C47FCC6C14ED}" dt="2023-05-30T14:31:08.678" v="4431" actId="20577"/>
          <ac:spMkLst>
            <pc:docMk/>
            <pc:sldMk cId="2438830583" sldId="370"/>
            <ac:spMk id="8" creationId="{0A9B86FE-F95F-B0B7-B7CA-FA76ED336A71}"/>
          </ac:spMkLst>
        </pc:spChg>
        <pc:spChg chg="add del mod">
          <ac:chgData name="Low Boon Kiat" userId="450c1080db7513f4" providerId="LiveId" clId="{0A1097FB-F732-4BFE-9161-C47FCC6C14ED}" dt="2023-05-30T14:25:05.702" v="4385" actId="478"/>
          <ac:spMkLst>
            <pc:docMk/>
            <pc:sldMk cId="2438830583" sldId="370"/>
            <ac:spMk id="9" creationId="{D8B81750-10DD-9472-3309-7F58C1B380E5}"/>
          </ac:spMkLst>
        </pc:spChg>
        <pc:spChg chg="add mod ord">
          <ac:chgData name="Low Boon Kiat" userId="450c1080db7513f4" providerId="LiveId" clId="{0A1097FB-F732-4BFE-9161-C47FCC6C14ED}" dt="2023-05-30T14:58:20.023" v="4670" actId="1037"/>
          <ac:spMkLst>
            <pc:docMk/>
            <pc:sldMk cId="2438830583" sldId="370"/>
            <ac:spMk id="10" creationId="{CE7D0021-52CB-E643-38DE-1A9371C18279}"/>
          </ac:spMkLst>
        </pc:spChg>
        <pc:spChg chg="add mod">
          <ac:chgData name="Low Boon Kiat" userId="450c1080db7513f4" providerId="LiveId" clId="{0A1097FB-F732-4BFE-9161-C47FCC6C14ED}" dt="2023-05-30T14:30:58.626" v="4429" actId="14100"/>
          <ac:spMkLst>
            <pc:docMk/>
            <pc:sldMk cId="2438830583" sldId="370"/>
            <ac:spMk id="11" creationId="{0F7E775D-F35E-A91A-A6D8-1A4C7892DB3A}"/>
          </ac:spMkLst>
        </pc:spChg>
        <pc:spChg chg="add del mod">
          <ac:chgData name="Low Boon Kiat" userId="450c1080db7513f4" providerId="LiveId" clId="{0A1097FB-F732-4BFE-9161-C47FCC6C14ED}" dt="2023-05-30T14:30:19.168" v="4420" actId="1037"/>
          <ac:spMkLst>
            <pc:docMk/>
            <pc:sldMk cId="2438830583" sldId="370"/>
            <ac:spMk id="12" creationId="{6B17BDDE-3299-3B20-1EA9-E47BF4CC6E3E}"/>
          </ac:spMkLst>
        </pc:spChg>
        <pc:spChg chg="add del mod">
          <ac:chgData name="Low Boon Kiat" userId="450c1080db7513f4" providerId="LiveId" clId="{0A1097FB-F732-4BFE-9161-C47FCC6C14ED}" dt="2023-05-30T14:29:43.484" v="4400" actId="478"/>
          <ac:spMkLst>
            <pc:docMk/>
            <pc:sldMk cId="2438830583" sldId="370"/>
            <ac:spMk id="13" creationId="{8688BD12-2017-8E29-EED2-6AD8C7B80B18}"/>
          </ac:spMkLst>
        </pc:spChg>
        <pc:spChg chg="add mod">
          <ac:chgData name="Low Boon Kiat" userId="450c1080db7513f4" providerId="LiveId" clId="{0A1097FB-F732-4BFE-9161-C47FCC6C14ED}" dt="2023-05-30T14:30:55.007" v="4428" actId="14100"/>
          <ac:spMkLst>
            <pc:docMk/>
            <pc:sldMk cId="2438830583" sldId="370"/>
            <ac:spMk id="15" creationId="{70235B8D-CB0D-34B4-D866-526EFBB1F0FC}"/>
          </ac:spMkLst>
        </pc:spChg>
        <pc:spChg chg="mod">
          <ac:chgData name="Low Boon Kiat" userId="450c1080db7513f4" providerId="LiveId" clId="{0A1097FB-F732-4BFE-9161-C47FCC6C14ED}" dt="2023-05-30T13:51:37.291" v="3996" actId="20577"/>
          <ac:spMkLst>
            <pc:docMk/>
            <pc:sldMk cId="2438830583" sldId="370"/>
            <ac:spMk id="17" creationId="{9FFF17F6-5A4A-1B9D-DA5F-133ED9302EE9}"/>
          </ac:spMkLst>
        </pc:spChg>
        <pc:spChg chg="add mod">
          <ac:chgData name="Low Boon Kiat" userId="450c1080db7513f4" providerId="LiveId" clId="{0A1097FB-F732-4BFE-9161-C47FCC6C14ED}" dt="2023-05-30T14:30:19.168" v="4420" actId="1037"/>
          <ac:spMkLst>
            <pc:docMk/>
            <pc:sldMk cId="2438830583" sldId="370"/>
            <ac:spMk id="18" creationId="{F02EBF48-DA98-A804-302C-80D076670361}"/>
          </ac:spMkLst>
        </pc:spChg>
        <pc:spChg chg="mod">
          <ac:chgData name="Low Boon Kiat" userId="450c1080db7513f4" providerId="LiveId" clId="{0A1097FB-F732-4BFE-9161-C47FCC6C14ED}" dt="2023-05-30T14:08:28.144" v="4187" actId="14100"/>
          <ac:spMkLst>
            <pc:docMk/>
            <pc:sldMk cId="2438830583" sldId="370"/>
            <ac:spMk id="20" creationId="{C9416064-8026-EFC3-80D7-665462B5120F}"/>
          </ac:spMkLst>
        </pc:spChg>
        <pc:spChg chg="mod">
          <ac:chgData name="Low Boon Kiat" userId="450c1080db7513f4" providerId="LiveId" clId="{0A1097FB-F732-4BFE-9161-C47FCC6C14ED}" dt="2023-05-30T14:32:32.170" v="4441" actId="14100"/>
          <ac:spMkLst>
            <pc:docMk/>
            <pc:sldMk cId="2438830583" sldId="370"/>
            <ac:spMk id="21" creationId="{8BB21C70-A0F9-488A-3658-0FD8355FF5A5}"/>
          </ac:spMkLst>
        </pc:spChg>
        <pc:spChg chg="add del mod">
          <ac:chgData name="Low Boon Kiat" userId="450c1080db7513f4" providerId="LiveId" clId="{0A1097FB-F732-4BFE-9161-C47FCC6C14ED}" dt="2023-05-30T14:22:50.666" v="4378" actId="478"/>
          <ac:spMkLst>
            <pc:docMk/>
            <pc:sldMk cId="2438830583" sldId="370"/>
            <ac:spMk id="23" creationId="{F5662B49-E2C0-21FB-5A52-6C38673B0494}"/>
          </ac:spMkLst>
        </pc:spChg>
        <pc:spChg chg="add mod">
          <ac:chgData name="Low Boon Kiat" userId="450c1080db7513f4" providerId="LiveId" clId="{0A1097FB-F732-4BFE-9161-C47FCC6C14ED}" dt="2023-05-30T14:30:51.320" v="4427" actId="14100"/>
          <ac:spMkLst>
            <pc:docMk/>
            <pc:sldMk cId="2438830583" sldId="370"/>
            <ac:spMk id="24" creationId="{332C2821-88CD-1702-36DE-F9063919C741}"/>
          </ac:spMkLst>
        </pc:spChg>
        <pc:spChg chg="add del mod">
          <ac:chgData name="Low Boon Kiat" userId="450c1080db7513f4" providerId="LiveId" clId="{0A1097FB-F732-4BFE-9161-C47FCC6C14ED}" dt="2023-05-30T14:26:16.207" v="4390" actId="478"/>
          <ac:spMkLst>
            <pc:docMk/>
            <pc:sldMk cId="2438830583" sldId="370"/>
            <ac:spMk id="25" creationId="{E5DAAB2E-BBB7-5DB6-4FCF-EB621B50A7C6}"/>
          </ac:spMkLst>
        </pc:spChg>
        <pc:spChg chg="add mod">
          <ac:chgData name="Low Boon Kiat" userId="450c1080db7513f4" providerId="LiveId" clId="{0A1097FB-F732-4BFE-9161-C47FCC6C14ED}" dt="2023-05-30T14:58:49.163" v="4674" actId="1038"/>
          <ac:spMkLst>
            <pc:docMk/>
            <pc:sldMk cId="2438830583" sldId="370"/>
            <ac:spMk id="26" creationId="{ED8901D1-5152-7A72-DD06-0D8D88F2EC27}"/>
          </ac:spMkLst>
        </pc:spChg>
        <pc:spChg chg="mod">
          <ac:chgData name="Low Boon Kiat" userId="450c1080db7513f4" providerId="LiveId" clId="{0A1097FB-F732-4BFE-9161-C47FCC6C14ED}" dt="2023-05-30T14:26:12.724" v="4388"/>
          <ac:spMkLst>
            <pc:docMk/>
            <pc:sldMk cId="2438830583" sldId="370"/>
            <ac:spMk id="28" creationId="{E0944F2F-EC56-1CAB-C5AF-B380B25C9CA4}"/>
          </ac:spMkLst>
        </pc:spChg>
        <pc:spChg chg="mod">
          <ac:chgData name="Low Boon Kiat" userId="450c1080db7513f4" providerId="LiveId" clId="{0A1097FB-F732-4BFE-9161-C47FCC6C14ED}" dt="2023-05-30T14:26:12.724" v="4388"/>
          <ac:spMkLst>
            <pc:docMk/>
            <pc:sldMk cId="2438830583" sldId="370"/>
            <ac:spMk id="29" creationId="{95E2528A-7CF9-FAFF-88AD-EBFF6ED307FD}"/>
          </ac:spMkLst>
        </pc:spChg>
        <pc:spChg chg="mod">
          <ac:chgData name="Low Boon Kiat" userId="450c1080db7513f4" providerId="LiveId" clId="{0A1097FB-F732-4BFE-9161-C47FCC6C14ED}" dt="2023-05-30T14:26:12.724" v="4388"/>
          <ac:spMkLst>
            <pc:docMk/>
            <pc:sldMk cId="2438830583" sldId="370"/>
            <ac:spMk id="30" creationId="{59CE2D10-9F2F-4C08-A2C6-8F97230EA92D}"/>
          </ac:spMkLst>
        </pc:spChg>
        <pc:spChg chg="del mod">
          <ac:chgData name="Low Boon Kiat" userId="450c1080db7513f4" providerId="LiveId" clId="{0A1097FB-F732-4BFE-9161-C47FCC6C14ED}" dt="2023-05-30T14:08:05.431" v="4182" actId="478"/>
          <ac:spMkLst>
            <pc:docMk/>
            <pc:sldMk cId="2438830583" sldId="370"/>
            <ac:spMk id="31" creationId="{FE892885-EA97-9DAC-803B-9DA817CB1DF3}"/>
          </ac:spMkLst>
        </pc:spChg>
        <pc:spChg chg="mod">
          <ac:chgData name="Low Boon Kiat" userId="450c1080db7513f4" providerId="LiveId" clId="{0A1097FB-F732-4BFE-9161-C47FCC6C14ED}" dt="2023-05-30T14:05:30.807" v="4160" actId="14100"/>
          <ac:spMkLst>
            <pc:docMk/>
            <pc:sldMk cId="2438830583" sldId="370"/>
            <ac:spMk id="33" creationId="{C956DA91-E002-CDB4-B700-16F04E550D38}"/>
          </ac:spMkLst>
        </pc:spChg>
        <pc:spChg chg="del mod">
          <ac:chgData name="Low Boon Kiat" userId="450c1080db7513f4" providerId="LiveId" clId="{0A1097FB-F732-4BFE-9161-C47FCC6C14ED}" dt="2023-05-30T14:08:05.431" v="4182" actId="478"/>
          <ac:spMkLst>
            <pc:docMk/>
            <pc:sldMk cId="2438830583" sldId="370"/>
            <ac:spMk id="35" creationId="{851CD051-D51B-8427-C67A-2070132B0D13}"/>
          </ac:spMkLst>
        </pc:spChg>
        <pc:spChg chg="mod">
          <ac:chgData name="Low Boon Kiat" userId="450c1080db7513f4" providerId="LiveId" clId="{0A1097FB-F732-4BFE-9161-C47FCC6C14ED}" dt="2023-05-30T14:26:12.724" v="4388"/>
          <ac:spMkLst>
            <pc:docMk/>
            <pc:sldMk cId="2438830583" sldId="370"/>
            <ac:spMk id="36" creationId="{6C1B103D-042E-1AA7-7906-3BA69DFC7FAE}"/>
          </ac:spMkLst>
        </pc:spChg>
        <pc:spChg chg="del">
          <ac:chgData name="Low Boon Kiat" userId="450c1080db7513f4" providerId="LiveId" clId="{0A1097FB-F732-4BFE-9161-C47FCC6C14ED}" dt="2023-05-30T14:05:18.820" v="4157" actId="478"/>
          <ac:spMkLst>
            <pc:docMk/>
            <pc:sldMk cId="2438830583" sldId="370"/>
            <ac:spMk id="37" creationId="{AAB2ABDD-2FE2-FA14-F55A-2B55138AF693}"/>
          </ac:spMkLst>
        </pc:spChg>
        <pc:spChg chg="del">
          <ac:chgData name="Low Boon Kiat" userId="450c1080db7513f4" providerId="LiveId" clId="{0A1097FB-F732-4BFE-9161-C47FCC6C14ED}" dt="2023-05-30T14:05:21.499" v="4158" actId="478"/>
          <ac:spMkLst>
            <pc:docMk/>
            <pc:sldMk cId="2438830583" sldId="370"/>
            <ac:spMk id="38" creationId="{38A7C960-4D35-C2E9-E665-0FA5766A41EC}"/>
          </ac:spMkLst>
        </pc:spChg>
        <pc:spChg chg="mod">
          <ac:chgData name="Low Boon Kiat" userId="450c1080db7513f4" providerId="LiveId" clId="{0A1097FB-F732-4BFE-9161-C47FCC6C14ED}" dt="2023-05-30T14:26:12.724" v="4388"/>
          <ac:spMkLst>
            <pc:docMk/>
            <pc:sldMk cId="2438830583" sldId="370"/>
            <ac:spMk id="39" creationId="{4C741137-C6A8-807D-5554-A10613FC72EE}"/>
          </ac:spMkLst>
        </pc:spChg>
        <pc:spChg chg="mod">
          <ac:chgData name="Low Boon Kiat" userId="450c1080db7513f4" providerId="LiveId" clId="{0A1097FB-F732-4BFE-9161-C47FCC6C14ED}" dt="2023-05-30T14:26:12.724" v="4388"/>
          <ac:spMkLst>
            <pc:docMk/>
            <pc:sldMk cId="2438830583" sldId="370"/>
            <ac:spMk id="40" creationId="{176FF85F-E3FA-BED2-64F1-66850A07DA9A}"/>
          </ac:spMkLst>
        </pc:spChg>
        <pc:spChg chg="mod">
          <ac:chgData name="Low Boon Kiat" userId="450c1080db7513f4" providerId="LiveId" clId="{0A1097FB-F732-4BFE-9161-C47FCC6C14ED}" dt="2023-05-30T14:26:12.724" v="4388"/>
          <ac:spMkLst>
            <pc:docMk/>
            <pc:sldMk cId="2438830583" sldId="370"/>
            <ac:spMk id="41" creationId="{F04B8150-6C5B-A649-9010-10062E733661}"/>
          </ac:spMkLst>
        </pc:spChg>
        <pc:spChg chg="mod">
          <ac:chgData name="Low Boon Kiat" userId="450c1080db7513f4" providerId="LiveId" clId="{0A1097FB-F732-4BFE-9161-C47FCC6C14ED}" dt="2023-05-30T14:26:12.724" v="4388"/>
          <ac:spMkLst>
            <pc:docMk/>
            <pc:sldMk cId="2438830583" sldId="370"/>
            <ac:spMk id="42" creationId="{0F908F92-FAC8-1C7D-294D-51CD5010A613}"/>
          </ac:spMkLst>
        </pc:spChg>
        <pc:spChg chg="mod">
          <ac:chgData name="Low Boon Kiat" userId="450c1080db7513f4" providerId="LiveId" clId="{0A1097FB-F732-4BFE-9161-C47FCC6C14ED}" dt="2023-05-30T14:26:12.724" v="4388"/>
          <ac:spMkLst>
            <pc:docMk/>
            <pc:sldMk cId="2438830583" sldId="370"/>
            <ac:spMk id="43" creationId="{871AE5D0-2B8F-26D7-74A3-FD7B53D76025}"/>
          </ac:spMkLst>
        </pc:spChg>
        <pc:spChg chg="mod">
          <ac:chgData name="Low Boon Kiat" userId="450c1080db7513f4" providerId="LiveId" clId="{0A1097FB-F732-4BFE-9161-C47FCC6C14ED}" dt="2023-05-30T14:26:12.724" v="4388"/>
          <ac:spMkLst>
            <pc:docMk/>
            <pc:sldMk cId="2438830583" sldId="370"/>
            <ac:spMk id="44" creationId="{32803019-C35D-5813-A2B1-65F5E0AB7910}"/>
          </ac:spMkLst>
        </pc:spChg>
        <pc:spChg chg="mod">
          <ac:chgData name="Low Boon Kiat" userId="450c1080db7513f4" providerId="LiveId" clId="{0A1097FB-F732-4BFE-9161-C47FCC6C14ED}" dt="2023-05-30T14:26:12.724" v="4388"/>
          <ac:spMkLst>
            <pc:docMk/>
            <pc:sldMk cId="2438830583" sldId="370"/>
            <ac:spMk id="45" creationId="{A3D58F44-F726-3798-A3C7-EECCC4FC2647}"/>
          </ac:spMkLst>
        </pc:spChg>
        <pc:spChg chg="mod">
          <ac:chgData name="Low Boon Kiat" userId="450c1080db7513f4" providerId="LiveId" clId="{0A1097FB-F732-4BFE-9161-C47FCC6C14ED}" dt="2023-05-30T14:26:12.724" v="4388"/>
          <ac:spMkLst>
            <pc:docMk/>
            <pc:sldMk cId="2438830583" sldId="370"/>
            <ac:spMk id="46" creationId="{75695503-ABEF-702A-9241-A171310C4F21}"/>
          </ac:spMkLst>
        </pc:spChg>
        <pc:spChg chg="mod">
          <ac:chgData name="Low Boon Kiat" userId="450c1080db7513f4" providerId="LiveId" clId="{0A1097FB-F732-4BFE-9161-C47FCC6C14ED}" dt="2023-05-30T14:26:12.724" v="4388"/>
          <ac:spMkLst>
            <pc:docMk/>
            <pc:sldMk cId="2438830583" sldId="370"/>
            <ac:spMk id="47" creationId="{DD3581B7-474F-CB6F-CF50-22614F855664}"/>
          </ac:spMkLst>
        </pc:spChg>
        <pc:spChg chg="mod">
          <ac:chgData name="Low Boon Kiat" userId="450c1080db7513f4" providerId="LiveId" clId="{0A1097FB-F732-4BFE-9161-C47FCC6C14ED}" dt="2023-05-30T14:26:12.724" v="4388"/>
          <ac:spMkLst>
            <pc:docMk/>
            <pc:sldMk cId="2438830583" sldId="370"/>
            <ac:spMk id="48" creationId="{41A4CC2B-E38B-AFD0-2713-BAC919A5E4E2}"/>
          </ac:spMkLst>
        </pc:spChg>
        <pc:spChg chg="mod">
          <ac:chgData name="Low Boon Kiat" userId="450c1080db7513f4" providerId="LiveId" clId="{0A1097FB-F732-4BFE-9161-C47FCC6C14ED}" dt="2023-05-30T14:26:12.724" v="4388"/>
          <ac:spMkLst>
            <pc:docMk/>
            <pc:sldMk cId="2438830583" sldId="370"/>
            <ac:spMk id="49" creationId="{237B7A38-41D1-5E90-7FE6-3EFC75FCA76B}"/>
          </ac:spMkLst>
        </pc:spChg>
        <pc:spChg chg="mod">
          <ac:chgData name="Low Boon Kiat" userId="450c1080db7513f4" providerId="LiveId" clId="{0A1097FB-F732-4BFE-9161-C47FCC6C14ED}" dt="2023-05-30T14:26:12.724" v="4388"/>
          <ac:spMkLst>
            <pc:docMk/>
            <pc:sldMk cId="2438830583" sldId="370"/>
            <ac:spMk id="50" creationId="{A95288B6-9385-CB2B-6018-2A76073CC54B}"/>
          </ac:spMkLst>
        </pc:spChg>
        <pc:spChg chg="mod">
          <ac:chgData name="Low Boon Kiat" userId="450c1080db7513f4" providerId="LiveId" clId="{0A1097FB-F732-4BFE-9161-C47FCC6C14ED}" dt="2023-05-30T14:26:12.724" v="4388"/>
          <ac:spMkLst>
            <pc:docMk/>
            <pc:sldMk cId="2438830583" sldId="370"/>
            <ac:spMk id="51" creationId="{0344E432-0FCD-4D58-C124-B7A9D6A003B3}"/>
          </ac:spMkLst>
        </pc:spChg>
        <pc:spChg chg="mod">
          <ac:chgData name="Low Boon Kiat" userId="450c1080db7513f4" providerId="LiveId" clId="{0A1097FB-F732-4BFE-9161-C47FCC6C14ED}" dt="2023-05-30T14:26:12.724" v="4388"/>
          <ac:spMkLst>
            <pc:docMk/>
            <pc:sldMk cId="2438830583" sldId="370"/>
            <ac:spMk id="52" creationId="{0169659D-229C-41FF-59A3-A1230C464C7E}"/>
          </ac:spMkLst>
        </pc:spChg>
        <pc:spChg chg="mod">
          <ac:chgData name="Low Boon Kiat" userId="450c1080db7513f4" providerId="LiveId" clId="{0A1097FB-F732-4BFE-9161-C47FCC6C14ED}" dt="2023-05-30T14:26:12.724" v="4388"/>
          <ac:spMkLst>
            <pc:docMk/>
            <pc:sldMk cId="2438830583" sldId="370"/>
            <ac:spMk id="53" creationId="{9993D676-B9E5-0D36-10E8-BBA8A52FEBA2}"/>
          </ac:spMkLst>
        </pc:spChg>
        <pc:spChg chg="mod">
          <ac:chgData name="Low Boon Kiat" userId="450c1080db7513f4" providerId="LiveId" clId="{0A1097FB-F732-4BFE-9161-C47FCC6C14ED}" dt="2023-05-30T14:26:12.724" v="4388"/>
          <ac:spMkLst>
            <pc:docMk/>
            <pc:sldMk cId="2438830583" sldId="370"/>
            <ac:spMk id="54" creationId="{EFDDA093-9A76-C762-5BF6-7BA54E2E8C82}"/>
          </ac:spMkLst>
        </pc:spChg>
        <pc:spChg chg="mod">
          <ac:chgData name="Low Boon Kiat" userId="450c1080db7513f4" providerId="LiveId" clId="{0A1097FB-F732-4BFE-9161-C47FCC6C14ED}" dt="2023-05-30T14:26:12.724" v="4388"/>
          <ac:spMkLst>
            <pc:docMk/>
            <pc:sldMk cId="2438830583" sldId="370"/>
            <ac:spMk id="55" creationId="{32A7A90A-DC72-583B-F56E-9E46245B0822}"/>
          </ac:spMkLst>
        </pc:spChg>
        <pc:spChg chg="mod">
          <ac:chgData name="Low Boon Kiat" userId="450c1080db7513f4" providerId="LiveId" clId="{0A1097FB-F732-4BFE-9161-C47FCC6C14ED}" dt="2023-05-30T14:26:12.724" v="4388"/>
          <ac:spMkLst>
            <pc:docMk/>
            <pc:sldMk cId="2438830583" sldId="370"/>
            <ac:spMk id="56" creationId="{31F7E152-FD24-8781-DD05-4E7CDA1C2F54}"/>
          </ac:spMkLst>
        </pc:spChg>
        <pc:spChg chg="add del mod">
          <ac:chgData name="Low Boon Kiat" userId="450c1080db7513f4" providerId="LiveId" clId="{0A1097FB-F732-4BFE-9161-C47FCC6C14ED}" dt="2023-05-30T14:29:34.396" v="4398"/>
          <ac:spMkLst>
            <pc:docMk/>
            <pc:sldMk cId="2438830583" sldId="370"/>
            <ac:spMk id="57" creationId="{E183F9D3-C9CC-6B91-1624-ADDD21FC9DDB}"/>
          </ac:spMkLst>
        </pc:spChg>
        <pc:spChg chg="add mod">
          <ac:chgData name="Low Boon Kiat" userId="450c1080db7513f4" providerId="LiveId" clId="{0A1097FB-F732-4BFE-9161-C47FCC6C14ED}" dt="2023-05-30T14:30:19.168" v="4420" actId="1037"/>
          <ac:spMkLst>
            <pc:docMk/>
            <pc:sldMk cId="2438830583" sldId="370"/>
            <ac:spMk id="58" creationId="{F03A1ABA-90BF-0E6F-F03D-61A3AD64B942}"/>
          </ac:spMkLst>
        </pc:spChg>
        <pc:grpChg chg="add mod">
          <ac:chgData name="Low Boon Kiat" userId="450c1080db7513f4" providerId="LiveId" clId="{0A1097FB-F732-4BFE-9161-C47FCC6C14ED}" dt="2023-05-30T14:16:03.413" v="4284" actId="1035"/>
          <ac:grpSpMkLst>
            <pc:docMk/>
            <pc:sldMk cId="2438830583" sldId="370"/>
            <ac:grpSpMk id="4" creationId="{0CC6E88A-C4FF-40C8-23CE-A164C2068801}"/>
          </ac:grpSpMkLst>
        </pc:grpChg>
        <pc:grpChg chg="mod">
          <ac:chgData name="Low Boon Kiat" userId="450c1080db7513f4" providerId="LiveId" clId="{0A1097FB-F732-4BFE-9161-C47FCC6C14ED}" dt="2023-05-30T14:12:02.157" v="4224" actId="1038"/>
          <ac:grpSpMkLst>
            <pc:docMk/>
            <pc:sldMk cId="2438830583" sldId="370"/>
            <ac:grpSpMk id="19" creationId="{253BCDBB-2537-B614-DEAB-82FD56B51A19}"/>
          </ac:grpSpMkLst>
        </pc:grpChg>
        <pc:grpChg chg="add mod">
          <ac:chgData name="Low Boon Kiat" userId="450c1080db7513f4" providerId="LiveId" clId="{0A1097FB-F732-4BFE-9161-C47FCC6C14ED}" dt="2023-05-30T14:30:19.168" v="4420" actId="1037"/>
          <ac:grpSpMkLst>
            <pc:docMk/>
            <pc:sldMk cId="2438830583" sldId="370"/>
            <ac:grpSpMk id="27" creationId="{80206C45-C9EF-6CF0-2441-DC2B2B95D23D}"/>
          </ac:grpSpMkLst>
        </pc:grpChg>
        <pc:grpChg chg="del mod">
          <ac:chgData name="Low Boon Kiat" userId="450c1080db7513f4" providerId="LiveId" clId="{0A1097FB-F732-4BFE-9161-C47FCC6C14ED}" dt="2023-05-30T14:08:05.431" v="4182" actId="478"/>
          <ac:grpSpMkLst>
            <pc:docMk/>
            <pc:sldMk cId="2438830583" sldId="370"/>
            <ac:grpSpMk id="32" creationId="{5B09A257-7DCC-97BD-69DD-3ED0098436AE}"/>
          </ac:grpSpMkLst>
        </pc:grpChg>
        <pc:picChg chg="del">
          <ac:chgData name="Low Boon Kiat" userId="450c1080db7513f4" providerId="LiveId" clId="{0A1097FB-F732-4BFE-9161-C47FCC6C14ED}" dt="2023-05-30T14:03:49.415" v="4146" actId="478"/>
          <ac:picMkLst>
            <pc:docMk/>
            <pc:sldMk cId="2438830583" sldId="370"/>
            <ac:picMk id="16" creationId="{A0325590-9D67-3F00-4322-3A0E1EE5EFB8}"/>
          </ac:picMkLst>
        </pc:picChg>
      </pc:sldChg>
      <pc:sldChg chg="addSp delSp modSp add del mod">
        <pc:chgData name="Low Boon Kiat" userId="450c1080db7513f4" providerId="LiveId" clId="{0A1097FB-F732-4BFE-9161-C47FCC6C14ED}" dt="2023-05-30T14:41:39.256" v="4485" actId="47"/>
        <pc:sldMkLst>
          <pc:docMk/>
          <pc:sldMk cId="3443067278" sldId="371"/>
        </pc:sldMkLst>
        <pc:spChg chg="mod">
          <ac:chgData name="Low Boon Kiat" userId="450c1080db7513f4" providerId="LiveId" clId="{0A1097FB-F732-4BFE-9161-C47FCC6C14ED}" dt="2023-05-30T14:33:51.551" v="4454" actId="20577"/>
          <ac:spMkLst>
            <pc:docMk/>
            <pc:sldMk cId="3443067278" sldId="371"/>
            <ac:spMk id="2" creationId="{D9B85F3A-0D98-4AE5-8CED-AA4A4CF82188}"/>
          </ac:spMkLst>
        </pc:spChg>
        <pc:spChg chg="add mod">
          <ac:chgData name="Low Boon Kiat" userId="450c1080db7513f4" providerId="LiveId" clId="{0A1097FB-F732-4BFE-9161-C47FCC6C14ED}" dt="2023-05-30T14:34:31.143" v="4462" actId="1076"/>
          <ac:spMkLst>
            <pc:docMk/>
            <pc:sldMk cId="3443067278" sldId="371"/>
            <ac:spMk id="3" creationId="{D105E1B1-5B9C-7339-522A-909E43B9F51D}"/>
          </ac:spMkLst>
        </pc:spChg>
        <pc:spChg chg="del">
          <ac:chgData name="Low Boon Kiat" userId="450c1080db7513f4" providerId="LiveId" clId="{0A1097FB-F732-4BFE-9161-C47FCC6C14ED}" dt="2023-05-30T14:33:55.742" v="4455" actId="478"/>
          <ac:spMkLst>
            <pc:docMk/>
            <pc:sldMk cId="3443067278" sldId="371"/>
            <ac:spMk id="50" creationId="{52A67254-9911-D92A-62DF-CC72E7719F7B}"/>
          </ac:spMkLst>
        </pc:spChg>
        <pc:spChg chg="del">
          <ac:chgData name="Low Boon Kiat" userId="450c1080db7513f4" providerId="LiveId" clId="{0A1097FB-F732-4BFE-9161-C47FCC6C14ED}" dt="2023-05-30T14:33:55.742" v="4455" actId="478"/>
          <ac:spMkLst>
            <pc:docMk/>
            <pc:sldMk cId="3443067278" sldId="371"/>
            <ac:spMk id="80" creationId="{B0173B7E-8618-6E7B-2F3B-F8878E8A196E}"/>
          </ac:spMkLst>
        </pc:spChg>
        <pc:spChg chg="del">
          <ac:chgData name="Low Boon Kiat" userId="450c1080db7513f4" providerId="LiveId" clId="{0A1097FB-F732-4BFE-9161-C47FCC6C14ED}" dt="2023-05-30T14:33:55.742" v="4455" actId="478"/>
          <ac:spMkLst>
            <pc:docMk/>
            <pc:sldMk cId="3443067278" sldId="371"/>
            <ac:spMk id="84" creationId="{F865C76B-000B-6795-2C4D-100EBF23CEB4}"/>
          </ac:spMkLst>
        </pc:spChg>
        <pc:spChg chg="del">
          <ac:chgData name="Low Boon Kiat" userId="450c1080db7513f4" providerId="LiveId" clId="{0A1097FB-F732-4BFE-9161-C47FCC6C14ED}" dt="2023-05-30T14:33:55.742" v="4455" actId="478"/>
          <ac:spMkLst>
            <pc:docMk/>
            <pc:sldMk cId="3443067278" sldId="371"/>
            <ac:spMk id="88" creationId="{655EC63D-BB66-147B-8E72-B27A4AC628D1}"/>
          </ac:spMkLst>
        </pc:spChg>
        <pc:spChg chg="del">
          <ac:chgData name="Low Boon Kiat" userId="450c1080db7513f4" providerId="LiveId" clId="{0A1097FB-F732-4BFE-9161-C47FCC6C14ED}" dt="2023-05-30T14:33:55.742" v="4455" actId="478"/>
          <ac:spMkLst>
            <pc:docMk/>
            <pc:sldMk cId="3443067278" sldId="371"/>
            <ac:spMk id="92" creationId="{5FDDAD46-331F-91AE-CE2D-BE3967F97341}"/>
          </ac:spMkLst>
        </pc:spChg>
        <pc:spChg chg="del">
          <ac:chgData name="Low Boon Kiat" userId="450c1080db7513f4" providerId="LiveId" clId="{0A1097FB-F732-4BFE-9161-C47FCC6C14ED}" dt="2023-05-30T14:33:55.742" v="4455" actId="478"/>
          <ac:spMkLst>
            <pc:docMk/>
            <pc:sldMk cId="3443067278" sldId="371"/>
            <ac:spMk id="98" creationId="{0DFBF901-0B9E-1951-33FD-FB85345C2484}"/>
          </ac:spMkLst>
        </pc:spChg>
        <pc:spChg chg="del">
          <ac:chgData name="Low Boon Kiat" userId="450c1080db7513f4" providerId="LiveId" clId="{0A1097FB-F732-4BFE-9161-C47FCC6C14ED}" dt="2023-05-30T14:33:55.742" v="4455" actId="478"/>
          <ac:spMkLst>
            <pc:docMk/>
            <pc:sldMk cId="3443067278" sldId="371"/>
            <ac:spMk id="102" creationId="{E95916D1-56CB-A795-4141-BFC66BB953A3}"/>
          </ac:spMkLst>
        </pc:spChg>
        <pc:spChg chg="del">
          <ac:chgData name="Low Boon Kiat" userId="450c1080db7513f4" providerId="LiveId" clId="{0A1097FB-F732-4BFE-9161-C47FCC6C14ED}" dt="2023-05-30T14:33:55.742" v="4455" actId="478"/>
          <ac:spMkLst>
            <pc:docMk/>
            <pc:sldMk cId="3443067278" sldId="371"/>
            <ac:spMk id="106" creationId="{AD7A9762-E8FE-335E-A9F8-8B17ACC0D04D}"/>
          </ac:spMkLst>
        </pc:spChg>
        <pc:spChg chg="del">
          <ac:chgData name="Low Boon Kiat" userId="450c1080db7513f4" providerId="LiveId" clId="{0A1097FB-F732-4BFE-9161-C47FCC6C14ED}" dt="2023-05-30T14:33:55.742" v="4455" actId="478"/>
          <ac:spMkLst>
            <pc:docMk/>
            <pc:sldMk cId="3443067278" sldId="371"/>
            <ac:spMk id="110" creationId="{8F61B51E-EAD1-0544-44FA-208E9F57002D}"/>
          </ac:spMkLst>
        </pc:spChg>
        <pc:spChg chg="del">
          <ac:chgData name="Low Boon Kiat" userId="450c1080db7513f4" providerId="LiveId" clId="{0A1097FB-F732-4BFE-9161-C47FCC6C14ED}" dt="2023-05-30T14:33:55.742" v="4455" actId="478"/>
          <ac:spMkLst>
            <pc:docMk/>
            <pc:sldMk cId="3443067278" sldId="371"/>
            <ac:spMk id="114" creationId="{60509723-21F0-3424-C3AC-585C9A89FBB2}"/>
          </ac:spMkLst>
        </pc:spChg>
        <pc:grpChg chg="del">
          <ac:chgData name="Low Boon Kiat" userId="450c1080db7513f4" providerId="LiveId" clId="{0A1097FB-F732-4BFE-9161-C47FCC6C14ED}" dt="2023-05-30T14:33:55.742" v="4455" actId="478"/>
          <ac:grpSpMkLst>
            <pc:docMk/>
            <pc:sldMk cId="3443067278" sldId="371"/>
            <ac:grpSpMk id="63" creationId="{AABF8693-5157-FE8C-2451-A93129060BFB}"/>
          </ac:grpSpMkLst>
        </pc:grpChg>
        <pc:grpChg chg="del">
          <ac:chgData name="Low Boon Kiat" userId="450c1080db7513f4" providerId="LiveId" clId="{0A1097FB-F732-4BFE-9161-C47FCC6C14ED}" dt="2023-05-30T14:33:55.742" v="4455" actId="478"/>
          <ac:grpSpMkLst>
            <pc:docMk/>
            <pc:sldMk cId="3443067278" sldId="371"/>
            <ac:grpSpMk id="81" creationId="{8D1B432A-740A-58A3-2087-CD0C484107CB}"/>
          </ac:grpSpMkLst>
        </pc:grpChg>
        <pc:grpChg chg="del">
          <ac:chgData name="Low Boon Kiat" userId="450c1080db7513f4" providerId="LiveId" clId="{0A1097FB-F732-4BFE-9161-C47FCC6C14ED}" dt="2023-05-30T14:33:55.742" v="4455" actId="478"/>
          <ac:grpSpMkLst>
            <pc:docMk/>
            <pc:sldMk cId="3443067278" sldId="371"/>
            <ac:grpSpMk id="85" creationId="{E843C53D-C775-3AD4-3627-EBE80ED73E6E}"/>
          </ac:grpSpMkLst>
        </pc:grpChg>
        <pc:grpChg chg="del">
          <ac:chgData name="Low Boon Kiat" userId="450c1080db7513f4" providerId="LiveId" clId="{0A1097FB-F732-4BFE-9161-C47FCC6C14ED}" dt="2023-05-30T14:33:55.742" v="4455" actId="478"/>
          <ac:grpSpMkLst>
            <pc:docMk/>
            <pc:sldMk cId="3443067278" sldId="371"/>
            <ac:grpSpMk id="89" creationId="{60EFDBC4-9200-BDB3-72AD-5AAE67CB44AE}"/>
          </ac:grpSpMkLst>
        </pc:grpChg>
        <pc:grpChg chg="del">
          <ac:chgData name="Low Boon Kiat" userId="450c1080db7513f4" providerId="LiveId" clId="{0A1097FB-F732-4BFE-9161-C47FCC6C14ED}" dt="2023-05-30T14:33:55.742" v="4455" actId="478"/>
          <ac:grpSpMkLst>
            <pc:docMk/>
            <pc:sldMk cId="3443067278" sldId="371"/>
            <ac:grpSpMk id="93" creationId="{792CF76D-41B2-E768-3627-7AC456D967C5}"/>
          </ac:grpSpMkLst>
        </pc:grpChg>
        <pc:grpChg chg="del">
          <ac:chgData name="Low Boon Kiat" userId="450c1080db7513f4" providerId="LiveId" clId="{0A1097FB-F732-4BFE-9161-C47FCC6C14ED}" dt="2023-05-30T14:33:55.742" v="4455" actId="478"/>
          <ac:grpSpMkLst>
            <pc:docMk/>
            <pc:sldMk cId="3443067278" sldId="371"/>
            <ac:grpSpMk id="99" creationId="{DA5A4C6E-7094-0262-ACCD-ACB1AFE0CB35}"/>
          </ac:grpSpMkLst>
        </pc:grpChg>
        <pc:grpChg chg="del">
          <ac:chgData name="Low Boon Kiat" userId="450c1080db7513f4" providerId="LiveId" clId="{0A1097FB-F732-4BFE-9161-C47FCC6C14ED}" dt="2023-05-30T14:33:55.742" v="4455" actId="478"/>
          <ac:grpSpMkLst>
            <pc:docMk/>
            <pc:sldMk cId="3443067278" sldId="371"/>
            <ac:grpSpMk id="103" creationId="{84F32321-9824-FCE2-0BAA-5FDA16A2C581}"/>
          </ac:grpSpMkLst>
        </pc:grpChg>
        <pc:grpChg chg="del">
          <ac:chgData name="Low Boon Kiat" userId="450c1080db7513f4" providerId="LiveId" clId="{0A1097FB-F732-4BFE-9161-C47FCC6C14ED}" dt="2023-05-30T14:33:55.742" v="4455" actId="478"/>
          <ac:grpSpMkLst>
            <pc:docMk/>
            <pc:sldMk cId="3443067278" sldId="371"/>
            <ac:grpSpMk id="107" creationId="{087BA4A4-2E95-3C97-D58F-BF1721E9B2FB}"/>
          </ac:grpSpMkLst>
        </pc:grpChg>
        <pc:grpChg chg="del">
          <ac:chgData name="Low Boon Kiat" userId="450c1080db7513f4" providerId="LiveId" clId="{0A1097FB-F732-4BFE-9161-C47FCC6C14ED}" dt="2023-05-30T14:33:55.742" v="4455" actId="478"/>
          <ac:grpSpMkLst>
            <pc:docMk/>
            <pc:sldMk cId="3443067278" sldId="371"/>
            <ac:grpSpMk id="111" creationId="{C98527FC-1672-0C2E-7FD5-17DCC36B9EDD}"/>
          </ac:grpSpMkLst>
        </pc:grpChg>
        <pc:grpChg chg="del">
          <ac:chgData name="Low Boon Kiat" userId="450c1080db7513f4" providerId="LiveId" clId="{0A1097FB-F732-4BFE-9161-C47FCC6C14ED}" dt="2023-05-30T14:33:55.742" v="4455" actId="478"/>
          <ac:grpSpMkLst>
            <pc:docMk/>
            <pc:sldMk cId="3443067278" sldId="371"/>
            <ac:grpSpMk id="115" creationId="{DE57DF01-BF2B-0810-1993-1B06ED94ECFA}"/>
          </ac:grpSpMkLst>
        </pc:grpChg>
      </pc:sldChg>
      <pc:sldChg chg="addSp delSp modSp add mod">
        <pc:chgData name="Low Boon Kiat" userId="450c1080db7513f4" providerId="LiveId" clId="{0A1097FB-F732-4BFE-9161-C47FCC6C14ED}" dt="2023-05-30T15:05:07.911" v="4714" actId="1035"/>
        <pc:sldMkLst>
          <pc:docMk/>
          <pc:sldMk cId="2874044777" sldId="372"/>
        </pc:sldMkLst>
        <pc:spChg chg="del">
          <ac:chgData name="Low Boon Kiat" userId="450c1080db7513f4" providerId="LiveId" clId="{0A1097FB-F732-4BFE-9161-C47FCC6C14ED}" dt="2023-05-30T14:41:32.429" v="4484" actId="478"/>
          <ac:spMkLst>
            <pc:docMk/>
            <pc:sldMk cId="2874044777" sldId="372"/>
            <ac:spMk id="3" creationId="{1A3F0DF3-0A4D-41DF-9185-F6CA57656A89}"/>
          </ac:spMkLst>
        </pc:spChg>
        <pc:spChg chg="del">
          <ac:chgData name="Low Boon Kiat" userId="450c1080db7513f4" providerId="LiveId" clId="{0A1097FB-F732-4BFE-9161-C47FCC6C14ED}" dt="2023-05-30T14:41:30.908" v="4483" actId="478"/>
          <ac:spMkLst>
            <pc:docMk/>
            <pc:sldMk cId="2874044777" sldId="372"/>
            <ac:spMk id="4" creationId="{C2D34CCB-777E-43FD-9A74-2CF65FE8CF49}"/>
          </ac:spMkLst>
        </pc:spChg>
        <pc:spChg chg="mod">
          <ac:chgData name="Low Boon Kiat" userId="450c1080db7513f4" providerId="LiveId" clId="{0A1097FB-F732-4BFE-9161-C47FCC6C14ED}" dt="2023-05-30T14:54:26.959" v="4657" actId="1038"/>
          <ac:spMkLst>
            <pc:docMk/>
            <pc:sldMk cId="2874044777" sldId="372"/>
            <ac:spMk id="5" creationId="{292E5513-9C0F-4BC2-9C3B-4C7EDE349CB7}"/>
          </ac:spMkLst>
        </pc:spChg>
        <pc:spChg chg="mod">
          <ac:chgData name="Low Boon Kiat" userId="450c1080db7513f4" providerId="LiveId" clId="{0A1097FB-F732-4BFE-9161-C47FCC6C14ED}" dt="2023-05-30T15:04:33.821" v="4709" actId="207"/>
          <ac:spMkLst>
            <pc:docMk/>
            <pc:sldMk cId="2874044777" sldId="372"/>
            <ac:spMk id="6" creationId="{4811F867-3BE6-4159-906B-7BBAEC579A41}"/>
          </ac:spMkLst>
        </pc:spChg>
        <pc:spChg chg="mod">
          <ac:chgData name="Low Boon Kiat" userId="450c1080db7513f4" providerId="LiveId" clId="{0A1097FB-F732-4BFE-9161-C47FCC6C14ED}" dt="2023-05-30T15:05:07.911" v="4714" actId="1035"/>
          <ac:spMkLst>
            <pc:docMk/>
            <pc:sldMk cId="2874044777" sldId="372"/>
            <ac:spMk id="7" creationId="{8185A8BB-A321-4053-8133-61428C92B1A3}"/>
          </ac:spMkLst>
        </pc:spChg>
        <pc:spChg chg="del">
          <ac:chgData name="Low Boon Kiat" userId="450c1080db7513f4" providerId="LiveId" clId="{0A1097FB-F732-4BFE-9161-C47FCC6C14ED}" dt="2023-05-30T14:40:11.759" v="4464" actId="931"/>
          <ac:spMkLst>
            <pc:docMk/>
            <pc:sldMk cId="2874044777" sldId="372"/>
            <ac:spMk id="9" creationId="{2D8A7194-02DB-42F2-9579-80EFD8F46782}"/>
          </ac:spMkLst>
        </pc:spChg>
        <pc:picChg chg="add mod">
          <ac:chgData name="Low Boon Kiat" userId="450c1080db7513f4" providerId="LiveId" clId="{0A1097FB-F732-4BFE-9161-C47FCC6C14ED}" dt="2023-05-30T14:40:11.759" v="4464" actId="931"/>
          <ac:picMkLst>
            <pc:docMk/>
            <pc:sldMk cId="2874044777" sldId="372"/>
            <ac:picMk id="8" creationId="{B54851D4-4141-7DE6-CF75-107808DB77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04-Jun-23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dosm.gov.my/portal-main/time-serie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C3F2B27-6BC1-4CFD-852E-FFA8E9454EF4}"/>
              </a:ext>
            </a:extLst>
          </p:cNvPr>
          <p:cNvSpPr txBox="1"/>
          <p:nvPr/>
        </p:nvSpPr>
        <p:spPr>
          <a:xfrm>
            <a:off x="6058337" y="3535274"/>
            <a:ext cx="5271418" cy="666977"/>
          </a:xfrm>
          <a:prstGeom prst="rect">
            <a:avLst/>
          </a:prstGeom>
          <a:noFill/>
        </p:spPr>
        <p:txBody>
          <a:bodyPr wrap="square" lIns="91440" tIns="45720" rIns="91440" bIns="45720" rtlCol="0" anchor="ctr">
            <a:spAutoFit/>
          </a:bodyPr>
          <a:lstStyle/>
          <a:p>
            <a:pPr algn="r"/>
            <a:r>
              <a:rPr lang="en-MY" altLang="ko-KR" sz="1850" dirty="0">
                <a:cs typeface="Arial"/>
              </a:rPr>
              <a:t>WQD7004 Programming for Data Science Group 2 - AUTUMN</a:t>
            </a:r>
            <a:endParaRPr lang="ko-KR" altLang="en-US" sz="1867" dirty="0">
              <a:cs typeface="Arial" pitchFamily="34" charset="0"/>
            </a:endParaRPr>
          </a:p>
        </p:txBody>
      </p:sp>
      <p:sp>
        <p:nvSpPr>
          <p:cNvPr id="25" name="TextBox 24">
            <a:extLst>
              <a:ext uri="{FF2B5EF4-FFF2-40B4-BE49-F238E27FC236}">
                <a16:creationId xmlns:a16="http://schemas.microsoft.com/office/drawing/2014/main" id="{0B1D812C-D782-491B-936F-87486118A9FD}"/>
              </a:ext>
            </a:extLst>
          </p:cNvPr>
          <p:cNvSpPr txBox="1"/>
          <p:nvPr/>
        </p:nvSpPr>
        <p:spPr>
          <a:xfrm>
            <a:off x="5047904" y="1190905"/>
            <a:ext cx="6281851" cy="2123658"/>
          </a:xfrm>
          <a:prstGeom prst="rect">
            <a:avLst/>
          </a:prstGeom>
          <a:noFill/>
        </p:spPr>
        <p:txBody>
          <a:bodyPr wrap="square" rtlCol="0" anchor="ctr">
            <a:spAutoFit/>
          </a:bodyPr>
          <a:lstStyle/>
          <a:p>
            <a:pPr algn="r"/>
            <a:r>
              <a:rPr lang="en-US" altLang="ko-KR" sz="4400" dirty="0">
                <a:solidFill>
                  <a:schemeClr val="accent2"/>
                </a:solidFill>
                <a:cs typeface="Arial" pitchFamily="34" charset="0"/>
              </a:rPr>
              <a:t>Identifications and Solutions for the Aging Workforce in Malaysia</a:t>
            </a:r>
            <a:endParaRPr lang="ko-KR" altLang="en-US" sz="4400" dirty="0">
              <a:solidFill>
                <a:schemeClr val="accent2"/>
              </a:solidFill>
              <a:cs typeface="Arial" pitchFamily="34" charset="0"/>
            </a:endParaRPr>
          </a:p>
        </p:txBody>
      </p:sp>
      <p:pic>
        <p:nvPicPr>
          <p:cNvPr id="50" name="Picture Placeholder 49">
            <a:extLst>
              <a:ext uri="{FF2B5EF4-FFF2-40B4-BE49-F238E27FC236}">
                <a16:creationId xmlns:a16="http://schemas.microsoft.com/office/drawing/2014/main" id="{FE0FF74E-0405-FCC9-F0F4-2BF1E88FDC79}"/>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6496" b="6496"/>
          <a:stretch>
            <a:fillRect/>
          </a:stretch>
        </p:blipFill>
        <p:spPr/>
      </p:pic>
      <p:graphicFrame>
        <p:nvGraphicFramePr>
          <p:cNvPr id="51" name="Table 51">
            <a:extLst>
              <a:ext uri="{FF2B5EF4-FFF2-40B4-BE49-F238E27FC236}">
                <a16:creationId xmlns:a16="http://schemas.microsoft.com/office/drawing/2014/main" id="{FB6602F9-FBF8-5EAB-A376-71971C8ACECD}"/>
              </a:ext>
            </a:extLst>
          </p:cNvPr>
          <p:cNvGraphicFramePr>
            <a:graphicFrameLocks noGrp="1"/>
          </p:cNvGraphicFramePr>
          <p:nvPr>
            <p:extLst>
              <p:ext uri="{D42A27DB-BD31-4B8C-83A1-F6EECF244321}">
                <p14:modId xmlns:p14="http://schemas.microsoft.com/office/powerpoint/2010/main" val="3074676822"/>
              </p:ext>
            </p:extLst>
          </p:nvPr>
        </p:nvGraphicFramePr>
        <p:xfrm>
          <a:off x="5434643" y="4414336"/>
          <a:ext cx="5810048" cy="2011680"/>
        </p:xfrm>
        <a:graphic>
          <a:graphicData uri="http://schemas.openxmlformats.org/drawingml/2006/table">
            <a:tbl>
              <a:tblPr firstRow="1" bandRow="1">
                <a:tableStyleId>{5C22544A-7EE6-4342-B048-85BDC9FD1C3A}</a:tableStyleId>
              </a:tblPr>
              <a:tblGrid>
                <a:gridCol w="3460288">
                  <a:extLst>
                    <a:ext uri="{9D8B030D-6E8A-4147-A177-3AD203B41FA5}">
                      <a16:colId xmlns:a16="http://schemas.microsoft.com/office/drawing/2014/main" val="3031299060"/>
                    </a:ext>
                  </a:extLst>
                </a:gridCol>
                <a:gridCol w="2349760">
                  <a:extLst>
                    <a:ext uri="{9D8B030D-6E8A-4147-A177-3AD203B41FA5}">
                      <a16:colId xmlns:a16="http://schemas.microsoft.com/office/drawing/2014/main" val="88108585"/>
                    </a:ext>
                  </a:extLst>
                </a:gridCol>
              </a:tblGrid>
              <a:tr h="324000">
                <a:tc>
                  <a:txBody>
                    <a:bodyPr/>
                    <a:lstStyle/>
                    <a:p>
                      <a:r>
                        <a:rPr lang="en-MY" sz="1600" b="0" dirty="0">
                          <a:solidFill>
                            <a:schemeClr val="bg1"/>
                          </a:solidFill>
                        </a:rPr>
                        <a:t>Name</a:t>
                      </a:r>
                    </a:p>
                  </a:txBody>
                  <a:tcPr/>
                </a:tc>
                <a:tc>
                  <a:txBody>
                    <a:bodyPr/>
                    <a:lstStyle/>
                    <a:p>
                      <a:r>
                        <a:rPr lang="en-MY" sz="1600" b="0" dirty="0">
                          <a:solidFill>
                            <a:schemeClr val="bg1"/>
                          </a:solidFill>
                        </a:rPr>
                        <a:t>Matric ID</a:t>
                      </a:r>
                    </a:p>
                  </a:txBody>
                  <a:tcPr/>
                </a:tc>
                <a:extLst>
                  <a:ext uri="{0D108BD9-81ED-4DB2-BD59-A6C34878D82A}">
                    <a16:rowId xmlns:a16="http://schemas.microsoft.com/office/drawing/2014/main" val="3926778310"/>
                  </a:ext>
                </a:extLst>
              </a:tr>
              <a:tr h="324000">
                <a:tc>
                  <a:txBody>
                    <a:bodyPr/>
                    <a:lstStyle/>
                    <a:p>
                      <a:r>
                        <a:rPr lang="en-MY" sz="1600" dirty="0">
                          <a:solidFill>
                            <a:schemeClr val="tx1"/>
                          </a:solidFill>
                        </a:rPr>
                        <a:t>Wong Jia Hui</a:t>
                      </a:r>
                    </a:p>
                  </a:txBody>
                  <a:tcPr/>
                </a:tc>
                <a:tc>
                  <a:txBody>
                    <a:bodyPr/>
                    <a:lstStyle/>
                    <a:p>
                      <a:r>
                        <a:rPr lang="en-MY" sz="1600" dirty="0">
                          <a:solidFill>
                            <a:schemeClr val="tx1"/>
                          </a:solidFill>
                        </a:rPr>
                        <a:t>S2192852</a:t>
                      </a:r>
                    </a:p>
                  </a:txBody>
                  <a:tcPr/>
                </a:tc>
                <a:extLst>
                  <a:ext uri="{0D108BD9-81ED-4DB2-BD59-A6C34878D82A}">
                    <a16:rowId xmlns:a16="http://schemas.microsoft.com/office/drawing/2014/main" val="1868537660"/>
                  </a:ext>
                </a:extLst>
              </a:tr>
              <a:tr h="324000">
                <a:tc>
                  <a:txBody>
                    <a:bodyPr/>
                    <a:lstStyle/>
                    <a:p>
                      <a:r>
                        <a:rPr lang="en-MY" sz="1600" dirty="0">
                          <a:solidFill>
                            <a:schemeClr val="tx1"/>
                          </a:solidFill>
                        </a:rPr>
                        <a:t>Danial Mirza Bin </a:t>
                      </a:r>
                      <a:r>
                        <a:rPr lang="en-MY" sz="1600" dirty="0" err="1">
                          <a:solidFill>
                            <a:schemeClr val="tx1"/>
                          </a:solidFill>
                        </a:rPr>
                        <a:t>Madrawi</a:t>
                      </a:r>
                      <a:endParaRPr lang="en-MY" sz="1600" dirty="0">
                        <a:solidFill>
                          <a:schemeClr val="tx1"/>
                        </a:solidFill>
                      </a:endParaRPr>
                    </a:p>
                  </a:txBody>
                  <a:tcPr/>
                </a:tc>
                <a:tc>
                  <a:txBody>
                    <a:bodyPr/>
                    <a:lstStyle/>
                    <a:p>
                      <a:r>
                        <a:rPr lang="en-MY" sz="1600" dirty="0">
                          <a:solidFill>
                            <a:schemeClr val="tx1"/>
                          </a:solidFill>
                        </a:rPr>
                        <a:t>22062607</a:t>
                      </a:r>
                    </a:p>
                  </a:txBody>
                  <a:tcPr/>
                </a:tc>
                <a:extLst>
                  <a:ext uri="{0D108BD9-81ED-4DB2-BD59-A6C34878D82A}">
                    <a16:rowId xmlns:a16="http://schemas.microsoft.com/office/drawing/2014/main" val="174104813"/>
                  </a:ext>
                </a:extLst>
              </a:tr>
              <a:tr h="324000">
                <a:tc>
                  <a:txBody>
                    <a:bodyPr/>
                    <a:lstStyle/>
                    <a:p>
                      <a:r>
                        <a:rPr lang="en-MY" sz="1600" dirty="0">
                          <a:solidFill>
                            <a:schemeClr val="tx1"/>
                          </a:solidFill>
                        </a:rPr>
                        <a:t>Low Boon Kiat	</a:t>
                      </a:r>
                    </a:p>
                  </a:txBody>
                  <a:tcPr/>
                </a:tc>
                <a:tc>
                  <a:txBody>
                    <a:bodyPr/>
                    <a:lstStyle/>
                    <a:p>
                      <a:r>
                        <a:rPr lang="en-MY" sz="1600" dirty="0">
                          <a:solidFill>
                            <a:schemeClr val="tx1"/>
                          </a:solidFill>
                        </a:rPr>
                        <a:t>17138399</a:t>
                      </a:r>
                    </a:p>
                  </a:txBody>
                  <a:tcPr/>
                </a:tc>
                <a:extLst>
                  <a:ext uri="{0D108BD9-81ED-4DB2-BD59-A6C34878D82A}">
                    <a16:rowId xmlns:a16="http://schemas.microsoft.com/office/drawing/2014/main" val="2215151443"/>
                  </a:ext>
                </a:extLst>
              </a:tr>
              <a:tr h="324000">
                <a:tc>
                  <a:txBody>
                    <a:bodyPr/>
                    <a:lstStyle/>
                    <a:p>
                      <a:r>
                        <a:rPr lang="en-MY" sz="1600" dirty="0" err="1">
                          <a:solidFill>
                            <a:schemeClr val="tx1"/>
                          </a:solidFill>
                        </a:rPr>
                        <a:t>Hongsheng</a:t>
                      </a:r>
                      <a:r>
                        <a:rPr lang="en-MY" sz="1600" dirty="0">
                          <a:solidFill>
                            <a:schemeClr val="tx1"/>
                          </a:solidFill>
                        </a:rPr>
                        <a:t> Jie	</a:t>
                      </a:r>
                    </a:p>
                  </a:txBody>
                  <a:tcPr/>
                </a:tc>
                <a:tc>
                  <a:txBody>
                    <a:bodyPr/>
                    <a:lstStyle/>
                    <a:p>
                      <a:r>
                        <a:rPr lang="en-MY" sz="1600" dirty="0">
                          <a:solidFill>
                            <a:schemeClr val="tx1"/>
                          </a:solidFill>
                        </a:rPr>
                        <a:t>22064728</a:t>
                      </a:r>
                    </a:p>
                  </a:txBody>
                  <a:tcPr/>
                </a:tc>
                <a:extLst>
                  <a:ext uri="{0D108BD9-81ED-4DB2-BD59-A6C34878D82A}">
                    <a16:rowId xmlns:a16="http://schemas.microsoft.com/office/drawing/2014/main" val="3246541683"/>
                  </a:ext>
                </a:extLst>
              </a:tr>
              <a:tr h="324000">
                <a:tc>
                  <a:txBody>
                    <a:bodyPr/>
                    <a:lstStyle/>
                    <a:p>
                      <a:r>
                        <a:rPr lang="en-MY" sz="1600" dirty="0" err="1">
                          <a:solidFill>
                            <a:schemeClr val="tx1"/>
                          </a:solidFill>
                        </a:rPr>
                        <a:t>Yuejing</a:t>
                      </a:r>
                      <a:r>
                        <a:rPr lang="en-MY" sz="1600" dirty="0">
                          <a:solidFill>
                            <a:schemeClr val="tx1"/>
                          </a:solidFill>
                        </a:rPr>
                        <a:t> Huang	</a:t>
                      </a:r>
                    </a:p>
                  </a:txBody>
                  <a:tcPr/>
                </a:tc>
                <a:tc>
                  <a:txBody>
                    <a:bodyPr/>
                    <a:lstStyle/>
                    <a:p>
                      <a:r>
                        <a:rPr lang="en-MY" sz="1600" dirty="0">
                          <a:solidFill>
                            <a:schemeClr val="tx1"/>
                          </a:solidFill>
                        </a:rPr>
                        <a:t>S2158553</a:t>
                      </a:r>
                    </a:p>
                  </a:txBody>
                  <a:tcPr/>
                </a:tc>
                <a:extLst>
                  <a:ext uri="{0D108BD9-81ED-4DB2-BD59-A6C34878D82A}">
                    <a16:rowId xmlns:a16="http://schemas.microsoft.com/office/drawing/2014/main" val="2060716650"/>
                  </a:ext>
                </a:extLst>
              </a:tr>
            </a:tbl>
          </a:graphicData>
        </a:graphic>
      </p:graphicFrame>
      <p:pic>
        <p:nvPicPr>
          <p:cNvPr id="53" name="Picture 52">
            <a:extLst>
              <a:ext uri="{FF2B5EF4-FFF2-40B4-BE49-F238E27FC236}">
                <a16:creationId xmlns:a16="http://schemas.microsoft.com/office/drawing/2014/main" id="{A1677AFF-C694-46D4-CCCD-277C886A7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974" y="466290"/>
            <a:ext cx="1809350" cy="568739"/>
          </a:xfrm>
          <a:prstGeom prst="rect">
            <a:avLst/>
          </a:prstGeom>
        </p:spPr>
      </p:pic>
    </p:spTree>
    <p:extLst>
      <p:ext uri="{BB962C8B-B14F-4D97-AF65-F5344CB8AC3E}">
        <p14:creationId xmlns:p14="http://schemas.microsoft.com/office/powerpoint/2010/main" val="176743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Exploratory Data Analysis (EDA) </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r>
              <a:rPr lang="en-MY" sz="1600" kern="0" dirty="0">
                <a:solidFill>
                  <a:srgbClr val="3E4095"/>
                </a:solidFill>
              </a:rPr>
              <a:t>2/5</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5" name="Google Shape;617;p52">
            <a:extLst>
              <a:ext uri="{FF2B5EF4-FFF2-40B4-BE49-F238E27FC236}">
                <a16:creationId xmlns:a16="http://schemas.microsoft.com/office/drawing/2014/main" id="{83116B28-6920-FC6D-B5B5-23306E3C2033}"/>
              </a:ext>
            </a:extLst>
          </p:cNvPr>
          <p:cNvSpPr/>
          <p:nvPr/>
        </p:nvSpPr>
        <p:spPr>
          <a:xfrm>
            <a:off x="409129" y="1304981"/>
            <a:ext cx="5505970" cy="4271516"/>
          </a:xfrm>
          <a:prstGeom prst="rect">
            <a:avLst/>
          </a:prstGeom>
          <a:solidFill>
            <a:schemeClr val="accent3">
              <a:lumMod val="75000"/>
            </a:schemeClr>
          </a:solidFill>
          <a:ln w="28575">
            <a:solidFill>
              <a:schemeClr val="accent3">
                <a:lumMod val="75000"/>
              </a:schemeClr>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3" name="Rectangle 22">
            <a:extLst>
              <a:ext uri="{FF2B5EF4-FFF2-40B4-BE49-F238E27FC236}">
                <a16:creationId xmlns:a16="http://schemas.microsoft.com/office/drawing/2014/main" id="{97D6F447-68EA-F4F9-0DB0-3EEC996B96C8}"/>
              </a:ext>
            </a:extLst>
          </p:cNvPr>
          <p:cNvSpPr/>
          <p:nvPr/>
        </p:nvSpPr>
        <p:spPr>
          <a:xfrm>
            <a:off x="409129" y="1314270"/>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Total Unemployed </a:t>
            </a:r>
            <a:r>
              <a:rPr lang="en-US" sz="1800" b="1" dirty="0" err="1">
                <a:solidFill>
                  <a:schemeClr val="bg1"/>
                </a:solidFill>
                <a:ea typeface="Arial"/>
                <a:cs typeface="Arial"/>
                <a:sym typeface="Arial"/>
              </a:rPr>
              <a:t>Labour</a:t>
            </a:r>
            <a:r>
              <a:rPr lang="en-US" sz="1800" b="1" dirty="0">
                <a:solidFill>
                  <a:schemeClr val="bg1"/>
                </a:solidFill>
                <a:ea typeface="Arial"/>
                <a:cs typeface="Arial"/>
                <a:sym typeface="Arial"/>
              </a:rPr>
              <a:t> by Year</a:t>
            </a:r>
          </a:p>
        </p:txBody>
      </p:sp>
      <p:pic>
        <p:nvPicPr>
          <p:cNvPr id="4" name="Picture 3">
            <a:extLst>
              <a:ext uri="{FF2B5EF4-FFF2-40B4-BE49-F238E27FC236}">
                <a16:creationId xmlns:a16="http://schemas.microsoft.com/office/drawing/2014/main" id="{1F78E199-5118-61EF-6BBA-C487D0893ED0}"/>
              </a:ext>
            </a:extLst>
          </p:cNvPr>
          <p:cNvPicPr>
            <a:picLocks noChangeAspect="1"/>
          </p:cNvPicPr>
          <p:nvPr/>
        </p:nvPicPr>
        <p:blipFill>
          <a:blip r:embed="rId2"/>
          <a:stretch>
            <a:fillRect/>
          </a:stretch>
        </p:blipFill>
        <p:spPr>
          <a:xfrm>
            <a:off x="492495" y="1759819"/>
            <a:ext cx="5337370" cy="3726956"/>
          </a:xfrm>
          <a:prstGeom prst="rect">
            <a:avLst/>
          </a:prstGeom>
        </p:spPr>
      </p:pic>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Google Shape;617;p52">
            <a:extLst>
              <a:ext uri="{FF2B5EF4-FFF2-40B4-BE49-F238E27FC236}">
                <a16:creationId xmlns:a16="http://schemas.microsoft.com/office/drawing/2014/main" id="{D1A29578-4E72-7A1C-CEEB-2EA087A6B385}"/>
              </a:ext>
            </a:extLst>
          </p:cNvPr>
          <p:cNvSpPr/>
          <p:nvPr/>
        </p:nvSpPr>
        <p:spPr>
          <a:xfrm>
            <a:off x="604699" y="5650734"/>
            <a:ext cx="5403805" cy="1003453"/>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a:t>
            </a:r>
            <a:r>
              <a:rPr lang="en-US" sz="1600" b="1" dirty="0">
                <a:solidFill>
                  <a:sysClr val="windowText" lastClr="000000"/>
                </a:solidFill>
                <a:ea typeface="Arial"/>
                <a:cs typeface="Arial"/>
                <a:sym typeface="Arial"/>
              </a:rPr>
              <a:t>Total Unemployed </a:t>
            </a:r>
            <a:r>
              <a:rPr lang="en-US" sz="1600" b="1" dirty="0" err="1">
                <a:solidFill>
                  <a:sysClr val="windowText" lastClr="000000"/>
                </a:solidFill>
                <a:ea typeface="Arial"/>
                <a:cs typeface="Arial"/>
                <a:sym typeface="Arial"/>
              </a:rPr>
              <a:t>Labour</a:t>
            </a:r>
            <a:r>
              <a:rPr lang="en-US" sz="1600" b="1" dirty="0">
                <a:solidFill>
                  <a:sysClr val="windowText" lastClr="000000"/>
                </a:solidFill>
                <a:ea typeface="Arial"/>
                <a:cs typeface="Arial"/>
                <a:sym typeface="Arial"/>
              </a:rPr>
              <a:t> Force </a:t>
            </a:r>
            <a:r>
              <a:rPr lang="en-US" sz="1600" dirty="0">
                <a:solidFill>
                  <a:sysClr val="windowText" lastClr="000000"/>
                </a:solidFill>
                <a:ea typeface="Arial"/>
                <a:cs typeface="Arial"/>
                <a:sym typeface="Arial"/>
              </a:rPr>
              <a:t>in Malaysia has been increasing slowly from 1997 to 2018 but </a:t>
            </a:r>
            <a:r>
              <a:rPr lang="en-US" sz="1600" b="1" dirty="0">
                <a:solidFill>
                  <a:sysClr val="windowText" lastClr="000000"/>
                </a:solidFill>
                <a:ea typeface="Arial"/>
                <a:cs typeface="Arial"/>
                <a:sym typeface="Arial"/>
              </a:rPr>
              <a:t>skyrocketed since 2019</a:t>
            </a:r>
            <a:r>
              <a:rPr lang="en-US" sz="1600" dirty="0">
                <a:solidFill>
                  <a:sysClr val="windowText" lastClr="000000"/>
                </a:solidFill>
                <a:ea typeface="Arial"/>
                <a:cs typeface="Arial"/>
                <a:sym typeface="Arial"/>
              </a:rPr>
              <a:t>.</a:t>
            </a:r>
          </a:p>
        </p:txBody>
      </p:sp>
      <p:sp>
        <p:nvSpPr>
          <p:cNvPr id="9" name="Google Shape;726;p58">
            <a:extLst>
              <a:ext uri="{FF2B5EF4-FFF2-40B4-BE49-F238E27FC236}">
                <a16:creationId xmlns:a16="http://schemas.microsoft.com/office/drawing/2014/main" id="{5D81853F-7492-FB16-7FBE-2B8B4A34FD7C}"/>
              </a:ext>
            </a:extLst>
          </p:cNvPr>
          <p:cNvSpPr/>
          <p:nvPr/>
        </p:nvSpPr>
        <p:spPr>
          <a:xfrm rot="13500000">
            <a:off x="298035" y="5762617"/>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4" name="Google Shape;617;p52">
            <a:extLst>
              <a:ext uri="{FF2B5EF4-FFF2-40B4-BE49-F238E27FC236}">
                <a16:creationId xmlns:a16="http://schemas.microsoft.com/office/drawing/2014/main" id="{A8E9729D-6877-B98D-11F3-B8BE16622733}"/>
              </a:ext>
            </a:extLst>
          </p:cNvPr>
          <p:cNvSpPr/>
          <p:nvPr/>
        </p:nvSpPr>
        <p:spPr>
          <a:xfrm>
            <a:off x="6220948" y="1304981"/>
            <a:ext cx="5505970" cy="4271516"/>
          </a:xfrm>
          <a:prstGeom prst="rect">
            <a:avLst/>
          </a:prstGeom>
          <a:solidFill>
            <a:schemeClr val="accent3">
              <a:lumMod val="75000"/>
            </a:schemeClr>
          </a:solidFill>
          <a:ln w="28575">
            <a:solidFill>
              <a:schemeClr val="accent3">
                <a:lumMod val="75000"/>
              </a:schemeClr>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5" name="Rectangle 24">
            <a:extLst>
              <a:ext uri="{FF2B5EF4-FFF2-40B4-BE49-F238E27FC236}">
                <a16:creationId xmlns:a16="http://schemas.microsoft.com/office/drawing/2014/main" id="{15A2709F-D2E9-A348-4E89-97DA8F2344E8}"/>
              </a:ext>
            </a:extLst>
          </p:cNvPr>
          <p:cNvSpPr/>
          <p:nvPr/>
        </p:nvSpPr>
        <p:spPr>
          <a:xfrm>
            <a:off x="6220948" y="1314270"/>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Total Employed </a:t>
            </a:r>
            <a:r>
              <a:rPr lang="en-US" sz="1800" b="1" dirty="0" err="1">
                <a:solidFill>
                  <a:schemeClr val="bg1"/>
                </a:solidFill>
                <a:ea typeface="Arial"/>
                <a:cs typeface="Arial"/>
                <a:sym typeface="Arial"/>
              </a:rPr>
              <a:t>Labour</a:t>
            </a:r>
            <a:r>
              <a:rPr lang="en-US" sz="1800" b="1" dirty="0">
                <a:solidFill>
                  <a:schemeClr val="bg1"/>
                </a:solidFill>
                <a:ea typeface="Arial"/>
                <a:cs typeface="Arial"/>
                <a:sym typeface="Arial"/>
              </a:rPr>
              <a:t> by Age</a:t>
            </a:r>
          </a:p>
        </p:txBody>
      </p:sp>
      <p:sp>
        <p:nvSpPr>
          <p:cNvPr id="27" name="Google Shape;617;p52">
            <a:extLst>
              <a:ext uri="{FF2B5EF4-FFF2-40B4-BE49-F238E27FC236}">
                <a16:creationId xmlns:a16="http://schemas.microsoft.com/office/drawing/2014/main" id="{0B7FF1F0-9BD5-4920-4BF2-CC9A1EA1084D}"/>
              </a:ext>
            </a:extLst>
          </p:cNvPr>
          <p:cNvSpPr/>
          <p:nvPr/>
        </p:nvSpPr>
        <p:spPr>
          <a:xfrm>
            <a:off x="6416518" y="5650735"/>
            <a:ext cx="5359737" cy="1102605"/>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Total Employed </a:t>
            </a:r>
            <a:r>
              <a:rPr lang="en-US" sz="1600" dirty="0" err="1">
                <a:solidFill>
                  <a:sysClr val="windowText" lastClr="000000"/>
                </a:solidFill>
                <a:ea typeface="Arial"/>
                <a:cs typeface="Arial"/>
                <a:sym typeface="Arial"/>
              </a:rPr>
              <a:t>Labour</a:t>
            </a:r>
            <a:r>
              <a:rPr lang="en-US" sz="1600" dirty="0">
                <a:solidFill>
                  <a:sysClr val="windowText" lastClr="000000"/>
                </a:solidFill>
                <a:ea typeface="Arial"/>
                <a:cs typeface="Arial"/>
                <a:sym typeface="Arial"/>
              </a:rPr>
              <a:t> Force in Malaysia aged 15 to 59 has been increasing since 1982 but </a:t>
            </a:r>
            <a:r>
              <a:rPr lang="en-US" sz="1600" b="1" dirty="0">
                <a:solidFill>
                  <a:sysClr val="windowText" lastClr="000000"/>
                </a:solidFill>
                <a:ea typeface="Arial"/>
                <a:cs typeface="Arial"/>
                <a:sym typeface="Arial"/>
              </a:rPr>
              <a:t>slow growth of</a:t>
            </a:r>
            <a:r>
              <a:rPr lang="en-US" sz="1600" dirty="0">
                <a:solidFill>
                  <a:sysClr val="windowText" lastClr="000000"/>
                </a:solidFill>
                <a:ea typeface="Arial"/>
                <a:cs typeface="Arial"/>
                <a:sym typeface="Arial"/>
              </a:rPr>
              <a:t> </a:t>
            </a:r>
            <a:r>
              <a:rPr lang="en-US" sz="1600" b="1" dirty="0">
                <a:solidFill>
                  <a:sysClr val="windowText" lastClr="000000"/>
                </a:solidFill>
                <a:ea typeface="Arial"/>
                <a:cs typeface="Arial"/>
                <a:sym typeface="Arial"/>
              </a:rPr>
              <a:t>Total Employed </a:t>
            </a:r>
            <a:r>
              <a:rPr lang="en-US" sz="1600" b="1" dirty="0" err="1">
                <a:solidFill>
                  <a:sysClr val="windowText" lastClr="000000"/>
                </a:solidFill>
                <a:ea typeface="Arial"/>
                <a:cs typeface="Arial"/>
                <a:sym typeface="Arial"/>
              </a:rPr>
              <a:t>Labour</a:t>
            </a:r>
            <a:r>
              <a:rPr lang="en-US" sz="1600" b="1" dirty="0">
                <a:solidFill>
                  <a:sysClr val="windowText" lastClr="000000"/>
                </a:solidFill>
                <a:ea typeface="Arial"/>
                <a:cs typeface="Arial"/>
                <a:sym typeface="Arial"/>
              </a:rPr>
              <a:t> Force </a:t>
            </a:r>
            <a:r>
              <a:rPr lang="en-US" sz="1600" dirty="0">
                <a:solidFill>
                  <a:sysClr val="windowText" lastClr="000000"/>
                </a:solidFill>
                <a:ea typeface="Arial"/>
                <a:cs typeface="Arial"/>
                <a:sym typeface="Arial"/>
              </a:rPr>
              <a:t>in Malaysia </a:t>
            </a:r>
            <a:r>
              <a:rPr lang="en-US" sz="1600" b="1" dirty="0">
                <a:solidFill>
                  <a:sysClr val="windowText" lastClr="000000"/>
                </a:solidFill>
                <a:ea typeface="Arial"/>
                <a:cs typeface="Arial"/>
                <a:sym typeface="Arial"/>
              </a:rPr>
              <a:t>aged 60 to 64 </a:t>
            </a:r>
            <a:r>
              <a:rPr lang="en-US" sz="1600" dirty="0">
                <a:solidFill>
                  <a:sysClr val="windowText" lastClr="000000"/>
                </a:solidFill>
                <a:ea typeface="Arial"/>
                <a:cs typeface="Arial"/>
                <a:sym typeface="Arial"/>
              </a:rPr>
              <a:t>since 2011.</a:t>
            </a:r>
          </a:p>
        </p:txBody>
      </p:sp>
      <p:sp>
        <p:nvSpPr>
          <p:cNvPr id="28" name="Google Shape;726;p58">
            <a:extLst>
              <a:ext uri="{FF2B5EF4-FFF2-40B4-BE49-F238E27FC236}">
                <a16:creationId xmlns:a16="http://schemas.microsoft.com/office/drawing/2014/main" id="{3566DE7F-EE82-043D-79D4-1C76278A3754}"/>
              </a:ext>
            </a:extLst>
          </p:cNvPr>
          <p:cNvSpPr/>
          <p:nvPr/>
        </p:nvSpPr>
        <p:spPr>
          <a:xfrm rot="13500000">
            <a:off x="6065786" y="5762617"/>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7" name="Picture 6">
            <a:extLst>
              <a:ext uri="{FF2B5EF4-FFF2-40B4-BE49-F238E27FC236}">
                <a16:creationId xmlns:a16="http://schemas.microsoft.com/office/drawing/2014/main" id="{9AA7E88A-B7E6-6EF9-25DB-0D7C75207DEF}"/>
              </a:ext>
            </a:extLst>
          </p:cNvPr>
          <p:cNvPicPr>
            <a:picLocks noChangeAspect="1"/>
          </p:cNvPicPr>
          <p:nvPr/>
        </p:nvPicPr>
        <p:blipFill>
          <a:blip r:embed="rId3"/>
          <a:stretch>
            <a:fillRect/>
          </a:stretch>
        </p:blipFill>
        <p:spPr>
          <a:xfrm>
            <a:off x="6333633" y="1750530"/>
            <a:ext cx="5291931" cy="3726956"/>
          </a:xfrm>
          <a:prstGeom prst="rect">
            <a:avLst/>
          </a:prstGeom>
        </p:spPr>
      </p:pic>
      <p:sp>
        <p:nvSpPr>
          <p:cNvPr id="12" name="Google Shape;613;p52">
            <a:extLst>
              <a:ext uri="{FF2B5EF4-FFF2-40B4-BE49-F238E27FC236}">
                <a16:creationId xmlns:a16="http://schemas.microsoft.com/office/drawing/2014/main" id="{2DD9C37B-BEAD-17ED-F643-FDAAC00FAA66}"/>
              </a:ext>
            </a:extLst>
          </p:cNvPr>
          <p:cNvSpPr txBox="1">
            <a:spLocks/>
          </p:cNvSpPr>
          <p:nvPr/>
        </p:nvSpPr>
        <p:spPr>
          <a:xfrm>
            <a:off x="420146" y="1325283"/>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03</a:t>
            </a:r>
          </a:p>
        </p:txBody>
      </p:sp>
      <p:sp>
        <p:nvSpPr>
          <p:cNvPr id="13" name="Google Shape;613;p52">
            <a:extLst>
              <a:ext uri="{FF2B5EF4-FFF2-40B4-BE49-F238E27FC236}">
                <a16:creationId xmlns:a16="http://schemas.microsoft.com/office/drawing/2014/main" id="{B4975FA4-F614-34B5-F5F6-DF01D52E4C3D}"/>
              </a:ext>
            </a:extLst>
          </p:cNvPr>
          <p:cNvSpPr txBox="1">
            <a:spLocks/>
          </p:cNvSpPr>
          <p:nvPr/>
        </p:nvSpPr>
        <p:spPr>
          <a:xfrm>
            <a:off x="6231965" y="1325283"/>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04</a:t>
            </a:r>
          </a:p>
        </p:txBody>
      </p:sp>
    </p:spTree>
    <p:extLst>
      <p:ext uri="{BB962C8B-B14F-4D97-AF65-F5344CB8AC3E}">
        <p14:creationId xmlns:p14="http://schemas.microsoft.com/office/powerpoint/2010/main" val="228269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Exploratory Data Analysis (EDA) </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r>
              <a:rPr lang="en-MY" sz="1600" kern="0" dirty="0">
                <a:solidFill>
                  <a:srgbClr val="3E4095"/>
                </a:solidFill>
              </a:rPr>
              <a:t>3/5</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5" name="Google Shape;617;p52">
            <a:extLst>
              <a:ext uri="{FF2B5EF4-FFF2-40B4-BE49-F238E27FC236}">
                <a16:creationId xmlns:a16="http://schemas.microsoft.com/office/drawing/2014/main" id="{83116B28-6920-FC6D-B5B5-23306E3C2033}"/>
              </a:ext>
            </a:extLst>
          </p:cNvPr>
          <p:cNvSpPr/>
          <p:nvPr/>
        </p:nvSpPr>
        <p:spPr>
          <a:xfrm>
            <a:off x="409129" y="1304981"/>
            <a:ext cx="5505970" cy="4271516"/>
          </a:xfrm>
          <a:prstGeom prst="rect">
            <a:avLst/>
          </a:prstGeom>
          <a:solidFill>
            <a:schemeClr val="accent1"/>
          </a:solidFill>
          <a:ln w="28575">
            <a:solidFill>
              <a:schemeClr val="accent1"/>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3" name="Rectangle 22">
            <a:extLst>
              <a:ext uri="{FF2B5EF4-FFF2-40B4-BE49-F238E27FC236}">
                <a16:creationId xmlns:a16="http://schemas.microsoft.com/office/drawing/2014/main" id="{97D6F447-68EA-F4F9-0DB0-3EEC996B96C8}"/>
              </a:ext>
            </a:extLst>
          </p:cNvPr>
          <p:cNvSpPr/>
          <p:nvPr/>
        </p:nvSpPr>
        <p:spPr>
          <a:xfrm>
            <a:off x="409129" y="1314270"/>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Male and Female Life Expectancy by Year</a:t>
            </a: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Google Shape;617;p52">
            <a:extLst>
              <a:ext uri="{FF2B5EF4-FFF2-40B4-BE49-F238E27FC236}">
                <a16:creationId xmlns:a16="http://schemas.microsoft.com/office/drawing/2014/main" id="{D1A29578-4E72-7A1C-CEEB-2EA087A6B385}"/>
              </a:ext>
            </a:extLst>
          </p:cNvPr>
          <p:cNvSpPr/>
          <p:nvPr/>
        </p:nvSpPr>
        <p:spPr>
          <a:xfrm>
            <a:off x="604699" y="5650734"/>
            <a:ext cx="5403805" cy="1003453"/>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a:t>
            </a:r>
            <a:r>
              <a:rPr lang="en-US" sz="1600" b="1" dirty="0">
                <a:solidFill>
                  <a:sysClr val="windowText" lastClr="000000"/>
                </a:solidFill>
                <a:ea typeface="Arial"/>
                <a:cs typeface="Arial"/>
                <a:sym typeface="Arial"/>
              </a:rPr>
              <a:t>Life Expectancy of Female </a:t>
            </a:r>
            <a:r>
              <a:rPr lang="en-US" sz="1600" dirty="0">
                <a:solidFill>
                  <a:sysClr val="windowText" lastClr="000000"/>
                </a:solidFill>
                <a:ea typeface="Arial"/>
                <a:cs typeface="Arial"/>
                <a:sym typeface="Arial"/>
              </a:rPr>
              <a:t>and Male have been </a:t>
            </a:r>
            <a:r>
              <a:rPr lang="en-US" sz="1600" b="1" dirty="0">
                <a:solidFill>
                  <a:sysClr val="windowText" lastClr="000000"/>
                </a:solidFill>
                <a:ea typeface="Arial"/>
                <a:cs typeface="Arial"/>
                <a:sym typeface="Arial"/>
              </a:rPr>
              <a:t>increasing</a:t>
            </a:r>
            <a:r>
              <a:rPr lang="en-US" sz="1600" dirty="0">
                <a:solidFill>
                  <a:sysClr val="windowText" lastClr="000000"/>
                </a:solidFill>
                <a:ea typeface="Arial"/>
                <a:cs typeface="Arial"/>
                <a:sym typeface="Arial"/>
              </a:rPr>
              <a:t> since 1982 except </a:t>
            </a:r>
            <a:r>
              <a:rPr lang="en-US" sz="1600" b="1" dirty="0">
                <a:solidFill>
                  <a:sysClr val="windowText" lastClr="000000"/>
                </a:solidFill>
                <a:ea typeface="Arial"/>
                <a:cs typeface="Arial"/>
                <a:sym typeface="Arial"/>
              </a:rPr>
              <a:t>for the Male </a:t>
            </a:r>
            <a:r>
              <a:rPr lang="en-US" sz="1600" dirty="0">
                <a:solidFill>
                  <a:sysClr val="windowText" lastClr="000000"/>
                </a:solidFill>
                <a:ea typeface="Arial"/>
                <a:cs typeface="Arial"/>
                <a:sym typeface="Arial"/>
              </a:rPr>
              <a:t>where their Life Expectancy </a:t>
            </a:r>
            <a:r>
              <a:rPr lang="en-US" sz="1600" b="1" dirty="0">
                <a:solidFill>
                  <a:sysClr val="windowText" lastClr="000000"/>
                </a:solidFill>
                <a:ea typeface="Arial"/>
                <a:cs typeface="Arial"/>
                <a:sym typeface="Arial"/>
              </a:rPr>
              <a:t>stagnated sine 2015.</a:t>
            </a:r>
          </a:p>
        </p:txBody>
      </p:sp>
      <p:sp>
        <p:nvSpPr>
          <p:cNvPr id="9" name="Google Shape;726;p58">
            <a:extLst>
              <a:ext uri="{FF2B5EF4-FFF2-40B4-BE49-F238E27FC236}">
                <a16:creationId xmlns:a16="http://schemas.microsoft.com/office/drawing/2014/main" id="{5D81853F-7492-FB16-7FBE-2B8B4A34FD7C}"/>
              </a:ext>
            </a:extLst>
          </p:cNvPr>
          <p:cNvSpPr/>
          <p:nvPr/>
        </p:nvSpPr>
        <p:spPr>
          <a:xfrm rot="13500000">
            <a:off x="298035" y="5762617"/>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4" name="Google Shape;617;p52">
            <a:extLst>
              <a:ext uri="{FF2B5EF4-FFF2-40B4-BE49-F238E27FC236}">
                <a16:creationId xmlns:a16="http://schemas.microsoft.com/office/drawing/2014/main" id="{A8E9729D-6877-B98D-11F3-B8BE16622733}"/>
              </a:ext>
            </a:extLst>
          </p:cNvPr>
          <p:cNvSpPr/>
          <p:nvPr/>
        </p:nvSpPr>
        <p:spPr>
          <a:xfrm>
            <a:off x="6220948" y="1304981"/>
            <a:ext cx="5505970" cy="4271516"/>
          </a:xfrm>
          <a:prstGeom prst="rect">
            <a:avLst/>
          </a:prstGeom>
          <a:solidFill>
            <a:schemeClr val="accent1"/>
          </a:solidFill>
          <a:ln w="28575">
            <a:solidFill>
              <a:schemeClr val="accent1"/>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5" name="Rectangle 24">
            <a:extLst>
              <a:ext uri="{FF2B5EF4-FFF2-40B4-BE49-F238E27FC236}">
                <a16:creationId xmlns:a16="http://schemas.microsoft.com/office/drawing/2014/main" id="{15A2709F-D2E9-A348-4E89-97DA8F2344E8}"/>
              </a:ext>
            </a:extLst>
          </p:cNvPr>
          <p:cNvSpPr/>
          <p:nvPr/>
        </p:nvSpPr>
        <p:spPr>
          <a:xfrm>
            <a:off x="6220948" y="1314270"/>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Total Population vs Birth Rate</a:t>
            </a:r>
          </a:p>
        </p:txBody>
      </p:sp>
      <p:sp>
        <p:nvSpPr>
          <p:cNvPr id="27" name="Google Shape;617;p52">
            <a:extLst>
              <a:ext uri="{FF2B5EF4-FFF2-40B4-BE49-F238E27FC236}">
                <a16:creationId xmlns:a16="http://schemas.microsoft.com/office/drawing/2014/main" id="{0B7FF1F0-9BD5-4920-4BF2-CC9A1EA1084D}"/>
              </a:ext>
            </a:extLst>
          </p:cNvPr>
          <p:cNvSpPr/>
          <p:nvPr/>
        </p:nvSpPr>
        <p:spPr>
          <a:xfrm>
            <a:off x="6416518" y="5650735"/>
            <a:ext cx="5359737" cy="1102605"/>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a:t>
            </a:r>
            <a:r>
              <a:rPr lang="en-US" sz="1600" b="1" dirty="0">
                <a:solidFill>
                  <a:sysClr val="windowText" lastClr="000000"/>
                </a:solidFill>
                <a:ea typeface="Arial"/>
                <a:cs typeface="Arial"/>
                <a:sym typeface="Arial"/>
              </a:rPr>
              <a:t>Total Population </a:t>
            </a:r>
            <a:r>
              <a:rPr lang="en-US" sz="1600" dirty="0">
                <a:solidFill>
                  <a:sysClr val="windowText" lastClr="000000"/>
                </a:solidFill>
                <a:ea typeface="Arial"/>
                <a:cs typeface="Arial"/>
                <a:sym typeface="Arial"/>
              </a:rPr>
              <a:t>in Malaysia has been </a:t>
            </a:r>
            <a:r>
              <a:rPr lang="en-US" sz="1600" b="1" dirty="0">
                <a:solidFill>
                  <a:sysClr val="windowText" lastClr="000000"/>
                </a:solidFill>
                <a:ea typeface="Arial"/>
                <a:cs typeface="Arial"/>
                <a:sym typeface="Arial"/>
              </a:rPr>
              <a:t>increasing</a:t>
            </a:r>
            <a:r>
              <a:rPr lang="en-US" sz="1600" dirty="0">
                <a:solidFill>
                  <a:sysClr val="windowText" lastClr="000000"/>
                </a:solidFill>
                <a:ea typeface="Arial"/>
                <a:cs typeface="Arial"/>
                <a:sym typeface="Arial"/>
              </a:rPr>
              <a:t> since 1982 but the </a:t>
            </a:r>
            <a:r>
              <a:rPr lang="en-US" sz="1600" b="1" dirty="0">
                <a:solidFill>
                  <a:sysClr val="windowText" lastClr="000000"/>
                </a:solidFill>
                <a:ea typeface="Arial"/>
                <a:cs typeface="Arial"/>
                <a:sym typeface="Arial"/>
              </a:rPr>
              <a:t>Birth Rate </a:t>
            </a:r>
            <a:r>
              <a:rPr lang="en-US" sz="1600" dirty="0">
                <a:solidFill>
                  <a:sysClr val="windowText" lastClr="000000"/>
                </a:solidFill>
                <a:ea typeface="Arial"/>
                <a:cs typeface="Arial"/>
                <a:sym typeface="Arial"/>
              </a:rPr>
              <a:t>of Malaysians has slowly</a:t>
            </a:r>
            <a:r>
              <a:rPr lang="en-US" sz="1600" b="1" dirty="0">
                <a:solidFill>
                  <a:sysClr val="windowText" lastClr="000000"/>
                </a:solidFill>
                <a:ea typeface="Arial"/>
                <a:cs typeface="Arial"/>
                <a:sym typeface="Arial"/>
              </a:rPr>
              <a:t> decreasing</a:t>
            </a:r>
            <a:r>
              <a:rPr lang="en-US" sz="1600" dirty="0">
                <a:solidFill>
                  <a:sysClr val="windowText" lastClr="000000"/>
                </a:solidFill>
                <a:ea typeface="Arial"/>
                <a:cs typeface="Arial"/>
                <a:sym typeface="Arial"/>
              </a:rPr>
              <a:t> </a:t>
            </a:r>
            <a:r>
              <a:rPr lang="en-US" sz="1600" b="1" dirty="0">
                <a:solidFill>
                  <a:sysClr val="windowText" lastClr="000000"/>
                </a:solidFill>
                <a:ea typeface="Arial"/>
                <a:cs typeface="Arial"/>
                <a:sym typeface="Arial"/>
              </a:rPr>
              <a:t>since 1982.</a:t>
            </a:r>
          </a:p>
        </p:txBody>
      </p:sp>
      <p:sp>
        <p:nvSpPr>
          <p:cNvPr id="28" name="Google Shape;726;p58">
            <a:extLst>
              <a:ext uri="{FF2B5EF4-FFF2-40B4-BE49-F238E27FC236}">
                <a16:creationId xmlns:a16="http://schemas.microsoft.com/office/drawing/2014/main" id="{3566DE7F-EE82-043D-79D4-1C76278A3754}"/>
              </a:ext>
            </a:extLst>
          </p:cNvPr>
          <p:cNvSpPr/>
          <p:nvPr/>
        </p:nvSpPr>
        <p:spPr>
          <a:xfrm rot="13500000">
            <a:off x="6065786" y="5762617"/>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613;p52">
            <a:extLst>
              <a:ext uri="{FF2B5EF4-FFF2-40B4-BE49-F238E27FC236}">
                <a16:creationId xmlns:a16="http://schemas.microsoft.com/office/drawing/2014/main" id="{2DD9C37B-BEAD-17ED-F643-FDAAC00FAA66}"/>
              </a:ext>
            </a:extLst>
          </p:cNvPr>
          <p:cNvSpPr txBox="1">
            <a:spLocks/>
          </p:cNvSpPr>
          <p:nvPr/>
        </p:nvSpPr>
        <p:spPr>
          <a:xfrm>
            <a:off x="409129" y="1325283"/>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05</a:t>
            </a:r>
          </a:p>
        </p:txBody>
      </p:sp>
      <p:sp>
        <p:nvSpPr>
          <p:cNvPr id="13" name="Google Shape;613;p52">
            <a:extLst>
              <a:ext uri="{FF2B5EF4-FFF2-40B4-BE49-F238E27FC236}">
                <a16:creationId xmlns:a16="http://schemas.microsoft.com/office/drawing/2014/main" id="{B4975FA4-F614-34B5-F5F6-DF01D52E4C3D}"/>
              </a:ext>
            </a:extLst>
          </p:cNvPr>
          <p:cNvSpPr txBox="1">
            <a:spLocks/>
          </p:cNvSpPr>
          <p:nvPr/>
        </p:nvSpPr>
        <p:spPr>
          <a:xfrm>
            <a:off x="6220948" y="1325283"/>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06</a:t>
            </a:r>
          </a:p>
        </p:txBody>
      </p:sp>
      <p:pic>
        <p:nvPicPr>
          <p:cNvPr id="3" name="Picture 2">
            <a:extLst>
              <a:ext uri="{FF2B5EF4-FFF2-40B4-BE49-F238E27FC236}">
                <a16:creationId xmlns:a16="http://schemas.microsoft.com/office/drawing/2014/main" id="{F336F2B5-6000-DEB4-AEF5-D67F4B307B40}"/>
              </a:ext>
            </a:extLst>
          </p:cNvPr>
          <p:cNvPicPr>
            <a:picLocks noChangeAspect="1"/>
          </p:cNvPicPr>
          <p:nvPr/>
        </p:nvPicPr>
        <p:blipFill>
          <a:blip r:embed="rId2"/>
          <a:stretch>
            <a:fillRect/>
          </a:stretch>
        </p:blipFill>
        <p:spPr>
          <a:xfrm>
            <a:off x="487117" y="1763168"/>
            <a:ext cx="5349378" cy="3736352"/>
          </a:xfrm>
          <a:prstGeom prst="rect">
            <a:avLst/>
          </a:prstGeom>
        </p:spPr>
      </p:pic>
      <p:pic>
        <p:nvPicPr>
          <p:cNvPr id="10" name="Picture 9">
            <a:extLst>
              <a:ext uri="{FF2B5EF4-FFF2-40B4-BE49-F238E27FC236}">
                <a16:creationId xmlns:a16="http://schemas.microsoft.com/office/drawing/2014/main" id="{57850DBD-CE41-0162-3E13-17971411BCE4}"/>
              </a:ext>
            </a:extLst>
          </p:cNvPr>
          <p:cNvPicPr>
            <a:picLocks noChangeAspect="1"/>
          </p:cNvPicPr>
          <p:nvPr/>
        </p:nvPicPr>
        <p:blipFill>
          <a:blip r:embed="rId3"/>
          <a:stretch>
            <a:fillRect/>
          </a:stretch>
        </p:blipFill>
        <p:spPr>
          <a:xfrm>
            <a:off x="6387945" y="1761543"/>
            <a:ext cx="5194455" cy="3726963"/>
          </a:xfrm>
          <a:prstGeom prst="rect">
            <a:avLst/>
          </a:prstGeom>
        </p:spPr>
      </p:pic>
    </p:spTree>
    <p:extLst>
      <p:ext uri="{BB962C8B-B14F-4D97-AF65-F5344CB8AC3E}">
        <p14:creationId xmlns:p14="http://schemas.microsoft.com/office/powerpoint/2010/main" val="324937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3D618B24-498C-30DB-FAF5-F2466286B3BD}"/>
              </a:ext>
            </a:extLst>
          </p:cNvPr>
          <p:cNvSpPr/>
          <p:nvPr/>
        </p:nvSpPr>
        <p:spPr>
          <a:xfrm rot="18839274">
            <a:off x="8800582" y="1828320"/>
            <a:ext cx="2552519" cy="570861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Exploratory Data Analysis (EDA) </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r>
              <a:rPr lang="en-MY" sz="1600" kern="0" dirty="0">
                <a:solidFill>
                  <a:srgbClr val="3E4095"/>
                </a:solidFill>
              </a:rPr>
              <a:t>4/5</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5" name="Google Shape;617;p52">
            <a:extLst>
              <a:ext uri="{FF2B5EF4-FFF2-40B4-BE49-F238E27FC236}">
                <a16:creationId xmlns:a16="http://schemas.microsoft.com/office/drawing/2014/main" id="{83116B28-6920-FC6D-B5B5-23306E3C2033}"/>
              </a:ext>
            </a:extLst>
          </p:cNvPr>
          <p:cNvSpPr/>
          <p:nvPr/>
        </p:nvSpPr>
        <p:spPr>
          <a:xfrm>
            <a:off x="635954" y="1304214"/>
            <a:ext cx="5505970" cy="4271516"/>
          </a:xfrm>
          <a:prstGeom prst="rect">
            <a:avLst/>
          </a:prstGeom>
          <a:solidFill>
            <a:schemeClr val="tx2">
              <a:lumMod val="60000"/>
              <a:lumOff val="40000"/>
            </a:schemeClr>
          </a:solidFill>
          <a:ln w="28575">
            <a:solidFill>
              <a:srgbClr val="558ED5"/>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3" name="Rectangle 22">
            <a:extLst>
              <a:ext uri="{FF2B5EF4-FFF2-40B4-BE49-F238E27FC236}">
                <a16:creationId xmlns:a16="http://schemas.microsoft.com/office/drawing/2014/main" id="{97D6F447-68EA-F4F9-0DB0-3EEC996B96C8}"/>
              </a:ext>
            </a:extLst>
          </p:cNvPr>
          <p:cNvSpPr/>
          <p:nvPr/>
        </p:nvSpPr>
        <p:spPr>
          <a:xfrm>
            <a:off x="635954" y="1313503"/>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Malaysia Population by Age Group</a:t>
            </a: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Google Shape;617;p52">
            <a:extLst>
              <a:ext uri="{FF2B5EF4-FFF2-40B4-BE49-F238E27FC236}">
                <a16:creationId xmlns:a16="http://schemas.microsoft.com/office/drawing/2014/main" id="{D1A29578-4E72-7A1C-CEEB-2EA087A6B385}"/>
              </a:ext>
            </a:extLst>
          </p:cNvPr>
          <p:cNvSpPr/>
          <p:nvPr/>
        </p:nvSpPr>
        <p:spPr>
          <a:xfrm>
            <a:off x="844070" y="5618641"/>
            <a:ext cx="5375928" cy="1056885"/>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Total Malaysian Population age 14 and below is slowly increasing unlike huge increase Malaysian age between 15 to 59, there is </a:t>
            </a:r>
            <a:r>
              <a:rPr lang="en-US" sz="1600" b="1" dirty="0">
                <a:solidFill>
                  <a:sysClr val="windowText" lastClr="000000"/>
                </a:solidFill>
                <a:ea typeface="Arial"/>
                <a:cs typeface="Arial"/>
                <a:sym typeface="Arial"/>
              </a:rPr>
              <a:t>slow increase of Malaysian age 60 and above.</a:t>
            </a:r>
          </a:p>
        </p:txBody>
      </p:sp>
      <p:pic>
        <p:nvPicPr>
          <p:cNvPr id="4" name="Picture 3">
            <a:extLst>
              <a:ext uri="{FF2B5EF4-FFF2-40B4-BE49-F238E27FC236}">
                <a16:creationId xmlns:a16="http://schemas.microsoft.com/office/drawing/2014/main" id="{298F8A06-9A06-A2FE-A6AE-1AD19A71F227}"/>
              </a:ext>
            </a:extLst>
          </p:cNvPr>
          <p:cNvPicPr>
            <a:picLocks noChangeAspect="1"/>
          </p:cNvPicPr>
          <p:nvPr/>
        </p:nvPicPr>
        <p:blipFill>
          <a:blip r:embed="rId2"/>
          <a:stretch>
            <a:fillRect/>
          </a:stretch>
        </p:blipFill>
        <p:spPr>
          <a:xfrm>
            <a:off x="716746" y="1760776"/>
            <a:ext cx="5335557" cy="3759679"/>
          </a:xfrm>
          <a:prstGeom prst="rect">
            <a:avLst/>
          </a:prstGeom>
        </p:spPr>
      </p:pic>
      <p:sp>
        <p:nvSpPr>
          <p:cNvPr id="9" name="Google Shape;726;p58">
            <a:extLst>
              <a:ext uri="{FF2B5EF4-FFF2-40B4-BE49-F238E27FC236}">
                <a16:creationId xmlns:a16="http://schemas.microsoft.com/office/drawing/2014/main" id="{5D81853F-7492-FB16-7FBE-2B8B4A34FD7C}"/>
              </a:ext>
            </a:extLst>
          </p:cNvPr>
          <p:cNvSpPr/>
          <p:nvPr/>
        </p:nvSpPr>
        <p:spPr>
          <a:xfrm rot="13500000">
            <a:off x="510683" y="5715242"/>
            <a:ext cx="276578" cy="29448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613;p52">
            <a:extLst>
              <a:ext uri="{FF2B5EF4-FFF2-40B4-BE49-F238E27FC236}">
                <a16:creationId xmlns:a16="http://schemas.microsoft.com/office/drawing/2014/main" id="{2DD9C37B-BEAD-17ED-F643-FDAAC00FAA66}"/>
              </a:ext>
            </a:extLst>
          </p:cNvPr>
          <p:cNvSpPr txBox="1">
            <a:spLocks/>
          </p:cNvSpPr>
          <p:nvPr/>
        </p:nvSpPr>
        <p:spPr>
          <a:xfrm>
            <a:off x="635954" y="1324516"/>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07</a:t>
            </a:r>
          </a:p>
        </p:txBody>
      </p:sp>
      <p:sp>
        <p:nvSpPr>
          <p:cNvPr id="36" name="Rectangle 7">
            <a:extLst>
              <a:ext uri="{FF2B5EF4-FFF2-40B4-BE49-F238E27FC236}">
                <a16:creationId xmlns:a16="http://schemas.microsoft.com/office/drawing/2014/main" id="{FD06EF8E-55BD-4F66-A7C7-E52E92A67795}"/>
              </a:ext>
            </a:extLst>
          </p:cNvPr>
          <p:cNvSpPr/>
          <p:nvPr/>
        </p:nvSpPr>
        <p:spPr>
          <a:xfrm>
            <a:off x="8102007" y="2912275"/>
            <a:ext cx="1531088" cy="1531088"/>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56804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3D618B24-498C-30DB-FAF5-F2466286B3BD}"/>
              </a:ext>
            </a:extLst>
          </p:cNvPr>
          <p:cNvSpPr/>
          <p:nvPr/>
        </p:nvSpPr>
        <p:spPr>
          <a:xfrm rot="18839274">
            <a:off x="8800582" y="1828320"/>
            <a:ext cx="2552519" cy="570861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Arial"/>
              <a:cs typeface="+mn-cs"/>
            </a:endParaRPr>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Exploratory Data Analysis (EDA) </a:t>
            </a:r>
            <a:r>
              <a:rPr kumimoji="0" lang="en-MY" sz="1600" b="1" i="0" u="none" strike="noStrike" kern="0" cap="none" spc="0" normalizeH="0" baseline="0" noProof="0" dirty="0">
                <a:ln>
                  <a:noFill/>
                </a:ln>
                <a:solidFill>
                  <a:srgbClr val="3E4095"/>
                </a:solidFill>
                <a:effectLst/>
                <a:uLnTx/>
                <a:uFillTx/>
                <a:latin typeface="Arial"/>
                <a:cs typeface="Arial"/>
                <a:sym typeface="Arial"/>
              </a:rPr>
              <a:t>(4/5)</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3" name="Rectangle 22">
            <a:extLst>
              <a:ext uri="{FF2B5EF4-FFF2-40B4-BE49-F238E27FC236}">
                <a16:creationId xmlns:a16="http://schemas.microsoft.com/office/drawing/2014/main" id="{97D6F447-68EA-F4F9-0DB0-3EEC996B96C8}"/>
              </a:ext>
            </a:extLst>
          </p:cNvPr>
          <p:cNvSpPr/>
          <p:nvPr/>
        </p:nvSpPr>
        <p:spPr>
          <a:xfrm>
            <a:off x="635954" y="1313503"/>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a:ea typeface="Arial"/>
                <a:cs typeface="Arial"/>
                <a:sym typeface="Arial"/>
              </a:rPr>
              <a:t>Malaysia Population by Age Group</a:t>
            </a: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Arial"/>
              <a:cs typeface="+mn-cs"/>
            </a:endParaRPr>
          </a:p>
        </p:txBody>
      </p:sp>
      <p:sp>
        <p:nvSpPr>
          <p:cNvPr id="9" name="Google Shape;726;p58">
            <a:extLst>
              <a:ext uri="{FF2B5EF4-FFF2-40B4-BE49-F238E27FC236}">
                <a16:creationId xmlns:a16="http://schemas.microsoft.com/office/drawing/2014/main" id="{5D81853F-7492-FB16-7FBE-2B8B4A34FD7C}"/>
              </a:ext>
            </a:extLst>
          </p:cNvPr>
          <p:cNvSpPr/>
          <p:nvPr/>
        </p:nvSpPr>
        <p:spPr>
          <a:xfrm rot="13500000">
            <a:off x="510683" y="5715242"/>
            <a:ext cx="276578" cy="29448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613;p52">
            <a:extLst>
              <a:ext uri="{FF2B5EF4-FFF2-40B4-BE49-F238E27FC236}">
                <a16:creationId xmlns:a16="http://schemas.microsoft.com/office/drawing/2014/main" id="{2DD9C37B-BEAD-17ED-F643-FDAAC00FAA66}"/>
              </a:ext>
            </a:extLst>
          </p:cNvPr>
          <p:cNvSpPr txBox="1">
            <a:spLocks/>
          </p:cNvSpPr>
          <p:nvPr/>
        </p:nvSpPr>
        <p:spPr>
          <a:xfrm>
            <a:off x="635954" y="1324516"/>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prstClr val="white"/>
                </a:solidFill>
                <a:effectLst/>
                <a:uLnTx/>
                <a:uFillTx/>
                <a:latin typeface="Arial"/>
                <a:cs typeface="Arial"/>
                <a:sym typeface="Arial"/>
              </a:rPr>
              <a:t>07</a:t>
            </a:r>
          </a:p>
        </p:txBody>
      </p:sp>
      <p:sp>
        <p:nvSpPr>
          <p:cNvPr id="36" name="Rectangle 7">
            <a:extLst>
              <a:ext uri="{FF2B5EF4-FFF2-40B4-BE49-F238E27FC236}">
                <a16:creationId xmlns:a16="http://schemas.microsoft.com/office/drawing/2014/main" id="{FD06EF8E-55BD-4F66-A7C7-E52E92A67795}"/>
              </a:ext>
            </a:extLst>
          </p:cNvPr>
          <p:cNvSpPr/>
          <p:nvPr/>
        </p:nvSpPr>
        <p:spPr>
          <a:xfrm>
            <a:off x="8102007" y="2912275"/>
            <a:ext cx="1531088" cy="1531088"/>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pic>
        <p:nvPicPr>
          <p:cNvPr id="2050" name="Picture 2">
            <a:extLst>
              <a:ext uri="{FF2B5EF4-FFF2-40B4-BE49-F238E27FC236}">
                <a16:creationId xmlns:a16="http://schemas.microsoft.com/office/drawing/2014/main" id="{F853E713-F729-5C47-66EA-EFA6B22A8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983188"/>
            <a:ext cx="6634268" cy="473876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17;p52">
            <a:extLst>
              <a:ext uri="{FF2B5EF4-FFF2-40B4-BE49-F238E27FC236}">
                <a16:creationId xmlns:a16="http://schemas.microsoft.com/office/drawing/2014/main" id="{DFEAC120-70B2-7E51-C16C-13C646A6789B}"/>
              </a:ext>
            </a:extLst>
          </p:cNvPr>
          <p:cNvSpPr/>
          <p:nvPr/>
        </p:nvSpPr>
        <p:spPr>
          <a:xfrm>
            <a:off x="844070" y="5618641"/>
            <a:ext cx="5375928" cy="1056885"/>
          </a:xfrm>
          <a:prstGeom prst="rect">
            <a:avLst/>
          </a:prstGeom>
          <a:noFill/>
          <a:ln w="28575">
            <a:noFill/>
          </a:ln>
        </p:spPr>
        <p:txBody>
          <a:bodyPr spcFirstLastPara="1" wrap="square" lIns="91425" tIns="45700" rIns="91425" bIns="45700" anchor="t" anchorCtr="0">
            <a:noAutofit/>
          </a:bodyPr>
          <a:lstStyle/>
          <a:p>
            <a:pPr lvl="0" algn="just"/>
            <a:r>
              <a:rPr lang="en-US" sz="1600" dirty="0" err="1">
                <a:solidFill>
                  <a:sysClr val="windowText" lastClr="000000"/>
                </a:solidFill>
                <a:ea typeface="Arial"/>
                <a:cs typeface="Arial"/>
                <a:sym typeface="Arial"/>
              </a:rPr>
              <a:t>Birth_Rate_Percentage</a:t>
            </a:r>
            <a:r>
              <a:rPr lang="en-US" sz="1600" dirty="0">
                <a:solidFill>
                  <a:sysClr val="windowText" lastClr="000000"/>
                </a:solidFill>
                <a:ea typeface="Arial"/>
                <a:cs typeface="Arial"/>
                <a:sym typeface="Arial"/>
              </a:rPr>
              <a:t> has </a:t>
            </a:r>
            <a:r>
              <a:rPr lang="en-US" sz="1600" b="1" dirty="0">
                <a:solidFill>
                  <a:sysClr val="windowText" lastClr="000000"/>
                </a:solidFill>
                <a:ea typeface="Arial"/>
                <a:cs typeface="Arial"/>
                <a:sym typeface="Arial"/>
              </a:rPr>
              <a:t>negative correlation	</a:t>
            </a:r>
            <a:r>
              <a:rPr lang="en-US" sz="1600" dirty="0">
                <a:solidFill>
                  <a:sysClr val="windowText" lastClr="000000"/>
                </a:solidFill>
                <a:ea typeface="Arial"/>
                <a:cs typeface="Arial"/>
                <a:sym typeface="Arial"/>
              </a:rPr>
              <a:t>to every other attributes.</a:t>
            </a:r>
            <a:endParaRPr lang="en-US" sz="1600" b="1" dirty="0">
              <a:solidFill>
                <a:sysClr val="windowText" lastClr="000000"/>
              </a:solidFill>
              <a:ea typeface="Arial"/>
              <a:cs typeface="Arial"/>
              <a:sym typeface="Arial"/>
            </a:endParaRPr>
          </a:p>
        </p:txBody>
      </p:sp>
    </p:spTree>
    <p:extLst>
      <p:ext uri="{BB962C8B-B14F-4D97-AF65-F5344CB8AC3E}">
        <p14:creationId xmlns:p14="http://schemas.microsoft.com/office/powerpoint/2010/main" val="344454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Google Shape;278;p26">
            <a:extLst>
              <a:ext uri="{FF2B5EF4-FFF2-40B4-BE49-F238E27FC236}">
                <a16:creationId xmlns:a16="http://schemas.microsoft.com/office/drawing/2014/main" id="{E0B40F10-56DE-8EC4-5E5B-FDC95F3BFEBF}"/>
              </a:ext>
            </a:extLst>
          </p:cNvPr>
          <p:cNvSpPr/>
          <p:nvPr/>
        </p:nvSpPr>
        <p:spPr>
          <a:xfrm>
            <a:off x="3444949" y="1223270"/>
            <a:ext cx="8089485" cy="584774"/>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cs typeface="Arial"/>
                <a:sym typeface="Arial"/>
              </a:rPr>
              <a:t> Predict unemployment rate in Malaysia for the year 2022 until 2024. </a:t>
            </a:r>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err="1">
                <a:ln>
                  <a:noFill/>
                </a:ln>
                <a:solidFill>
                  <a:srgbClr val="3E4095"/>
                </a:solidFill>
                <a:effectLst/>
                <a:uLnTx/>
                <a:uFillTx/>
                <a:latin typeface="Arial"/>
                <a:cs typeface="Arial"/>
                <a:sym typeface="Arial"/>
              </a:rPr>
              <a:t>Modeling</a:t>
            </a:r>
            <a:r>
              <a:rPr kumimoji="0" lang="en-MY" sz="4000" b="1" i="0" u="none" strike="noStrike" kern="0" cap="none" spc="0" normalizeH="0" baseline="0" noProof="0" dirty="0">
                <a:ln>
                  <a:noFill/>
                </a:ln>
                <a:solidFill>
                  <a:srgbClr val="3E4095"/>
                </a:solidFill>
                <a:effectLst/>
                <a:uLnTx/>
                <a:uFillTx/>
                <a:latin typeface="Arial"/>
                <a:cs typeface="Arial"/>
                <a:sym typeface="Arial"/>
              </a:rPr>
              <a:t> </a:t>
            </a:r>
            <a:r>
              <a:rPr kumimoji="0" lang="en-MY" sz="1600" b="1" i="0" u="none" strike="noStrike" kern="0" cap="none" spc="0" normalizeH="0" baseline="0" noProof="0" dirty="0">
                <a:ln>
                  <a:noFill/>
                </a:ln>
                <a:solidFill>
                  <a:srgbClr val="3E4095"/>
                </a:solidFill>
                <a:effectLst/>
                <a:uLnTx/>
                <a:uFillTx/>
                <a:latin typeface="Arial"/>
                <a:cs typeface="Arial"/>
                <a:sym typeface="Arial"/>
              </a:rPr>
              <a:t>(1/3)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9" name="Google Shape;277;p26">
            <a:extLst>
              <a:ext uri="{FF2B5EF4-FFF2-40B4-BE49-F238E27FC236}">
                <a16:creationId xmlns:a16="http://schemas.microsoft.com/office/drawing/2014/main" id="{253BCDBB-2537-B614-DEAB-82FD56B51A19}"/>
              </a:ext>
            </a:extLst>
          </p:cNvPr>
          <p:cNvGrpSpPr/>
          <p:nvPr/>
        </p:nvGrpSpPr>
        <p:grpSpPr>
          <a:xfrm>
            <a:off x="609600" y="1177602"/>
            <a:ext cx="2835349" cy="623558"/>
            <a:chOff x="4267199" y="1268631"/>
            <a:chExt cx="4504380" cy="990616"/>
          </a:xfrm>
        </p:grpSpPr>
        <p:sp>
          <p:nvSpPr>
            <p:cNvPr id="20" name="Google Shape;278;p26">
              <a:extLst>
                <a:ext uri="{FF2B5EF4-FFF2-40B4-BE49-F238E27FC236}">
                  <a16:creationId xmlns:a16="http://schemas.microsoft.com/office/drawing/2014/main" id="{C9416064-8026-EFC3-80D7-665462B5120F}"/>
                </a:ext>
              </a:extLst>
            </p:cNvPr>
            <p:cNvSpPr/>
            <p:nvPr/>
          </p:nvSpPr>
          <p:spPr>
            <a:xfrm>
              <a:off x="4343400"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FFFFFF"/>
                  </a:solidFill>
                  <a:effectLst/>
                  <a:uLnTx/>
                  <a:uFillTx/>
                  <a:ea typeface="Arial"/>
                  <a:cs typeface="Arial"/>
                  <a:sym typeface="Arial"/>
                </a:rPr>
                <a:t>ARIMA Model</a:t>
              </a:r>
              <a:endParaRPr kumimoji="0" sz="1100" b="0" i="0" u="none" strike="noStrike" kern="0" cap="none" spc="0" normalizeH="0" baseline="0" noProof="0" dirty="0">
                <a:ln>
                  <a:noFill/>
                </a:ln>
                <a:solidFill>
                  <a:srgbClr val="000000"/>
                </a:solidFill>
                <a:effectLst/>
                <a:uLnTx/>
                <a:uFillTx/>
                <a:cs typeface="Arial"/>
                <a:sym typeface="Arial"/>
              </a:endParaRPr>
            </a:p>
          </p:txBody>
        </p:sp>
        <p:sp>
          <p:nvSpPr>
            <p:cNvPr id="21" name="Google Shape;279;p26">
              <a:extLst>
                <a:ext uri="{FF2B5EF4-FFF2-40B4-BE49-F238E27FC236}">
                  <a16:creationId xmlns:a16="http://schemas.microsoft.com/office/drawing/2014/main" id="{8BB21C70-A0F9-488A-3658-0FD8355FF5A5}"/>
                </a:ext>
              </a:extLst>
            </p:cNvPr>
            <p:cNvSpPr/>
            <p:nvPr/>
          </p:nvSpPr>
          <p:spPr>
            <a:xfrm rot="5400000">
              <a:off x="4267199" y="1268631"/>
              <a:ext cx="455895" cy="455895"/>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5" name="Oval 21">
            <a:extLst>
              <a:ext uri="{FF2B5EF4-FFF2-40B4-BE49-F238E27FC236}">
                <a16:creationId xmlns:a16="http://schemas.microsoft.com/office/drawing/2014/main" id="{40D0EF9D-097A-7273-655E-27291C1D2D85}"/>
              </a:ext>
            </a:extLst>
          </p:cNvPr>
          <p:cNvSpPr/>
          <p:nvPr/>
        </p:nvSpPr>
        <p:spPr>
          <a:xfrm>
            <a:off x="9517787" y="2886646"/>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Google Shape;617;p52">
            <a:extLst>
              <a:ext uri="{FF2B5EF4-FFF2-40B4-BE49-F238E27FC236}">
                <a16:creationId xmlns:a16="http://schemas.microsoft.com/office/drawing/2014/main" id="{F352E20C-40B5-0F9E-4A20-985EF56DA0F0}"/>
              </a:ext>
            </a:extLst>
          </p:cNvPr>
          <p:cNvSpPr/>
          <p:nvPr/>
        </p:nvSpPr>
        <p:spPr>
          <a:xfrm>
            <a:off x="8261126" y="4262700"/>
            <a:ext cx="3079515" cy="1889044"/>
          </a:xfrm>
          <a:prstGeom prst="rect">
            <a:avLst/>
          </a:prstGeom>
          <a:noFill/>
          <a:ln w="28575">
            <a:noFill/>
          </a:ln>
        </p:spPr>
        <p:txBody>
          <a:bodyPr spcFirstLastPara="1" wrap="square" lIns="91425" tIns="45700" rIns="91425" bIns="45700" anchor="t" anchorCtr="0">
            <a:noAutofit/>
          </a:bodyPr>
          <a:lstStyle/>
          <a:p>
            <a:pPr lvl="0" algn="ctr"/>
            <a:r>
              <a:rPr lang="en-US" sz="1600" dirty="0">
                <a:solidFill>
                  <a:sysClr val="windowText" lastClr="000000"/>
                </a:solidFill>
                <a:ea typeface="Arial"/>
                <a:cs typeface="Arial"/>
                <a:sym typeface="Arial"/>
              </a:rPr>
              <a:t>Forecast from ARIMA model showed that the unemployment rate in Malaysia for the year 2022, 2023 and 2024 will be </a:t>
            </a:r>
            <a:r>
              <a:rPr lang="en-US" sz="1600" b="1" dirty="0">
                <a:solidFill>
                  <a:sysClr val="windowText" lastClr="000000"/>
                </a:solidFill>
                <a:ea typeface="Arial"/>
                <a:cs typeface="Arial"/>
                <a:sym typeface="Arial"/>
              </a:rPr>
              <a:t>increased by ~0.05%.</a:t>
            </a:r>
          </a:p>
        </p:txBody>
      </p:sp>
      <p:sp>
        <p:nvSpPr>
          <p:cNvPr id="29" name="TextBox 28">
            <a:extLst>
              <a:ext uri="{FF2B5EF4-FFF2-40B4-BE49-F238E27FC236}">
                <a16:creationId xmlns:a16="http://schemas.microsoft.com/office/drawing/2014/main" id="{9C8977FF-046B-81E8-BED5-F00A3C0B729A}"/>
              </a:ext>
            </a:extLst>
          </p:cNvPr>
          <p:cNvSpPr txBox="1"/>
          <p:nvPr/>
        </p:nvSpPr>
        <p:spPr>
          <a:xfrm>
            <a:off x="8261126" y="3488408"/>
            <a:ext cx="3079515" cy="584775"/>
          </a:xfrm>
          <a:prstGeom prst="rect">
            <a:avLst/>
          </a:prstGeom>
          <a:noFill/>
        </p:spPr>
        <p:txBody>
          <a:bodyPr wrap="square" rtlCol="0" anchor="ctr">
            <a:spAutoFit/>
          </a:bodyPr>
          <a:lstStyle/>
          <a:p>
            <a:pPr algn="ctr"/>
            <a:r>
              <a:rPr lang="en-US" altLang="ko-KR" sz="1600" b="1" dirty="0">
                <a:solidFill>
                  <a:schemeClr val="accent2"/>
                </a:solidFill>
                <a:cs typeface="Arial" pitchFamily="34" charset="0"/>
              </a:rPr>
              <a:t>Increased </a:t>
            </a:r>
          </a:p>
          <a:p>
            <a:pPr algn="ctr"/>
            <a:r>
              <a:rPr lang="en-US" altLang="ko-KR" sz="1600" b="1" dirty="0">
                <a:solidFill>
                  <a:schemeClr val="accent2"/>
                </a:solidFill>
                <a:cs typeface="Arial" pitchFamily="34" charset="0"/>
              </a:rPr>
              <a:t>Unemployment Rate</a:t>
            </a:r>
            <a:endParaRPr lang="ko-KR" altLang="en-US" sz="1600" b="1" dirty="0">
              <a:solidFill>
                <a:schemeClr val="accent2"/>
              </a:solidFill>
              <a:cs typeface="Arial" pitchFamily="34" charset="0"/>
            </a:endParaRPr>
          </a:p>
        </p:txBody>
      </p:sp>
      <p:pic>
        <p:nvPicPr>
          <p:cNvPr id="4" name="Picture 3">
            <a:extLst>
              <a:ext uri="{FF2B5EF4-FFF2-40B4-BE49-F238E27FC236}">
                <a16:creationId xmlns:a16="http://schemas.microsoft.com/office/drawing/2014/main" id="{FE39BA7C-F0ED-F28E-C2E3-FDDCFB0D9EEF}"/>
              </a:ext>
            </a:extLst>
          </p:cNvPr>
          <p:cNvPicPr>
            <a:picLocks noChangeAspect="1"/>
          </p:cNvPicPr>
          <p:nvPr/>
        </p:nvPicPr>
        <p:blipFill rotWithShape="1">
          <a:blip r:embed="rId2"/>
          <a:srcRect t="2372" b="2391"/>
          <a:stretch/>
        </p:blipFill>
        <p:spPr>
          <a:xfrm>
            <a:off x="609600" y="2050990"/>
            <a:ext cx="7028329" cy="4682400"/>
          </a:xfrm>
          <a:prstGeom prst="rect">
            <a:avLst/>
          </a:prstGeom>
        </p:spPr>
      </p:pic>
      <p:sp>
        <p:nvSpPr>
          <p:cNvPr id="5" name="TextBox 4">
            <a:extLst>
              <a:ext uri="{FF2B5EF4-FFF2-40B4-BE49-F238E27FC236}">
                <a16:creationId xmlns:a16="http://schemas.microsoft.com/office/drawing/2014/main" id="{3788D194-4011-7D41-900F-0DF002DC71AD}"/>
              </a:ext>
            </a:extLst>
          </p:cNvPr>
          <p:cNvSpPr txBox="1"/>
          <p:nvPr/>
        </p:nvSpPr>
        <p:spPr>
          <a:xfrm>
            <a:off x="3196047" y="2729563"/>
            <a:ext cx="2899954" cy="1277273"/>
          </a:xfrm>
          <a:prstGeom prst="rect">
            <a:avLst/>
          </a:prstGeom>
          <a:noFill/>
        </p:spPr>
        <p:txBody>
          <a:bodyPr wrap="square" rtlCol="0">
            <a:spAutoFit/>
          </a:bodyPr>
          <a:lstStyle/>
          <a:p>
            <a:pPr algn="just"/>
            <a:r>
              <a:rPr lang="en-US" sz="1100" dirty="0"/>
              <a:t>The colored area shows the forecast results for 2022, 2023 and 2024, with </a:t>
            </a:r>
            <a:r>
              <a:rPr lang="en-US" sz="1100" b="1" dirty="0"/>
              <a:t>light gray area indicating 95% confidence region</a:t>
            </a:r>
            <a:r>
              <a:rPr lang="en-US" sz="1100" dirty="0"/>
              <a:t> (95% probability that the forecast results will fall in this range), </a:t>
            </a:r>
            <a:r>
              <a:rPr lang="en-US" sz="1100" b="1" dirty="0"/>
              <a:t>dark gray area indicating 80% confidence region</a:t>
            </a:r>
            <a:r>
              <a:rPr lang="en-US" sz="1100" dirty="0"/>
              <a:t>, and </a:t>
            </a:r>
            <a:r>
              <a:rPr lang="en-US" sz="1100" b="1" dirty="0"/>
              <a:t>blue dots indicating the average. </a:t>
            </a:r>
            <a:endParaRPr lang="en-MY" sz="1100" b="1" dirty="0"/>
          </a:p>
        </p:txBody>
      </p:sp>
      <p:cxnSp>
        <p:nvCxnSpPr>
          <p:cNvPr id="10" name="Straight Arrow Connector 9">
            <a:extLst>
              <a:ext uri="{FF2B5EF4-FFF2-40B4-BE49-F238E27FC236}">
                <a16:creationId xmlns:a16="http://schemas.microsoft.com/office/drawing/2014/main" id="{987D2F9C-D5EA-3B49-0160-F60DB03994A4}"/>
              </a:ext>
            </a:extLst>
          </p:cNvPr>
          <p:cNvCxnSpPr>
            <a:cxnSpLocks/>
          </p:cNvCxnSpPr>
          <p:nvPr/>
        </p:nvCxnSpPr>
        <p:spPr>
          <a:xfrm>
            <a:off x="6096000" y="3429000"/>
            <a:ext cx="888274" cy="437606"/>
          </a:xfrm>
          <a:prstGeom prst="straightConnector1">
            <a:avLst/>
          </a:prstGeom>
          <a:ln w="31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Rectangle 9">
            <a:extLst>
              <a:ext uri="{FF2B5EF4-FFF2-40B4-BE49-F238E27FC236}">
                <a16:creationId xmlns:a16="http://schemas.microsoft.com/office/drawing/2014/main" id="{F8F9A1DC-D5C5-9379-DDDB-4D436944E97F}"/>
              </a:ext>
            </a:extLst>
          </p:cNvPr>
          <p:cNvSpPr/>
          <p:nvPr/>
        </p:nvSpPr>
        <p:spPr>
          <a:xfrm>
            <a:off x="9633550" y="2993987"/>
            <a:ext cx="352083" cy="35151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03590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Google Shape;278;p26">
            <a:extLst>
              <a:ext uri="{FF2B5EF4-FFF2-40B4-BE49-F238E27FC236}">
                <a16:creationId xmlns:a16="http://schemas.microsoft.com/office/drawing/2014/main" id="{E0B40F10-56DE-8EC4-5E5B-FDC95F3BFEBF}"/>
              </a:ext>
            </a:extLst>
          </p:cNvPr>
          <p:cNvSpPr/>
          <p:nvPr/>
        </p:nvSpPr>
        <p:spPr>
          <a:xfrm>
            <a:off x="3444949" y="1223270"/>
            <a:ext cx="8089485" cy="584774"/>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cs typeface="Arial"/>
                <a:sym typeface="Arial"/>
              </a:rPr>
              <a:t> Predict unemployment rate in Malaysia for the year 2022 until 2024. </a:t>
            </a:r>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err="1">
                <a:ln>
                  <a:noFill/>
                </a:ln>
                <a:solidFill>
                  <a:srgbClr val="3E4095"/>
                </a:solidFill>
                <a:effectLst/>
                <a:uLnTx/>
                <a:uFillTx/>
                <a:latin typeface="Arial"/>
                <a:cs typeface="Arial"/>
                <a:sym typeface="Arial"/>
              </a:rPr>
              <a:t>Modeling</a:t>
            </a:r>
            <a:r>
              <a:rPr kumimoji="0" lang="en-MY" sz="4000" b="1" i="0" u="none" strike="noStrike" kern="0" cap="none" spc="0" normalizeH="0" baseline="0" noProof="0" dirty="0">
                <a:ln>
                  <a:noFill/>
                </a:ln>
                <a:solidFill>
                  <a:srgbClr val="3E4095"/>
                </a:solidFill>
                <a:effectLst/>
                <a:uLnTx/>
                <a:uFillTx/>
                <a:latin typeface="Arial"/>
                <a:cs typeface="Arial"/>
                <a:sym typeface="Arial"/>
              </a:rPr>
              <a:t> </a:t>
            </a:r>
            <a:r>
              <a:rPr kumimoji="0" lang="en-MY" sz="1600" b="1" i="0" u="none" strike="noStrike" kern="0" cap="none" spc="0" normalizeH="0" baseline="0" noProof="0" dirty="0">
                <a:ln>
                  <a:noFill/>
                </a:ln>
                <a:solidFill>
                  <a:srgbClr val="3E4095"/>
                </a:solidFill>
                <a:effectLst/>
                <a:uLnTx/>
                <a:uFillTx/>
                <a:latin typeface="Arial"/>
                <a:cs typeface="Arial"/>
                <a:sym typeface="Arial"/>
              </a:rPr>
              <a:t>(2/3)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9" name="Google Shape;277;p26">
            <a:extLst>
              <a:ext uri="{FF2B5EF4-FFF2-40B4-BE49-F238E27FC236}">
                <a16:creationId xmlns:a16="http://schemas.microsoft.com/office/drawing/2014/main" id="{253BCDBB-2537-B614-DEAB-82FD56B51A19}"/>
              </a:ext>
            </a:extLst>
          </p:cNvPr>
          <p:cNvGrpSpPr/>
          <p:nvPr/>
        </p:nvGrpSpPr>
        <p:grpSpPr>
          <a:xfrm>
            <a:off x="609600" y="1177602"/>
            <a:ext cx="2835349" cy="623558"/>
            <a:chOff x="4267199" y="1268631"/>
            <a:chExt cx="4504380" cy="990616"/>
          </a:xfrm>
        </p:grpSpPr>
        <p:sp>
          <p:nvSpPr>
            <p:cNvPr id="20" name="Google Shape;278;p26">
              <a:extLst>
                <a:ext uri="{FF2B5EF4-FFF2-40B4-BE49-F238E27FC236}">
                  <a16:creationId xmlns:a16="http://schemas.microsoft.com/office/drawing/2014/main" id="{C9416064-8026-EFC3-80D7-665462B5120F}"/>
                </a:ext>
              </a:extLst>
            </p:cNvPr>
            <p:cNvSpPr/>
            <p:nvPr/>
          </p:nvSpPr>
          <p:spPr>
            <a:xfrm>
              <a:off x="4343400"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FFFFFF"/>
                  </a:solidFill>
                  <a:effectLst/>
                  <a:uLnTx/>
                  <a:uFillTx/>
                  <a:ea typeface="Arial"/>
                  <a:cs typeface="Arial"/>
                  <a:sym typeface="Arial"/>
                </a:rPr>
                <a:t>Prophet Model</a:t>
              </a:r>
              <a:endParaRPr kumimoji="0" sz="1100" b="0" i="0" u="none" strike="noStrike" kern="0" cap="none" spc="0" normalizeH="0" baseline="0" noProof="0" dirty="0">
                <a:ln>
                  <a:noFill/>
                </a:ln>
                <a:solidFill>
                  <a:srgbClr val="000000"/>
                </a:solidFill>
                <a:effectLst/>
                <a:uLnTx/>
                <a:uFillTx/>
                <a:cs typeface="Arial"/>
                <a:sym typeface="Arial"/>
              </a:endParaRPr>
            </a:p>
          </p:txBody>
        </p:sp>
        <p:sp>
          <p:nvSpPr>
            <p:cNvPr id="21" name="Google Shape;279;p26">
              <a:extLst>
                <a:ext uri="{FF2B5EF4-FFF2-40B4-BE49-F238E27FC236}">
                  <a16:creationId xmlns:a16="http://schemas.microsoft.com/office/drawing/2014/main" id="{8BB21C70-A0F9-488A-3658-0FD8355FF5A5}"/>
                </a:ext>
              </a:extLst>
            </p:cNvPr>
            <p:cNvSpPr/>
            <p:nvPr/>
          </p:nvSpPr>
          <p:spPr>
            <a:xfrm rot="5400000">
              <a:off x="4267199" y="1268631"/>
              <a:ext cx="455895" cy="455895"/>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5" name="Oval 21">
            <a:extLst>
              <a:ext uri="{FF2B5EF4-FFF2-40B4-BE49-F238E27FC236}">
                <a16:creationId xmlns:a16="http://schemas.microsoft.com/office/drawing/2014/main" id="{40D0EF9D-097A-7273-655E-27291C1D2D85}"/>
              </a:ext>
            </a:extLst>
          </p:cNvPr>
          <p:cNvSpPr/>
          <p:nvPr/>
        </p:nvSpPr>
        <p:spPr>
          <a:xfrm>
            <a:off x="9517787" y="2886646"/>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Google Shape;617;p52">
            <a:extLst>
              <a:ext uri="{FF2B5EF4-FFF2-40B4-BE49-F238E27FC236}">
                <a16:creationId xmlns:a16="http://schemas.microsoft.com/office/drawing/2014/main" id="{F352E20C-40B5-0F9E-4A20-985EF56DA0F0}"/>
              </a:ext>
            </a:extLst>
          </p:cNvPr>
          <p:cNvSpPr/>
          <p:nvPr/>
        </p:nvSpPr>
        <p:spPr>
          <a:xfrm>
            <a:off x="8261126" y="4262700"/>
            <a:ext cx="3079515" cy="1889044"/>
          </a:xfrm>
          <a:prstGeom prst="rect">
            <a:avLst/>
          </a:prstGeom>
          <a:noFill/>
          <a:ln w="28575">
            <a:noFill/>
          </a:ln>
        </p:spPr>
        <p:txBody>
          <a:bodyPr spcFirstLastPara="1" wrap="square" lIns="91425" tIns="45700" rIns="91425" bIns="45700" anchor="t" anchorCtr="0">
            <a:noAutofit/>
          </a:bodyPr>
          <a:lstStyle/>
          <a:p>
            <a:pPr algn="ctr"/>
            <a:r>
              <a:rPr lang="en-US" sz="1600" dirty="0">
                <a:ea typeface="+mn-lt"/>
                <a:cs typeface="+mn-lt"/>
                <a:sym typeface="Arial"/>
              </a:rPr>
              <a:t>When using the prophet model, we can see from the figure that the effect of the model fitting the data is very poor, and there is a risk in using this model as the unemployment rate.</a:t>
            </a:r>
            <a:endParaRPr lang="zh-CN" altLang="en-US" dirty="0">
              <a:sym typeface="Arial"/>
            </a:endParaRPr>
          </a:p>
          <a:p>
            <a:pPr lvl="0" algn="ctr"/>
            <a:endParaRPr lang="en-US" sz="1600" dirty="0">
              <a:ea typeface="Arial"/>
              <a:cs typeface="Arial"/>
            </a:endParaRPr>
          </a:p>
        </p:txBody>
      </p:sp>
      <p:sp>
        <p:nvSpPr>
          <p:cNvPr id="29" name="TextBox 28">
            <a:extLst>
              <a:ext uri="{FF2B5EF4-FFF2-40B4-BE49-F238E27FC236}">
                <a16:creationId xmlns:a16="http://schemas.microsoft.com/office/drawing/2014/main" id="{9C8977FF-046B-81E8-BED5-F00A3C0B729A}"/>
              </a:ext>
            </a:extLst>
          </p:cNvPr>
          <p:cNvSpPr txBox="1"/>
          <p:nvPr/>
        </p:nvSpPr>
        <p:spPr>
          <a:xfrm>
            <a:off x="8261126" y="3857738"/>
            <a:ext cx="3079515" cy="338554"/>
          </a:xfrm>
          <a:prstGeom prst="rect">
            <a:avLst/>
          </a:prstGeom>
          <a:noFill/>
        </p:spPr>
        <p:txBody>
          <a:bodyPr wrap="square" lIns="91440" tIns="45720" rIns="91440" bIns="45720" rtlCol="0" anchor="ctr">
            <a:spAutoFit/>
          </a:bodyPr>
          <a:lstStyle/>
          <a:p>
            <a:pPr algn="ctr"/>
            <a:r>
              <a:rPr lang="en-US" altLang="ko-KR" sz="1600" b="1" dirty="0">
                <a:solidFill>
                  <a:schemeClr val="accent2"/>
                </a:solidFill>
                <a:ea typeface="Arial Unicode MS"/>
                <a:cs typeface="+mn-lt"/>
              </a:rPr>
              <a:t>Unreliable model</a:t>
            </a:r>
            <a:endParaRPr lang="zh-CN" altLang="en-US" dirty="0">
              <a:solidFill>
                <a:schemeClr val="accent2"/>
              </a:solidFill>
              <a:cs typeface="Arial"/>
            </a:endParaRPr>
          </a:p>
        </p:txBody>
      </p:sp>
      <p:pic>
        <p:nvPicPr>
          <p:cNvPr id="3" name="Picture 2">
            <a:extLst>
              <a:ext uri="{FF2B5EF4-FFF2-40B4-BE49-F238E27FC236}">
                <a16:creationId xmlns:a16="http://schemas.microsoft.com/office/drawing/2014/main" id="{1E25757F-8739-1F31-C2F0-C81EA68DF3F5}"/>
              </a:ext>
            </a:extLst>
          </p:cNvPr>
          <p:cNvPicPr>
            <a:picLocks noChangeAspect="1"/>
          </p:cNvPicPr>
          <p:nvPr/>
        </p:nvPicPr>
        <p:blipFill>
          <a:blip r:embed="rId2"/>
          <a:stretch>
            <a:fillRect/>
          </a:stretch>
        </p:blipFill>
        <p:spPr>
          <a:xfrm>
            <a:off x="478971" y="2052046"/>
            <a:ext cx="7393577" cy="4598049"/>
          </a:xfrm>
          <a:prstGeom prst="rect">
            <a:avLst/>
          </a:prstGeom>
        </p:spPr>
      </p:pic>
      <p:sp>
        <p:nvSpPr>
          <p:cNvPr id="6" name="Rectangle 9">
            <a:extLst>
              <a:ext uri="{FF2B5EF4-FFF2-40B4-BE49-F238E27FC236}">
                <a16:creationId xmlns:a16="http://schemas.microsoft.com/office/drawing/2014/main" id="{718BBF46-31F3-D5A5-4EDF-B9019C513E95}"/>
              </a:ext>
            </a:extLst>
          </p:cNvPr>
          <p:cNvSpPr/>
          <p:nvPr/>
        </p:nvSpPr>
        <p:spPr>
          <a:xfrm>
            <a:off x="9633550" y="2993987"/>
            <a:ext cx="352083" cy="35151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83524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err="1">
                <a:ln>
                  <a:noFill/>
                </a:ln>
                <a:solidFill>
                  <a:srgbClr val="3E4095"/>
                </a:solidFill>
                <a:effectLst/>
                <a:uLnTx/>
                <a:uFillTx/>
                <a:latin typeface="Arial"/>
                <a:cs typeface="Arial"/>
                <a:sym typeface="Arial"/>
              </a:rPr>
              <a:t>Modeling</a:t>
            </a:r>
            <a:r>
              <a:rPr kumimoji="0" lang="en-MY" sz="4000" b="1" i="0" u="none" strike="noStrike" kern="0" cap="none" spc="0" normalizeH="0" baseline="0" noProof="0" dirty="0">
                <a:ln>
                  <a:noFill/>
                </a:ln>
                <a:solidFill>
                  <a:srgbClr val="3E4095"/>
                </a:solidFill>
                <a:effectLst/>
                <a:uLnTx/>
                <a:uFillTx/>
                <a:latin typeface="Arial"/>
                <a:cs typeface="Arial"/>
                <a:sym typeface="Arial"/>
              </a:rPr>
              <a:t> </a:t>
            </a:r>
            <a:r>
              <a:rPr kumimoji="0" lang="en-MY" sz="1600" b="1" i="0" u="none" strike="noStrike" kern="0" cap="none" spc="0" normalizeH="0" baseline="0" noProof="0" dirty="0">
                <a:ln>
                  <a:noFill/>
                </a:ln>
                <a:solidFill>
                  <a:srgbClr val="3E4095"/>
                </a:solidFill>
                <a:effectLst/>
                <a:uLnTx/>
                <a:uFillTx/>
                <a:latin typeface="Arial"/>
                <a:cs typeface="Arial"/>
                <a:sym typeface="Arial"/>
              </a:rPr>
              <a:t>(3/3)</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6" name="Google Shape;278;p26">
            <a:extLst>
              <a:ext uri="{FF2B5EF4-FFF2-40B4-BE49-F238E27FC236}">
                <a16:creationId xmlns:a16="http://schemas.microsoft.com/office/drawing/2014/main" id="{22E4A398-F219-04BF-9C8C-B316BCD781DE}"/>
              </a:ext>
            </a:extLst>
          </p:cNvPr>
          <p:cNvSpPr/>
          <p:nvPr/>
        </p:nvSpPr>
        <p:spPr>
          <a:xfrm>
            <a:off x="3444949" y="1223270"/>
            <a:ext cx="8089485" cy="584774"/>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ea typeface="Arial"/>
                <a:cs typeface="Arial"/>
                <a:sym typeface="Arial"/>
              </a:rPr>
              <a:t> Predict growth rate of aging workforce in Malaysia from 2022 </a:t>
            </a:r>
            <a:r>
              <a:rPr lang="en-US" kern="0" dirty="0">
                <a:solidFill>
                  <a:srgbClr val="000000"/>
                </a:solidFill>
                <a:ea typeface="Arial"/>
                <a:cs typeface="Arial"/>
                <a:sym typeface="Arial"/>
              </a:rPr>
              <a:t>until</a:t>
            </a:r>
            <a:r>
              <a:rPr kumimoji="0" lang="en-US" b="0" i="0" u="none" strike="noStrike" kern="0" cap="none" spc="0" normalizeH="0" baseline="0" noProof="0" dirty="0">
                <a:ln>
                  <a:noFill/>
                </a:ln>
                <a:solidFill>
                  <a:srgbClr val="000000"/>
                </a:solidFill>
                <a:effectLst/>
                <a:uLnTx/>
                <a:uFillTx/>
                <a:ea typeface="Arial"/>
                <a:cs typeface="Arial"/>
                <a:sym typeface="Arial"/>
              </a:rPr>
              <a:t> 2024. </a:t>
            </a: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9" name="Google Shape;277;p26">
            <a:extLst>
              <a:ext uri="{FF2B5EF4-FFF2-40B4-BE49-F238E27FC236}">
                <a16:creationId xmlns:a16="http://schemas.microsoft.com/office/drawing/2014/main" id="{253BCDBB-2537-B614-DEAB-82FD56B51A19}"/>
              </a:ext>
            </a:extLst>
          </p:cNvPr>
          <p:cNvGrpSpPr/>
          <p:nvPr/>
        </p:nvGrpSpPr>
        <p:grpSpPr>
          <a:xfrm>
            <a:off x="609600" y="1177602"/>
            <a:ext cx="2835349" cy="623558"/>
            <a:chOff x="4267200" y="1268631"/>
            <a:chExt cx="4504380" cy="990616"/>
          </a:xfrm>
        </p:grpSpPr>
        <p:sp>
          <p:nvSpPr>
            <p:cNvPr id="20" name="Google Shape;278;p26">
              <a:extLst>
                <a:ext uri="{FF2B5EF4-FFF2-40B4-BE49-F238E27FC236}">
                  <a16:creationId xmlns:a16="http://schemas.microsoft.com/office/drawing/2014/main" id="{C9416064-8026-EFC3-80D7-665462B5120F}"/>
                </a:ext>
              </a:extLst>
            </p:cNvPr>
            <p:cNvSpPr/>
            <p:nvPr/>
          </p:nvSpPr>
          <p:spPr>
            <a:xfrm>
              <a:off x="4343401" y="1344832"/>
              <a:ext cx="4428179" cy="914415"/>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FFFFFF"/>
                  </a:solidFill>
                  <a:effectLst/>
                  <a:uLnTx/>
                  <a:uFillTx/>
                  <a:ea typeface="Arial"/>
                  <a:cs typeface="Arial"/>
                  <a:sym typeface="Arial"/>
                </a:rPr>
                <a:t>Random Forest</a:t>
              </a:r>
              <a:endParaRPr kumimoji="0" sz="1100" b="0" i="0" u="none" strike="noStrike" kern="0" cap="none" spc="0" normalizeH="0" baseline="0" noProof="0" dirty="0">
                <a:ln>
                  <a:noFill/>
                </a:ln>
                <a:solidFill>
                  <a:srgbClr val="000000"/>
                </a:solidFill>
                <a:effectLst/>
                <a:uLnTx/>
                <a:uFillTx/>
                <a:cs typeface="Arial"/>
                <a:sym typeface="Arial"/>
              </a:endParaRPr>
            </a:p>
          </p:txBody>
        </p:sp>
        <p:sp>
          <p:nvSpPr>
            <p:cNvPr id="21" name="Google Shape;279;p26">
              <a:extLst>
                <a:ext uri="{FF2B5EF4-FFF2-40B4-BE49-F238E27FC236}">
                  <a16:creationId xmlns:a16="http://schemas.microsoft.com/office/drawing/2014/main" id="{8BB21C70-A0F9-488A-3658-0FD8355FF5A5}"/>
                </a:ext>
              </a:extLst>
            </p:cNvPr>
            <p:cNvSpPr/>
            <p:nvPr/>
          </p:nvSpPr>
          <p:spPr>
            <a:xfrm rot="5400000">
              <a:off x="4267200" y="1268631"/>
              <a:ext cx="455895" cy="455895"/>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5" name="Oval 21">
            <a:extLst>
              <a:ext uri="{FF2B5EF4-FFF2-40B4-BE49-F238E27FC236}">
                <a16:creationId xmlns:a16="http://schemas.microsoft.com/office/drawing/2014/main" id="{40D0EF9D-097A-7273-655E-27291C1D2D85}"/>
              </a:ext>
            </a:extLst>
          </p:cNvPr>
          <p:cNvSpPr/>
          <p:nvPr/>
        </p:nvSpPr>
        <p:spPr>
          <a:xfrm>
            <a:off x="9517787" y="2886646"/>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8" name="Google Shape;617;p52">
            <a:extLst>
              <a:ext uri="{FF2B5EF4-FFF2-40B4-BE49-F238E27FC236}">
                <a16:creationId xmlns:a16="http://schemas.microsoft.com/office/drawing/2014/main" id="{F352E20C-40B5-0F9E-4A20-985EF56DA0F0}"/>
              </a:ext>
            </a:extLst>
          </p:cNvPr>
          <p:cNvSpPr/>
          <p:nvPr/>
        </p:nvSpPr>
        <p:spPr>
          <a:xfrm>
            <a:off x="8261126" y="4262700"/>
            <a:ext cx="3079515" cy="1889044"/>
          </a:xfrm>
          <a:prstGeom prst="rect">
            <a:avLst/>
          </a:prstGeom>
          <a:noFill/>
          <a:ln w="28575">
            <a:noFill/>
          </a:ln>
        </p:spPr>
        <p:txBody>
          <a:bodyPr spcFirstLastPara="1" wrap="square" lIns="91425" tIns="45700" rIns="91425" bIns="45700" anchor="t" anchorCtr="0">
            <a:noAutofit/>
          </a:bodyPr>
          <a:lstStyle/>
          <a:p>
            <a:pPr lvl="0" algn="ctr"/>
            <a:r>
              <a:rPr lang="en-US" sz="1600" dirty="0">
                <a:solidFill>
                  <a:sysClr val="windowText" lastClr="000000"/>
                </a:solidFill>
                <a:ea typeface="Arial"/>
                <a:cs typeface="Arial"/>
                <a:sym typeface="Arial"/>
              </a:rPr>
              <a:t>Forecast from Random Forest showed that the growth rate of aging workforce in Malaysia  will increase for the year 2022, 2023 and 2024.</a:t>
            </a:r>
          </a:p>
        </p:txBody>
      </p:sp>
      <p:sp>
        <p:nvSpPr>
          <p:cNvPr id="29" name="TextBox 28">
            <a:extLst>
              <a:ext uri="{FF2B5EF4-FFF2-40B4-BE49-F238E27FC236}">
                <a16:creationId xmlns:a16="http://schemas.microsoft.com/office/drawing/2014/main" id="{9C8977FF-046B-81E8-BED5-F00A3C0B729A}"/>
              </a:ext>
            </a:extLst>
          </p:cNvPr>
          <p:cNvSpPr txBox="1"/>
          <p:nvPr/>
        </p:nvSpPr>
        <p:spPr>
          <a:xfrm>
            <a:off x="8261126" y="3488408"/>
            <a:ext cx="3079515" cy="584775"/>
          </a:xfrm>
          <a:prstGeom prst="rect">
            <a:avLst/>
          </a:prstGeom>
          <a:noFill/>
        </p:spPr>
        <p:txBody>
          <a:bodyPr wrap="square" rtlCol="0" anchor="ctr">
            <a:spAutoFit/>
          </a:bodyPr>
          <a:lstStyle/>
          <a:p>
            <a:pPr algn="ctr"/>
            <a:r>
              <a:rPr lang="en-US" altLang="ko-KR" sz="1600" b="1" dirty="0">
                <a:solidFill>
                  <a:schemeClr val="accent2"/>
                </a:solidFill>
                <a:cs typeface="Arial" pitchFamily="34" charset="0"/>
              </a:rPr>
              <a:t>Growing Trend of </a:t>
            </a:r>
          </a:p>
          <a:p>
            <a:pPr algn="ctr"/>
            <a:r>
              <a:rPr lang="en-US" altLang="ko-KR" sz="1600" b="1" dirty="0">
                <a:solidFill>
                  <a:schemeClr val="accent2"/>
                </a:solidFill>
                <a:cs typeface="Arial" pitchFamily="34" charset="0"/>
              </a:rPr>
              <a:t>Aging Workforce</a:t>
            </a:r>
            <a:endParaRPr lang="ko-KR" altLang="en-US" sz="1600" b="1" dirty="0">
              <a:solidFill>
                <a:schemeClr val="accent2"/>
              </a:solidFill>
              <a:cs typeface="Arial" pitchFamily="34" charset="0"/>
            </a:endParaRPr>
          </a:p>
        </p:txBody>
      </p:sp>
      <p:pic>
        <p:nvPicPr>
          <p:cNvPr id="3" name="Picture 2">
            <a:extLst>
              <a:ext uri="{FF2B5EF4-FFF2-40B4-BE49-F238E27FC236}">
                <a16:creationId xmlns:a16="http://schemas.microsoft.com/office/drawing/2014/main" id="{9A182CE1-1E88-BB3B-AB35-1FAF7B6BA5B3}"/>
              </a:ext>
            </a:extLst>
          </p:cNvPr>
          <p:cNvPicPr>
            <a:picLocks noChangeAspect="1"/>
          </p:cNvPicPr>
          <p:nvPr/>
        </p:nvPicPr>
        <p:blipFill>
          <a:blip r:embed="rId2"/>
          <a:stretch>
            <a:fillRect/>
          </a:stretch>
        </p:blipFill>
        <p:spPr>
          <a:xfrm>
            <a:off x="636495" y="2058929"/>
            <a:ext cx="6580094" cy="4610869"/>
          </a:xfrm>
          <a:prstGeom prst="rect">
            <a:avLst/>
          </a:prstGeom>
          <a:ln>
            <a:solidFill>
              <a:schemeClr val="tx1"/>
            </a:solidFill>
          </a:ln>
        </p:spPr>
      </p:pic>
      <p:sp>
        <p:nvSpPr>
          <p:cNvPr id="8" name="Teardrop 1">
            <a:extLst>
              <a:ext uri="{FF2B5EF4-FFF2-40B4-BE49-F238E27FC236}">
                <a16:creationId xmlns:a16="http://schemas.microsoft.com/office/drawing/2014/main" id="{D3FF82FB-8130-6DC7-17ED-74FF1E45E544}"/>
              </a:ext>
            </a:extLst>
          </p:cNvPr>
          <p:cNvSpPr/>
          <p:nvPr/>
        </p:nvSpPr>
        <p:spPr>
          <a:xfrm rot="18805991">
            <a:off x="9620552" y="2987961"/>
            <a:ext cx="360662" cy="35690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327476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Discussion </a:t>
            </a:r>
            <a:r>
              <a:rPr kumimoji="0" lang="en-MY" sz="1600" b="1" i="0" u="none" strike="noStrike" kern="0" cap="none" spc="0" normalizeH="0" baseline="0" noProof="0" dirty="0">
                <a:ln>
                  <a:noFill/>
                </a:ln>
                <a:solidFill>
                  <a:srgbClr val="3E4095"/>
                </a:solidFill>
                <a:effectLst/>
                <a:uLnTx/>
                <a:uFillTx/>
                <a:latin typeface="Arial"/>
                <a:cs typeface="Arial"/>
                <a:sym typeface="Arial"/>
              </a:rPr>
              <a:t>(1/2)</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6" name="Google Shape;278;p26">
            <a:extLst>
              <a:ext uri="{FF2B5EF4-FFF2-40B4-BE49-F238E27FC236}">
                <a16:creationId xmlns:a16="http://schemas.microsoft.com/office/drawing/2014/main" id="{22E4A398-F219-04BF-9C8C-B316BCD781DE}"/>
              </a:ext>
            </a:extLst>
          </p:cNvPr>
          <p:cNvSpPr/>
          <p:nvPr/>
        </p:nvSpPr>
        <p:spPr>
          <a:xfrm>
            <a:off x="1173525" y="1802721"/>
            <a:ext cx="4439659" cy="1759085"/>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ea typeface="Arial"/>
                <a:cs typeface="Arial"/>
                <a:sym typeface="Arial"/>
              </a:rPr>
              <a:t>The Random Forest Classifier model proves that there is a trend of aging workforce in Malaysia. Because according to the model, we can get that </a:t>
            </a:r>
            <a:r>
              <a:rPr kumimoji="0" lang="en-US" b="1" i="0" u="none" strike="noStrike" kern="0" cap="none" spc="0" normalizeH="0" baseline="0" noProof="0" dirty="0">
                <a:ln>
                  <a:noFill/>
                </a:ln>
                <a:solidFill>
                  <a:srgbClr val="000000"/>
                </a:solidFill>
                <a:effectLst/>
                <a:uLnTx/>
                <a:uFillTx/>
                <a:ea typeface="Arial"/>
                <a:cs typeface="Arial"/>
                <a:sym typeface="Arial"/>
              </a:rPr>
              <a:t>aging workforce is appearing more frequently</a:t>
            </a:r>
            <a:r>
              <a:rPr kumimoji="0" lang="en-US" b="0" i="0" u="none" strike="noStrike" kern="0" cap="none" spc="0" normalizeH="0" baseline="0" noProof="0" dirty="0">
                <a:ln>
                  <a:noFill/>
                </a:ln>
                <a:solidFill>
                  <a:srgbClr val="000000"/>
                </a:solidFill>
                <a:effectLst/>
                <a:uLnTx/>
                <a:uFillTx/>
                <a:ea typeface="Arial"/>
                <a:cs typeface="Arial"/>
                <a:sym typeface="Arial"/>
              </a:rPr>
              <a:t>.</a:t>
            </a:r>
          </a:p>
        </p:txBody>
      </p:sp>
      <p:sp>
        <p:nvSpPr>
          <p:cNvPr id="22" name="Rectangle 21">
            <a:extLst>
              <a:ext uri="{FF2B5EF4-FFF2-40B4-BE49-F238E27FC236}">
                <a16:creationId xmlns:a16="http://schemas.microsoft.com/office/drawing/2014/main" id="{ABA6A641-CC3B-99A4-8A84-117062138F65}"/>
              </a:ext>
            </a:extLst>
          </p:cNvPr>
          <p:cNvSpPr/>
          <p:nvPr/>
        </p:nvSpPr>
        <p:spPr>
          <a:xfrm>
            <a:off x="10512471" y="929244"/>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9" name="Google Shape;277;p26">
            <a:extLst>
              <a:ext uri="{FF2B5EF4-FFF2-40B4-BE49-F238E27FC236}">
                <a16:creationId xmlns:a16="http://schemas.microsoft.com/office/drawing/2014/main" id="{253BCDBB-2537-B614-DEAB-82FD56B51A19}"/>
              </a:ext>
            </a:extLst>
          </p:cNvPr>
          <p:cNvGrpSpPr/>
          <p:nvPr/>
        </p:nvGrpSpPr>
        <p:grpSpPr>
          <a:xfrm>
            <a:off x="1130828" y="1144943"/>
            <a:ext cx="4482358" cy="623559"/>
            <a:chOff x="4169638" y="1268631"/>
            <a:chExt cx="7999944" cy="990616"/>
          </a:xfrm>
        </p:grpSpPr>
        <p:sp>
          <p:nvSpPr>
            <p:cNvPr id="20" name="Google Shape;278;p26">
              <a:extLst>
                <a:ext uri="{FF2B5EF4-FFF2-40B4-BE49-F238E27FC236}">
                  <a16:creationId xmlns:a16="http://schemas.microsoft.com/office/drawing/2014/main" id="{C9416064-8026-EFC3-80D7-665462B5120F}"/>
                </a:ext>
              </a:extLst>
            </p:cNvPr>
            <p:cNvSpPr/>
            <p:nvPr/>
          </p:nvSpPr>
          <p:spPr>
            <a:xfrm>
              <a:off x="4245843" y="1344833"/>
              <a:ext cx="7923739" cy="914414"/>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FFFFFF"/>
                  </a:solidFill>
                  <a:effectLst/>
                  <a:uLnTx/>
                  <a:uFillTx/>
                  <a:ea typeface="Arial"/>
                  <a:cs typeface="Arial"/>
                  <a:sym typeface="Arial"/>
                </a:rPr>
                <a:t>Does the model prove if there is a trend of aging workforce in Malaysia?</a:t>
              </a:r>
              <a:endParaRPr kumimoji="0" sz="1000" b="0" i="0" u="none" strike="noStrike" kern="0" cap="none" spc="0" normalizeH="0" baseline="0" noProof="0" dirty="0">
                <a:ln>
                  <a:noFill/>
                </a:ln>
                <a:solidFill>
                  <a:srgbClr val="000000"/>
                </a:solidFill>
                <a:effectLst/>
                <a:uLnTx/>
                <a:uFillTx/>
                <a:cs typeface="Arial"/>
                <a:sym typeface="Arial"/>
              </a:endParaRPr>
            </a:p>
          </p:txBody>
        </p:sp>
        <p:sp>
          <p:nvSpPr>
            <p:cNvPr id="21" name="Google Shape;279;p26">
              <a:extLst>
                <a:ext uri="{FF2B5EF4-FFF2-40B4-BE49-F238E27FC236}">
                  <a16:creationId xmlns:a16="http://schemas.microsoft.com/office/drawing/2014/main" id="{8BB21C70-A0F9-488A-3658-0FD8355FF5A5}"/>
                </a:ext>
              </a:extLst>
            </p:cNvPr>
            <p:cNvSpPr/>
            <p:nvPr/>
          </p:nvSpPr>
          <p:spPr>
            <a:xfrm rot="5400000">
              <a:off x="4254601" y="1183668"/>
              <a:ext cx="496005" cy="66593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2" name="Google Shape;613;p52">
            <a:extLst>
              <a:ext uri="{FF2B5EF4-FFF2-40B4-BE49-F238E27FC236}">
                <a16:creationId xmlns:a16="http://schemas.microsoft.com/office/drawing/2014/main" id="{E70DA217-B33B-C07A-8BC1-4C2CB19B1E13}"/>
              </a:ext>
            </a:extLst>
          </p:cNvPr>
          <p:cNvSpPr txBox="1">
            <a:spLocks/>
          </p:cNvSpPr>
          <p:nvPr/>
        </p:nvSpPr>
        <p:spPr>
          <a:xfrm>
            <a:off x="488111" y="1204660"/>
            <a:ext cx="699247"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3200" b="1" i="0" u="none" strike="noStrike" kern="0" cap="none" spc="0" normalizeH="0" baseline="0" noProof="0" dirty="0">
                <a:ln>
                  <a:noFill/>
                </a:ln>
                <a:solidFill>
                  <a:srgbClr val="3E4095"/>
                </a:solidFill>
                <a:effectLst/>
                <a:uLnTx/>
                <a:uFillTx/>
                <a:latin typeface="Arial"/>
                <a:cs typeface="Arial"/>
                <a:sym typeface="Arial"/>
              </a:rPr>
              <a:t>01</a:t>
            </a:r>
            <a:endParaRPr kumimoji="0" lang="en-MY" sz="4400" b="1" i="0" u="none" strike="noStrike" kern="0" cap="none" spc="0" normalizeH="0" baseline="0" noProof="0" dirty="0">
              <a:ln>
                <a:noFill/>
              </a:ln>
              <a:solidFill>
                <a:srgbClr val="3E4095"/>
              </a:solidFill>
              <a:effectLst/>
              <a:uLnTx/>
              <a:uFillTx/>
              <a:latin typeface="Arial"/>
              <a:cs typeface="Arial"/>
              <a:sym typeface="Arial"/>
            </a:endParaRPr>
          </a:p>
        </p:txBody>
      </p:sp>
      <p:pic>
        <p:nvPicPr>
          <p:cNvPr id="16" name="Picture 15">
            <a:extLst>
              <a:ext uri="{FF2B5EF4-FFF2-40B4-BE49-F238E27FC236}">
                <a16:creationId xmlns:a16="http://schemas.microsoft.com/office/drawing/2014/main" id="{A0325590-9D67-3F00-4322-3A0E1EE5EFB8}"/>
              </a:ext>
            </a:extLst>
          </p:cNvPr>
          <p:cNvPicPr>
            <a:picLocks noChangeAspect="1"/>
          </p:cNvPicPr>
          <p:nvPr/>
        </p:nvPicPr>
        <p:blipFill rotWithShape="1">
          <a:blip r:embed="rId2">
            <a:extLst>
              <a:ext uri="{28A0092B-C50C-407E-A947-70E740481C1C}">
                <a14:useLocalDpi xmlns:a14="http://schemas.microsoft.com/office/drawing/2010/main" val="0"/>
              </a:ext>
            </a:extLst>
          </a:blip>
          <a:srcRect t="5054"/>
          <a:stretch/>
        </p:blipFill>
        <p:spPr>
          <a:xfrm>
            <a:off x="1157257" y="3763746"/>
            <a:ext cx="4472194" cy="2832985"/>
          </a:xfrm>
          <a:prstGeom prst="rect">
            <a:avLst/>
          </a:prstGeom>
        </p:spPr>
      </p:pic>
      <p:sp>
        <p:nvSpPr>
          <p:cNvPr id="31" name="Google Shape;278;p26">
            <a:extLst>
              <a:ext uri="{FF2B5EF4-FFF2-40B4-BE49-F238E27FC236}">
                <a16:creationId xmlns:a16="http://schemas.microsoft.com/office/drawing/2014/main" id="{FE892885-EA97-9DAC-803B-9DA817CB1DF3}"/>
              </a:ext>
            </a:extLst>
          </p:cNvPr>
          <p:cNvSpPr/>
          <p:nvPr/>
        </p:nvSpPr>
        <p:spPr>
          <a:xfrm>
            <a:off x="6755418" y="1802722"/>
            <a:ext cx="4439659" cy="2603810"/>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algn="just">
              <a:buClr>
                <a:srgbClr val="000000"/>
              </a:buClr>
              <a:defRPr/>
            </a:pPr>
            <a:r>
              <a:rPr lang="en-US" sz="1800" kern="0" dirty="0">
                <a:solidFill>
                  <a:srgbClr val="000000"/>
                </a:solidFill>
                <a:ea typeface="Arial"/>
                <a:cs typeface="Arial"/>
                <a:sym typeface="Arial"/>
              </a:rPr>
              <a:t>T</a:t>
            </a:r>
            <a:r>
              <a:rPr kumimoji="0" lang="en-US" sz="1800" i="0" u="none" strike="noStrike" kern="0" cap="none" spc="0" normalizeH="0" baseline="0" noProof="0" dirty="0">
                <a:ln>
                  <a:noFill/>
                </a:ln>
                <a:solidFill>
                  <a:srgbClr val="000000"/>
                </a:solidFill>
                <a:effectLst/>
                <a:uLnTx/>
                <a:uFillTx/>
                <a:ea typeface="Arial"/>
                <a:cs typeface="Arial"/>
                <a:sym typeface="Arial"/>
              </a:rPr>
              <a:t>rend of our unemployment rate data is </a:t>
            </a:r>
            <a:r>
              <a:rPr kumimoji="0" lang="en-US" sz="1800" b="1" i="0" u="none" strike="noStrike" kern="0" cap="none" spc="0" normalizeH="0" baseline="0" noProof="0" dirty="0">
                <a:ln>
                  <a:noFill/>
                </a:ln>
                <a:solidFill>
                  <a:srgbClr val="000000"/>
                </a:solidFill>
                <a:effectLst/>
                <a:uLnTx/>
                <a:uFillTx/>
                <a:ea typeface="Arial"/>
                <a:cs typeface="Arial"/>
                <a:sym typeface="Arial"/>
              </a:rPr>
              <a:t>unstable</a:t>
            </a:r>
            <a:r>
              <a:rPr kumimoji="0" lang="en-US" sz="1800" i="0" u="none" strike="noStrike" kern="0" cap="none" spc="0" normalizeH="0" baseline="0" noProof="0" dirty="0">
                <a:ln>
                  <a:noFill/>
                </a:ln>
                <a:solidFill>
                  <a:srgbClr val="000000"/>
                </a:solidFill>
                <a:effectLst/>
                <a:uLnTx/>
                <a:uFillTx/>
                <a:ea typeface="Arial"/>
                <a:cs typeface="Arial"/>
                <a:sym typeface="Arial"/>
              </a:rPr>
              <a:t>. </a:t>
            </a:r>
            <a:r>
              <a:rPr kumimoji="0" lang="en-US" b="1" i="0" u="none" strike="noStrike" kern="0" cap="none" spc="0" normalizeH="0" baseline="0" noProof="0" dirty="0">
                <a:ln>
                  <a:noFill/>
                </a:ln>
                <a:solidFill>
                  <a:srgbClr val="FF0000"/>
                </a:solidFill>
                <a:effectLst/>
                <a:uLnTx/>
                <a:uFillTx/>
                <a:ea typeface="Arial"/>
                <a:cs typeface="Arial"/>
                <a:sym typeface="Arial"/>
              </a:rPr>
              <a:t>ARIMA model </a:t>
            </a:r>
            <a:r>
              <a:rPr kumimoji="0" lang="en-US" b="0" i="0" u="none" strike="noStrike" kern="0" cap="none" spc="0" normalizeH="0" baseline="0" noProof="0" dirty="0">
                <a:ln>
                  <a:noFill/>
                </a:ln>
                <a:solidFill>
                  <a:srgbClr val="000000"/>
                </a:solidFill>
                <a:effectLst/>
                <a:uLnTx/>
                <a:uFillTx/>
                <a:ea typeface="Arial"/>
                <a:cs typeface="Arial"/>
                <a:sym typeface="Arial"/>
              </a:rPr>
              <a:t>performs better because of:</a:t>
            </a:r>
          </a:p>
          <a:p>
            <a:pPr marL="285750" marR="0" lvl="0" indent="-285750" algn="just"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0000"/>
                </a:solidFill>
                <a:effectLst/>
                <a:uLnTx/>
                <a:uFillTx/>
                <a:ea typeface="Arial"/>
                <a:cs typeface="Arial"/>
                <a:sym typeface="Arial"/>
              </a:rPr>
              <a:t>Adaptive capacity </a:t>
            </a:r>
            <a:r>
              <a:rPr kumimoji="0" lang="en-US" sz="1600" b="0" i="0" u="none" strike="noStrike" kern="0" cap="none" spc="0" normalizeH="0" baseline="0" noProof="0" dirty="0">
                <a:ln>
                  <a:noFill/>
                </a:ln>
                <a:solidFill>
                  <a:srgbClr val="000000"/>
                </a:solidFill>
                <a:effectLst/>
                <a:uLnTx/>
                <a:uFillTx/>
                <a:ea typeface="Arial"/>
                <a:cs typeface="Arial"/>
                <a:sym typeface="Arial"/>
              </a:rPr>
              <a:t>to handle non-stationary of the data.</a:t>
            </a:r>
          </a:p>
          <a:p>
            <a:pPr marL="285750" marR="0" lvl="0" indent="-285750" algn="just"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0000"/>
                </a:solidFill>
                <a:effectLst/>
                <a:uLnTx/>
                <a:uFillTx/>
                <a:ea typeface="Arial"/>
                <a:cs typeface="Arial"/>
                <a:sym typeface="Arial"/>
              </a:rPr>
              <a:t>Capture trends and seasonal patterns </a:t>
            </a:r>
            <a:r>
              <a:rPr kumimoji="0" lang="en-US" sz="1600" i="0" u="none" strike="noStrike" kern="0" cap="none" spc="0" normalizeH="0" baseline="0" noProof="0" dirty="0">
                <a:ln>
                  <a:noFill/>
                </a:ln>
                <a:solidFill>
                  <a:srgbClr val="000000"/>
                </a:solidFill>
                <a:effectLst/>
                <a:uLnTx/>
                <a:uFillTx/>
                <a:ea typeface="Arial"/>
                <a:cs typeface="Arial"/>
                <a:sym typeface="Arial"/>
              </a:rPr>
              <a:t>in the data</a:t>
            </a:r>
            <a:r>
              <a:rPr kumimoji="0" lang="en-US" sz="1600" b="0" i="0" u="none" strike="noStrike" kern="0" cap="none" spc="0" normalizeH="0" baseline="0" noProof="0" dirty="0">
                <a:ln>
                  <a:noFill/>
                </a:ln>
                <a:solidFill>
                  <a:srgbClr val="000000"/>
                </a:solidFill>
                <a:effectLst/>
                <a:uLnTx/>
                <a:uFillTx/>
                <a:ea typeface="Arial"/>
                <a:cs typeface="Arial"/>
                <a:sym typeface="Arial"/>
              </a:rPr>
              <a:t> and forecast accordingly. </a:t>
            </a:r>
          </a:p>
          <a:p>
            <a:pPr marL="285750" marR="0" lvl="0" indent="-285750" algn="just"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0000"/>
                </a:solidFill>
                <a:effectLst/>
                <a:uLnTx/>
                <a:uFillTx/>
                <a:ea typeface="Arial"/>
                <a:cs typeface="Arial"/>
                <a:sym typeface="Arial"/>
              </a:rPr>
              <a:t>Provide confidence intervals on forecast results</a:t>
            </a:r>
            <a:r>
              <a:rPr kumimoji="0" lang="en-US" sz="1600" b="0" i="0" u="none" strike="noStrike" kern="0" cap="none" spc="0" normalizeH="0" baseline="0" noProof="0" dirty="0">
                <a:ln>
                  <a:noFill/>
                </a:ln>
                <a:solidFill>
                  <a:srgbClr val="000000"/>
                </a:solidFill>
                <a:effectLst/>
                <a:uLnTx/>
                <a:uFillTx/>
                <a:ea typeface="Arial"/>
                <a:cs typeface="Arial"/>
                <a:sym typeface="Arial"/>
              </a:rPr>
              <a:t> - useful for dealing with forecasts of unstable data.</a:t>
            </a:r>
          </a:p>
        </p:txBody>
      </p:sp>
      <p:grpSp>
        <p:nvGrpSpPr>
          <p:cNvPr id="32" name="Google Shape;277;p26">
            <a:extLst>
              <a:ext uri="{FF2B5EF4-FFF2-40B4-BE49-F238E27FC236}">
                <a16:creationId xmlns:a16="http://schemas.microsoft.com/office/drawing/2014/main" id="{5B09A257-7DCC-97BD-69DD-3ED0098436AE}"/>
              </a:ext>
            </a:extLst>
          </p:cNvPr>
          <p:cNvGrpSpPr/>
          <p:nvPr/>
        </p:nvGrpSpPr>
        <p:grpSpPr>
          <a:xfrm>
            <a:off x="6712721" y="1144941"/>
            <a:ext cx="4482358" cy="623561"/>
            <a:chOff x="4169637" y="1268628"/>
            <a:chExt cx="7999945" cy="990619"/>
          </a:xfrm>
        </p:grpSpPr>
        <p:sp>
          <p:nvSpPr>
            <p:cNvPr id="33" name="Google Shape;278;p26">
              <a:extLst>
                <a:ext uri="{FF2B5EF4-FFF2-40B4-BE49-F238E27FC236}">
                  <a16:creationId xmlns:a16="http://schemas.microsoft.com/office/drawing/2014/main" id="{C956DA91-E002-CDB4-B700-16F04E550D38}"/>
                </a:ext>
              </a:extLst>
            </p:cNvPr>
            <p:cNvSpPr/>
            <p:nvPr/>
          </p:nvSpPr>
          <p:spPr>
            <a:xfrm>
              <a:off x="4245843" y="1344833"/>
              <a:ext cx="7923739" cy="914414"/>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FFFFFF"/>
                  </a:solidFill>
                  <a:effectLst/>
                  <a:uLnTx/>
                  <a:uFillTx/>
                  <a:ea typeface="Arial"/>
                  <a:cs typeface="Arial"/>
                  <a:sym typeface="Arial"/>
                </a:rPr>
                <a:t>Which model performs better for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FFFFFF"/>
                  </a:solidFill>
                  <a:effectLst/>
                  <a:uLnTx/>
                  <a:uFillTx/>
                  <a:ea typeface="Arial"/>
                  <a:cs typeface="Arial"/>
                  <a:sym typeface="Arial"/>
                </a:rPr>
                <a:t>time-series data?</a:t>
              </a:r>
              <a:endParaRPr kumimoji="0" sz="1000" b="0" i="0" u="none" strike="noStrike" kern="0" cap="none" spc="0" normalizeH="0" baseline="0" noProof="0" dirty="0">
                <a:ln>
                  <a:noFill/>
                </a:ln>
                <a:solidFill>
                  <a:srgbClr val="000000"/>
                </a:solidFill>
                <a:effectLst/>
                <a:uLnTx/>
                <a:uFillTx/>
                <a:cs typeface="Arial"/>
                <a:sym typeface="Arial"/>
              </a:endParaRPr>
            </a:p>
          </p:txBody>
        </p:sp>
        <p:sp>
          <p:nvSpPr>
            <p:cNvPr id="34" name="Google Shape;279;p26">
              <a:extLst>
                <a:ext uri="{FF2B5EF4-FFF2-40B4-BE49-F238E27FC236}">
                  <a16:creationId xmlns:a16="http://schemas.microsoft.com/office/drawing/2014/main" id="{D35AB931-AEB2-DA83-9A53-EF532BB3C455}"/>
                </a:ext>
              </a:extLst>
            </p:cNvPr>
            <p:cNvSpPr/>
            <p:nvPr/>
          </p:nvSpPr>
          <p:spPr>
            <a:xfrm rot="5400000">
              <a:off x="4254601" y="1183664"/>
              <a:ext cx="496004" cy="665932"/>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35" name="Google Shape;613;p52">
            <a:extLst>
              <a:ext uri="{FF2B5EF4-FFF2-40B4-BE49-F238E27FC236}">
                <a16:creationId xmlns:a16="http://schemas.microsoft.com/office/drawing/2014/main" id="{851CD051-D51B-8427-C67A-2070132B0D13}"/>
              </a:ext>
            </a:extLst>
          </p:cNvPr>
          <p:cNvSpPr txBox="1">
            <a:spLocks/>
          </p:cNvSpPr>
          <p:nvPr/>
        </p:nvSpPr>
        <p:spPr>
          <a:xfrm>
            <a:off x="6039905" y="1206923"/>
            <a:ext cx="699247"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3200" b="1" i="0" u="none" strike="noStrike" kern="0" cap="none" spc="0" normalizeH="0" baseline="0" noProof="0" dirty="0">
                <a:ln>
                  <a:noFill/>
                </a:ln>
                <a:solidFill>
                  <a:srgbClr val="3E4095"/>
                </a:solidFill>
                <a:effectLst/>
                <a:uLnTx/>
                <a:uFillTx/>
                <a:latin typeface="Arial"/>
                <a:cs typeface="Arial"/>
                <a:sym typeface="Arial"/>
              </a:rPr>
              <a:t>02</a:t>
            </a:r>
            <a:endParaRPr kumimoji="0" lang="en-MY" sz="4400" b="1" i="0" u="none" strike="noStrike" kern="0" cap="none" spc="0" normalizeH="0" baseline="0" noProof="0" dirty="0">
              <a:ln>
                <a:noFill/>
              </a:ln>
              <a:solidFill>
                <a:srgbClr val="3E4095"/>
              </a:solidFill>
              <a:effectLst/>
              <a:uLnTx/>
              <a:uFillTx/>
              <a:latin typeface="Arial"/>
              <a:cs typeface="Arial"/>
              <a:sym typeface="Arial"/>
            </a:endParaRPr>
          </a:p>
        </p:txBody>
      </p:sp>
      <p:sp>
        <p:nvSpPr>
          <p:cNvPr id="37" name="Google Shape;655;p55">
            <a:extLst>
              <a:ext uri="{FF2B5EF4-FFF2-40B4-BE49-F238E27FC236}">
                <a16:creationId xmlns:a16="http://schemas.microsoft.com/office/drawing/2014/main" id="{AAB2ABDD-2FE2-FA14-F55A-2B55138AF693}"/>
              </a:ext>
            </a:extLst>
          </p:cNvPr>
          <p:cNvSpPr txBox="1"/>
          <p:nvPr/>
        </p:nvSpPr>
        <p:spPr>
          <a:xfrm>
            <a:off x="8633807" y="4406532"/>
            <a:ext cx="682879"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MY" sz="3600" b="1" dirty="0">
                <a:solidFill>
                  <a:schemeClr val="accent6"/>
                </a:solidFill>
                <a:latin typeface="Arial"/>
                <a:ea typeface="Arial"/>
                <a:cs typeface="Arial"/>
                <a:sym typeface="Arial"/>
              </a:rPr>
              <a:t>VS</a:t>
            </a:r>
            <a:endParaRPr sz="3600" b="1" dirty="0">
              <a:solidFill>
                <a:schemeClr val="accent6"/>
              </a:solidFill>
              <a:latin typeface="Arial"/>
              <a:ea typeface="Arial"/>
              <a:cs typeface="Arial"/>
              <a:sym typeface="Arial"/>
            </a:endParaRPr>
          </a:p>
        </p:txBody>
      </p:sp>
      <p:sp>
        <p:nvSpPr>
          <p:cNvPr id="38" name="Google Shape;278;p26">
            <a:extLst>
              <a:ext uri="{FF2B5EF4-FFF2-40B4-BE49-F238E27FC236}">
                <a16:creationId xmlns:a16="http://schemas.microsoft.com/office/drawing/2014/main" id="{38A7C960-4D35-C2E9-E665-0FA5766A41EC}"/>
              </a:ext>
            </a:extLst>
          </p:cNvPr>
          <p:cNvSpPr/>
          <p:nvPr/>
        </p:nvSpPr>
        <p:spPr>
          <a:xfrm>
            <a:off x="6755419" y="4955172"/>
            <a:ext cx="4439660" cy="1641559"/>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chemeClr val="accent6"/>
                </a:solidFill>
                <a:effectLst/>
                <a:uLnTx/>
                <a:uFillTx/>
                <a:ea typeface="Arial"/>
                <a:cs typeface="Arial"/>
                <a:sym typeface="Arial"/>
              </a:rPr>
              <a:t>Prophet model </a:t>
            </a:r>
            <a:r>
              <a:rPr kumimoji="0" lang="en-US" sz="1600" b="0" i="0" u="none" strike="noStrike" kern="0" cap="none" spc="0" normalizeH="0" baseline="0" noProof="0" dirty="0">
                <a:ln>
                  <a:noFill/>
                </a:ln>
                <a:solidFill>
                  <a:srgbClr val="000000"/>
                </a:solidFill>
                <a:effectLst/>
                <a:uLnTx/>
                <a:uFillTx/>
                <a:ea typeface="Arial"/>
                <a:cs typeface="Arial"/>
                <a:sym typeface="Arial"/>
              </a:rPr>
              <a:t>has some disadvantages in dealing with non-stationary data.</a:t>
            </a:r>
          </a:p>
          <a:p>
            <a:pPr marL="285750" marR="0" lvl="0" indent="-285750" algn="just"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ea typeface="Arial"/>
                <a:cs typeface="Arial"/>
                <a:sym typeface="Arial"/>
              </a:rPr>
              <a:t>Use a </a:t>
            </a:r>
            <a:r>
              <a:rPr kumimoji="0" lang="en-US" sz="1600" b="1" i="0" u="none" strike="noStrike" kern="0" cap="none" spc="0" normalizeH="0" baseline="0" noProof="0" dirty="0">
                <a:ln>
                  <a:noFill/>
                </a:ln>
                <a:solidFill>
                  <a:srgbClr val="000000"/>
                </a:solidFill>
                <a:effectLst/>
                <a:uLnTx/>
                <a:uFillTx/>
                <a:ea typeface="Arial"/>
                <a:cs typeface="Arial"/>
                <a:sym typeface="Arial"/>
              </a:rPr>
              <a:t>predefined trend and seasonal model </a:t>
            </a:r>
            <a:r>
              <a:rPr kumimoji="0" lang="en-US" sz="1600" b="0" i="0" u="none" strike="noStrike" kern="0" cap="none" spc="0" normalizeH="0" baseline="0" noProof="0" dirty="0">
                <a:ln>
                  <a:noFill/>
                </a:ln>
                <a:solidFill>
                  <a:srgbClr val="000000"/>
                </a:solidFill>
                <a:effectLst/>
                <a:uLnTx/>
                <a:uFillTx/>
                <a:ea typeface="Arial"/>
                <a:cs typeface="Arial"/>
                <a:sym typeface="Arial"/>
              </a:rPr>
              <a:t>and may not be flexible enough to accommodate certain complex non-linear trends or seasonal patterns.</a:t>
            </a:r>
          </a:p>
        </p:txBody>
      </p:sp>
    </p:spTree>
    <p:extLst>
      <p:ext uri="{BB962C8B-B14F-4D97-AF65-F5344CB8AC3E}">
        <p14:creationId xmlns:p14="http://schemas.microsoft.com/office/powerpoint/2010/main" val="349293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Discussion </a:t>
            </a:r>
            <a:r>
              <a:rPr kumimoji="0" lang="en-MY" sz="1600" b="1" i="0" u="none" strike="noStrike" kern="0" cap="none" spc="0" normalizeH="0" baseline="0" noProof="0" dirty="0">
                <a:ln>
                  <a:noFill/>
                </a:ln>
                <a:solidFill>
                  <a:srgbClr val="3E4095"/>
                </a:solidFill>
                <a:effectLst/>
                <a:uLnTx/>
                <a:uFillTx/>
                <a:latin typeface="Arial"/>
                <a:cs typeface="Arial"/>
                <a:sym typeface="Arial"/>
              </a:rPr>
              <a:t>(2/2)</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6" name="Google Shape;278;p26">
            <a:extLst>
              <a:ext uri="{FF2B5EF4-FFF2-40B4-BE49-F238E27FC236}">
                <a16:creationId xmlns:a16="http://schemas.microsoft.com/office/drawing/2014/main" id="{22E4A398-F219-04BF-9C8C-B316BCD781DE}"/>
              </a:ext>
            </a:extLst>
          </p:cNvPr>
          <p:cNvSpPr/>
          <p:nvPr/>
        </p:nvSpPr>
        <p:spPr>
          <a:xfrm>
            <a:off x="1352825" y="1703703"/>
            <a:ext cx="9668890" cy="601857"/>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lang="en-US" kern="0" dirty="0">
                <a:solidFill>
                  <a:srgbClr val="000000"/>
                </a:solidFill>
                <a:ea typeface="Arial"/>
                <a:cs typeface="Arial"/>
                <a:sym typeface="Arial"/>
              </a:rPr>
              <a:t>I</a:t>
            </a:r>
            <a:r>
              <a:rPr kumimoji="0" lang="en-US" b="0" i="0" u="none" strike="noStrike" kern="0" cap="none" spc="0" normalizeH="0" baseline="0" noProof="0" dirty="0">
                <a:ln>
                  <a:noFill/>
                </a:ln>
                <a:solidFill>
                  <a:srgbClr val="000000"/>
                </a:solidFill>
                <a:effectLst/>
                <a:uLnTx/>
                <a:uFillTx/>
                <a:ea typeface="Arial"/>
                <a:cs typeface="Arial"/>
                <a:sym typeface="Arial"/>
              </a:rPr>
              <a:t>n the next three years, according to ARIMA model, </a:t>
            </a:r>
            <a:r>
              <a:rPr kumimoji="0" lang="en-US" b="1" i="0" u="none" strike="noStrike" kern="0" cap="none" spc="0" normalizeH="0" baseline="0" noProof="0" dirty="0">
                <a:ln>
                  <a:noFill/>
                </a:ln>
                <a:solidFill>
                  <a:srgbClr val="000000"/>
                </a:solidFill>
                <a:effectLst/>
                <a:uLnTx/>
                <a:uFillTx/>
                <a:ea typeface="Arial"/>
                <a:cs typeface="Arial"/>
                <a:sym typeface="Arial"/>
              </a:rPr>
              <a:t>unemployment rate will be increased by ~0.05%.</a:t>
            </a:r>
          </a:p>
        </p:txBody>
      </p:sp>
      <p:sp>
        <p:nvSpPr>
          <p:cNvPr id="3" name="Google Shape;278;p26">
            <a:extLst>
              <a:ext uri="{FF2B5EF4-FFF2-40B4-BE49-F238E27FC236}">
                <a16:creationId xmlns:a16="http://schemas.microsoft.com/office/drawing/2014/main" id="{E8E58D66-4C72-C836-8FD9-84F29088737D}"/>
              </a:ext>
            </a:extLst>
          </p:cNvPr>
          <p:cNvSpPr/>
          <p:nvPr/>
        </p:nvSpPr>
        <p:spPr>
          <a:xfrm>
            <a:off x="1352825" y="3003349"/>
            <a:ext cx="9668889" cy="3396696"/>
          </a:xfrm>
          <a:prstGeom prst="rect">
            <a:avLst/>
          </a:prstGeom>
          <a:solidFill>
            <a:srgbClr val="ECF0F8"/>
          </a:solidFill>
          <a:ln w="57150" cap="flat" cmpd="sng">
            <a:solidFill>
              <a:srgbClr val="ECF0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endParaRPr kumimoji="0" lang="en-US" b="1" i="0" u="none" strike="noStrike" kern="0" cap="none" spc="0" normalizeH="0" baseline="0" noProof="0" dirty="0">
              <a:ln>
                <a:noFill/>
              </a:ln>
              <a:solidFill>
                <a:srgbClr val="000000"/>
              </a:solidFill>
              <a:effectLst/>
              <a:uLnTx/>
              <a:uFillTx/>
              <a:ea typeface="Arial"/>
              <a:cs typeface="Arial"/>
              <a:sym typeface="Arial"/>
            </a:endParaRPr>
          </a:p>
        </p:txBody>
      </p:sp>
      <p:sp>
        <p:nvSpPr>
          <p:cNvPr id="22" name="Rectangle 21">
            <a:extLst>
              <a:ext uri="{FF2B5EF4-FFF2-40B4-BE49-F238E27FC236}">
                <a16:creationId xmlns:a16="http://schemas.microsoft.com/office/drawing/2014/main" id="{ABA6A641-CC3B-99A4-8A84-117062138F65}"/>
              </a:ext>
            </a:extLst>
          </p:cNvPr>
          <p:cNvSpPr/>
          <p:nvPr/>
        </p:nvSpPr>
        <p:spPr>
          <a:xfrm>
            <a:off x="10512471" y="929244"/>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9" name="Google Shape;277;p26">
            <a:extLst>
              <a:ext uri="{FF2B5EF4-FFF2-40B4-BE49-F238E27FC236}">
                <a16:creationId xmlns:a16="http://schemas.microsoft.com/office/drawing/2014/main" id="{253BCDBB-2537-B614-DEAB-82FD56B51A19}"/>
              </a:ext>
            </a:extLst>
          </p:cNvPr>
          <p:cNvGrpSpPr/>
          <p:nvPr/>
        </p:nvGrpSpPr>
        <p:grpSpPr>
          <a:xfrm>
            <a:off x="1296293" y="1144942"/>
            <a:ext cx="9725422" cy="518123"/>
            <a:chOff x="4169637" y="1268630"/>
            <a:chExt cx="12455534" cy="1099258"/>
          </a:xfrm>
        </p:grpSpPr>
        <p:sp>
          <p:nvSpPr>
            <p:cNvPr id="20" name="Google Shape;278;p26">
              <a:extLst>
                <a:ext uri="{FF2B5EF4-FFF2-40B4-BE49-F238E27FC236}">
                  <a16:creationId xmlns:a16="http://schemas.microsoft.com/office/drawing/2014/main" id="{C9416064-8026-EFC3-80D7-665462B5120F}"/>
                </a:ext>
              </a:extLst>
            </p:cNvPr>
            <p:cNvSpPr/>
            <p:nvPr/>
          </p:nvSpPr>
          <p:spPr>
            <a:xfrm>
              <a:off x="4245847" y="1344831"/>
              <a:ext cx="12379324" cy="1023057"/>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FFFFFF"/>
                  </a:solidFill>
                  <a:effectLst/>
                  <a:uLnTx/>
                  <a:uFillTx/>
                  <a:ea typeface="Arial"/>
                  <a:cs typeface="Arial"/>
                  <a:sym typeface="Arial"/>
                </a:rPr>
                <a:t>What is the increase in percentage of unemployment rate in Malaysia?</a:t>
              </a:r>
              <a:endParaRPr kumimoji="0" sz="1000" b="0" i="0" u="none" strike="noStrike" kern="0" cap="none" spc="0" normalizeH="0" baseline="0" noProof="0" dirty="0">
                <a:ln>
                  <a:noFill/>
                </a:ln>
                <a:solidFill>
                  <a:srgbClr val="000000"/>
                </a:solidFill>
                <a:effectLst/>
                <a:uLnTx/>
                <a:uFillTx/>
                <a:cs typeface="Arial"/>
                <a:sym typeface="Arial"/>
              </a:endParaRPr>
            </a:p>
          </p:txBody>
        </p:sp>
        <p:sp>
          <p:nvSpPr>
            <p:cNvPr id="21" name="Google Shape;279;p26">
              <a:extLst>
                <a:ext uri="{FF2B5EF4-FFF2-40B4-BE49-F238E27FC236}">
                  <a16:creationId xmlns:a16="http://schemas.microsoft.com/office/drawing/2014/main" id="{8BB21C70-A0F9-488A-3658-0FD8355FF5A5}"/>
                </a:ext>
              </a:extLst>
            </p:cNvPr>
            <p:cNvSpPr/>
            <p:nvPr/>
          </p:nvSpPr>
          <p:spPr>
            <a:xfrm rot="5400000">
              <a:off x="4142574" y="1295693"/>
              <a:ext cx="582502" cy="528375"/>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 name="Google Shape;613;p52">
            <a:extLst>
              <a:ext uri="{FF2B5EF4-FFF2-40B4-BE49-F238E27FC236}">
                <a16:creationId xmlns:a16="http://schemas.microsoft.com/office/drawing/2014/main" id="{E70DA217-B33B-C07A-8BC1-4C2CB19B1E13}"/>
              </a:ext>
            </a:extLst>
          </p:cNvPr>
          <p:cNvSpPr txBox="1">
            <a:spLocks/>
          </p:cNvSpPr>
          <p:nvPr/>
        </p:nvSpPr>
        <p:spPr>
          <a:xfrm>
            <a:off x="653578" y="1204660"/>
            <a:ext cx="699247"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3200" b="1" i="0" u="none" strike="noStrike" kern="0" cap="none" spc="0" normalizeH="0" baseline="0" noProof="0" dirty="0">
                <a:ln>
                  <a:noFill/>
                </a:ln>
                <a:solidFill>
                  <a:srgbClr val="3E4095"/>
                </a:solidFill>
                <a:effectLst/>
                <a:uLnTx/>
                <a:uFillTx/>
                <a:latin typeface="Arial"/>
                <a:cs typeface="Arial"/>
                <a:sym typeface="Arial"/>
              </a:rPr>
              <a:t>03</a:t>
            </a:r>
            <a:endParaRPr kumimoji="0" lang="en-MY" sz="4400" b="1" i="0" u="none" strike="noStrike" kern="0" cap="none" spc="0" normalizeH="0" baseline="0" noProof="0" dirty="0">
              <a:ln>
                <a:noFill/>
              </a:ln>
              <a:solidFill>
                <a:srgbClr val="3E4095"/>
              </a:solidFill>
              <a:effectLst/>
              <a:uLnTx/>
              <a:uFillTx/>
              <a:latin typeface="Arial"/>
              <a:cs typeface="Arial"/>
              <a:sym typeface="Arial"/>
            </a:endParaRPr>
          </a:p>
        </p:txBody>
      </p:sp>
      <p:sp>
        <p:nvSpPr>
          <p:cNvPr id="10" name="Oval 21">
            <a:extLst>
              <a:ext uri="{FF2B5EF4-FFF2-40B4-BE49-F238E27FC236}">
                <a16:creationId xmlns:a16="http://schemas.microsoft.com/office/drawing/2014/main" id="{CE7D0021-52CB-E643-38DE-1A9371C18279}"/>
              </a:ext>
            </a:extLst>
          </p:cNvPr>
          <p:cNvSpPr/>
          <p:nvPr/>
        </p:nvSpPr>
        <p:spPr>
          <a:xfrm>
            <a:off x="1602374" y="3225353"/>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4" name="Google Shape;277;p26">
            <a:extLst>
              <a:ext uri="{FF2B5EF4-FFF2-40B4-BE49-F238E27FC236}">
                <a16:creationId xmlns:a16="http://schemas.microsoft.com/office/drawing/2014/main" id="{0CC6E88A-C4FF-40C8-23CE-A164C2068801}"/>
              </a:ext>
            </a:extLst>
          </p:cNvPr>
          <p:cNvGrpSpPr/>
          <p:nvPr/>
        </p:nvGrpSpPr>
        <p:grpSpPr>
          <a:xfrm>
            <a:off x="1296294" y="2444590"/>
            <a:ext cx="9725421" cy="518121"/>
            <a:chOff x="4169638" y="1268635"/>
            <a:chExt cx="12455533" cy="1099253"/>
          </a:xfrm>
        </p:grpSpPr>
        <p:sp>
          <p:nvSpPr>
            <p:cNvPr id="5" name="Google Shape;278;p26">
              <a:extLst>
                <a:ext uri="{FF2B5EF4-FFF2-40B4-BE49-F238E27FC236}">
                  <a16:creationId xmlns:a16="http://schemas.microsoft.com/office/drawing/2014/main" id="{6433DDFC-70E7-EF91-82EF-4929C77F5D38}"/>
                </a:ext>
              </a:extLst>
            </p:cNvPr>
            <p:cNvSpPr/>
            <p:nvPr/>
          </p:nvSpPr>
          <p:spPr>
            <a:xfrm>
              <a:off x="4245847" y="1344831"/>
              <a:ext cx="12379324" cy="1023057"/>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FFFFFF"/>
                  </a:solidFill>
                  <a:effectLst/>
                  <a:uLnTx/>
                  <a:uFillTx/>
                  <a:ea typeface="Arial"/>
                  <a:cs typeface="Arial"/>
                  <a:sym typeface="Arial"/>
                </a:rPr>
                <a:t>What are the proposed mitigation measures on the aging workforce in Malaysia?</a:t>
              </a:r>
              <a:endParaRPr kumimoji="0" sz="1000" b="0" i="0" u="none" strike="noStrike" kern="0" cap="none" spc="0" normalizeH="0" baseline="0" noProof="0" dirty="0">
                <a:ln>
                  <a:noFill/>
                </a:ln>
                <a:solidFill>
                  <a:srgbClr val="000000"/>
                </a:solidFill>
                <a:effectLst/>
                <a:uLnTx/>
                <a:uFillTx/>
                <a:cs typeface="Arial"/>
                <a:sym typeface="Arial"/>
              </a:endParaRPr>
            </a:p>
          </p:txBody>
        </p:sp>
        <p:sp>
          <p:nvSpPr>
            <p:cNvPr id="7" name="Google Shape;279;p26">
              <a:extLst>
                <a:ext uri="{FF2B5EF4-FFF2-40B4-BE49-F238E27FC236}">
                  <a16:creationId xmlns:a16="http://schemas.microsoft.com/office/drawing/2014/main" id="{55338FEE-5217-E235-D0B0-A3CCED53075E}"/>
                </a:ext>
              </a:extLst>
            </p:cNvPr>
            <p:cNvSpPr/>
            <p:nvPr/>
          </p:nvSpPr>
          <p:spPr>
            <a:xfrm rot="5400000">
              <a:off x="4142574" y="1295699"/>
              <a:ext cx="582502" cy="528373"/>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8" name="Google Shape;613;p52">
            <a:extLst>
              <a:ext uri="{FF2B5EF4-FFF2-40B4-BE49-F238E27FC236}">
                <a16:creationId xmlns:a16="http://schemas.microsoft.com/office/drawing/2014/main" id="{0A9B86FE-F95F-B0B7-B7CA-FA76ED336A71}"/>
              </a:ext>
            </a:extLst>
          </p:cNvPr>
          <p:cNvSpPr txBox="1">
            <a:spLocks/>
          </p:cNvSpPr>
          <p:nvPr/>
        </p:nvSpPr>
        <p:spPr>
          <a:xfrm>
            <a:off x="653578" y="2504305"/>
            <a:ext cx="699247"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3200" b="1" i="0" u="none" strike="noStrike" kern="0" cap="none" spc="0" normalizeH="0" baseline="0" noProof="0" dirty="0">
                <a:ln>
                  <a:noFill/>
                </a:ln>
                <a:solidFill>
                  <a:srgbClr val="3E4095"/>
                </a:solidFill>
                <a:effectLst/>
                <a:uLnTx/>
                <a:uFillTx/>
                <a:latin typeface="Arial"/>
                <a:cs typeface="Arial"/>
                <a:sym typeface="Arial"/>
              </a:rPr>
              <a:t>04</a:t>
            </a:r>
            <a:endParaRPr kumimoji="0" lang="en-MY" sz="4400" b="1" i="0" u="none" strike="noStrike" kern="0" cap="none" spc="0" normalizeH="0" baseline="0" noProof="0" dirty="0">
              <a:ln>
                <a:noFill/>
              </a:ln>
              <a:solidFill>
                <a:srgbClr val="3E4095"/>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0F7E775D-F35E-A91A-A6D8-1A4C7892DB3A}"/>
              </a:ext>
            </a:extLst>
          </p:cNvPr>
          <p:cNvSpPr txBox="1"/>
          <p:nvPr/>
        </p:nvSpPr>
        <p:spPr>
          <a:xfrm>
            <a:off x="2275047" y="3036045"/>
            <a:ext cx="8564126" cy="1107996"/>
          </a:xfrm>
          <a:prstGeom prst="rect">
            <a:avLst/>
          </a:prstGeom>
          <a:noFill/>
        </p:spPr>
        <p:txBody>
          <a:bodyPr wrap="square" rtlCol="0">
            <a:spAutoFit/>
          </a:bodyPr>
          <a:lstStyle/>
          <a:p>
            <a:pPr algn="just"/>
            <a:r>
              <a:rPr lang="en-US" b="1" dirty="0"/>
              <a:t>Extending the retirement age: </a:t>
            </a:r>
          </a:p>
          <a:p>
            <a:pPr algn="just"/>
            <a:r>
              <a:rPr lang="en-US" sz="1600" dirty="0"/>
              <a:t>This measure facilitates knowledge retention and transfer, allowing older workers to share their valuable experience and expertise with younger colleagues. It prevents the loss of critical knowledge and ensures a smooth succession planning process.</a:t>
            </a:r>
            <a:endParaRPr lang="en-MY" sz="1600" dirty="0"/>
          </a:p>
        </p:txBody>
      </p:sp>
      <p:sp>
        <p:nvSpPr>
          <p:cNvPr id="12" name="Oval 21">
            <a:extLst>
              <a:ext uri="{FF2B5EF4-FFF2-40B4-BE49-F238E27FC236}">
                <a16:creationId xmlns:a16="http://schemas.microsoft.com/office/drawing/2014/main" id="{6B17BDDE-3299-3B20-1EA9-E47BF4CC6E3E}"/>
              </a:ext>
            </a:extLst>
          </p:cNvPr>
          <p:cNvSpPr/>
          <p:nvPr/>
        </p:nvSpPr>
        <p:spPr>
          <a:xfrm>
            <a:off x="1602374" y="4394590"/>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 name="TextBox 14">
            <a:extLst>
              <a:ext uri="{FF2B5EF4-FFF2-40B4-BE49-F238E27FC236}">
                <a16:creationId xmlns:a16="http://schemas.microsoft.com/office/drawing/2014/main" id="{70235B8D-CB0D-34B4-D866-526EFBB1F0FC}"/>
              </a:ext>
            </a:extLst>
          </p:cNvPr>
          <p:cNvSpPr txBox="1"/>
          <p:nvPr/>
        </p:nvSpPr>
        <p:spPr>
          <a:xfrm>
            <a:off x="2275047" y="4266245"/>
            <a:ext cx="8564126" cy="861774"/>
          </a:xfrm>
          <a:prstGeom prst="rect">
            <a:avLst/>
          </a:prstGeom>
          <a:noFill/>
        </p:spPr>
        <p:txBody>
          <a:bodyPr wrap="square" rtlCol="0">
            <a:spAutoFit/>
          </a:bodyPr>
          <a:lstStyle/>
          <a:p>
            <a:pPr algn="just"/>
            <a:r>
              <a:rPr lang="en-US" b="1" dirty="0"/>
              <a:t>Promoting age-inclusive recruitment and retention practices: </a:t>
            </a:r>
          </a:p>
          <a:p>
            <a:pPr algn="just"/>
            <a:r>
              <a:rPr lang="en-US" sz="1600" dirty="0"/>
              <a:t>This approach encourages employers to value and employ workers of all ages, fostering diversity and intergenerational collaboration between older and younger employees.</a:t>
            </a:r>
          </a:p>
        </p:txBody>
      </p:sp>
      <p:sp>
        <p:nvSpPr>
          <p:cNvPr id="18" name="Oval 21">
            <a:extLst>
              <a:ext uri="{FF2B5EF4-FFF2-40B4-BE49-F238E27FC236}">
                <a16:creationId xmlns:a16="http://schemas.microsoft.com/office/drawing/2014/main" id="{F02EBF48-DA98-A804-302C-80D076670361}"/>
              </a:ext>
            </a:extLst>
          </p:cNvPr>
          <p:cNvSpPr/>
          <p:nvPr/>
        </p:nvSpPr>
        <p:spPr>
          <a:xfrm>
            <a:off x="1602374" y="5429103"/>
            <a:ext cx="566192" cy="56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4" name="TextBox 23">
            <a:extLst>
              <a:ext uri="{FF2B5EF4-FFF2-40B4-BE49-F238E27FC236}">
                <a16:creationId xmlns:a16="http://schemas.microsoft.com/office/drawing/2014/main" id="{332C2821-88CD-1702-36DE-F9063919C741}"/>
              </a:ext>
            </a:extLst>
          </p:cNvPr>
          <p:cNvSpPr txBox="1"/>
          <p:nvPr/>
        </p:nvSpPr>
        <p:spPr>
          <a:xfrm>
            <a:off x="2275046" y="5239795"/>
            <a:ext cx="8564127" cy="1107996"/>
          </a:xfrm>
          <a:prstGeom prst="rect">
            <a:avLst/>
          </a:prstGeom>
          <a:noFill/>
        </p:spPr>
        <p:txBody>
          <a:bodyPr wrap="square" rtlCol="0">
            <a:spAutoFit/>
          </a:bodyPr>
          <a:lstStyle/>
          <a:p>
            <a:pPr algn="just"/>
            <a:r>
              <a:rPr lang="en-US" b="1" dirty="0"/>
              <a:t>Providing lifelong learning and training: </a:t>
            </a:r>
          </a:p>
          <a:p>
            <a:pPr algn="just"/>
            <a:r>
              <a:rPr lang="en-US" sz="1600" dirty="0"/>
              <a:t>This initiative helps older workers update their skill sets and adapt to the constant changes in the industry. By enhancing the employability and productivity of older workers, it reduces the risk of unemployment.</a:t>
            </a:r>
            <a:endParaRPr lang="en-MY" sz="1400" dirty="0"/>
          </a:p>
        </p:txBody>
      </p:sp>
      <p:sp>
        <p:nvSpPr>
          <p:cNvPr id="26" name="Donut 15">
            <a:extLst>
              <a:ext uri="{FF2B5EF4-FFF2-40B4-BE49-F238E27FC236}">
                <a16:creationId xmlns:a16="http://schemas.microsoft.com/office/drawing/2014/main" id="{ED8901D1-5152-7A72-DD06-0D8D88F2EC27}"/>
              </a:ext>
            </a:extLst>
          </p:cNvPr>
          <p:cNvSpPr/>
          <p:nvPr/>
        </p:nvSpPr>
        <p:spPr>
          <a:xfrm>
            <a:off x="1718379" y="3338305"/>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27" name="Group 76">
            <a:extLst>
              <a:ext uri="{FF2B5EF4-FFF2-40B4-BE49-F238E27FC236}">
                <a16:creationId xmlns:a16="http://schemas.microsoft.com/office/drawing/2014/main" id="{80206C45-C9EF-6CF0-2441-DC2B2B95D23D}"/>
              </a:ext>
            </a:extLst>
          </p:cNvPr>
          <p:cNvGrpSpPr/>
          <p:nvPr/>
        </p:nvGrpSpPr>
        <p:grpSpPr>
          <a:xfrm>
            <a:off x="1724366" y="5541676"/>
            <a:ext cx="338779" cy="341045"/>
            <a:chOff x="2612260" y="1422267"/>
            <a:chExt cx="3975964" cy="4002557"/>
          </a:xfrm>
          <a:solidFill>
            <a:schemeClr val="bg1"/>
          </a:solidFill>
        </p:grpSpPr>
        <p:sp>
          <p:nvSpPr>
            <p:cNvPr id="28" name="Rectangle 4">
              <a:extLst>
                <a:ext uri="{FF2B5EF4-FFF2-40B4-BE49-F238E27FC236}">
                  <a16:creationId xmlns:a16="http://schemas.microsoft.com/office/drawing/2014/main" id="{E0944F2F-EC56-1CAB-C5AF-B380B25C9CA4}"/>
                </a:ext>
              </a:extLst>
            </p:cNvPr>
            <p:cNvSpPr/>
            <p:nvPr/>
          </p:nvSpPr>
          <p:spPr>
            <a:xfrm>
              <a:off x="2612348" y="2763590"/>
              <a:ext cx="864096" cy="2616753"/>
            </a:xfrm>
            <a:custGeom>
              <a:avLst/>
              <a:gdLst>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75313"/>
                <a:gd name="connsiteX1" fmla="*/ 864096 w 864096"/>
                <a:gd name="connsiteY1" fmla="*/ 0 h 2575313"/>
                <a:gd name="connsiteX2" fmla="*/ 864096 w 864096"/>
                <a:gd name="connsiteY2" fmla="*/ 2520280 h 2575313"/>
                <a:gd name="connsiteX3" fmla="*/ 0 w 864096"/>
                <a:gd name="connsiteY3" fmla="*/ 2520280 h 2575313"/>
                <a:gd name="connsiteX4" fmla="*/ 0 w 864096"/>
                <a:gd name="connsiteY4" fmla="*/ 0 h 2575313"/>
                <a:gd name="connsiteX0" fmla="*/ 0 w 864096"/>
                <a:gd name="connsiteY0" fmla="*/ 0 h 2616753"/>
                <a:gd name="connsiteX1" fmla="*/ 864096 w 864096"/>
                <a:gd name="connsiteY1" fmla="*/ 0 h 2616753"/>
                <a:gd name="connsiteX2" fmla="*/ 864096 w 864096"/>
                <a:gd name="connsiteY2" fmla="*/ 2520280 h 2616753"/>
                <a:gd name="connsiteX3" fmla="*/ 0 w 864096"/>
                <a:gd name="connsiteY3" fmla="*/ 2520280 h 2616753"/>
                <a:gd name="connsiteX4" fmla="*/ 0 w 864096"/>
                <a:gd name="connsiteY4" fmla="*/ 0 h 2616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096" h="2616753">
                  <a:moveTo>
                    <a:pt x="0" y="0"/>
                  </a:moveTo>
                  <a:cubicBezTo>
                    <a:pt x="249932" y="171450"/>
                    <a:pt x="642739" y="161925"/>
                    <a:pt x="864096" y="0"/>
                  </a:cubicBezTo>
                  <a:lnTo>
                    <a:pt x="864096" y="2520280"/>
                  </a:lnTo>
                  <a:cubicBezTo>
                    <a:pt x="537964" y="2653630"/>
                    <a:pt x="307082" y="2644105"/>
                    <a:pt x="0" y="252028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Parallelogram 6">
              <a:extLst>
                <a:ext uri="{FF2B5EF4-FFF2-40B4-BE49-F238E27FC236}">
                  <a16:creationId xmlns:a16="http://schemas.microsoft.com/office/drawing/2014/main" id="{95E2528A-7CF9-FAFF-88AD-EBFF6ED307FD}"/>
                </a:ext>
              </a:extLst>
            </p:cNvPr>
            <p:cNvSpPr/>
            <p:nvPr/>
          </p:nvSpPr>
          <p:spPr>
            <a:xfrm rot="626696">
              <a:off x="2769338" y="1422267"/>
              <a:ext cx="437147" cy="1310664"/>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291340"/>
                <a:gd name="connsiteX1" fmla="*/ 292162 w 437147"/>
                <a:gd name="connsiteY1" fmla="*/ 0 h 1291340"/>
                <a:gd name="connsiteX2" fmla="*/ 437147 w 437147"/>
                <a:gd name="connsiteY2" fmla="*/ 31060 h 1291340"/>
                <a:gd name="connsiteX3" fmla="*/ 165538 w 437147"/>
                <a:gd name="connsiteY3" fmla="*/ 1291340 h 1291340"/>
                <a:gd name="connsiteX4" fmla="*/ 0 w 437147"/>
                <a:gd name="connsiteY4" fmla="*/ 1261295 h 1291340"/>
                <a:gd name="connsiteX0" fmla="*/ 0 w 437147"/>
                <a:gd name="connsiteY0" fmla="*/ 1261295 h 1293361"/>
                <a:gd name="connsiteX1" fmla="*/ 292162 w 437147"/>
                <a:gd name="connsiteY1" fmla="*/ 0 h 1293361"/>
                <a:gd name="connsiteX2" fmla="*/ 437147 w 437147"/>
                <a:gd name="connsiteY2" fmla="*/ 31060 h 1293361"/>
                <a:gd name="connsiteX3" fmla="*/ 165538 w 437147"/>
                <a:gd name="connsiteY3" fmla="*/ 1291340 h 1293361"/>
                <a:gd name="connsiteX4" fmla="*/ 0 w 437147"/>
                <a:gd name="connsiteY4" fmla="*/ 1261295 h 1293361"/>
                <a:gd name="connsiteX0" fmla="*/ 0 w 437147"/>
                <a:gd name="connsiteY0" fmla="*/ 1261295 h 1296060"/>
                <a:gd name="connsiteX1" fmla="*/ 292162 w 437147"/>
                <a:gd name="connsiteY1" fmla="*/ 0 h 1296060"/>
                <a:gd name="connsiteX2" fmla="*/ 437147 w 437147"/>
                <a:gd name="connsiteY2" fmla="*/ 31060 h 1296060"/>
                <a:gd name="connsiteX3" fmla="*/ 145480 w 437147"/>
                <a:gd name="connsiteY3" fmla="*/ 1295038 h 1296060"/>
                <a:gd name="connsiteX4" fmla="*/ 0 w 437147"/>
                <a:gd name="connsiteY4" fmla="*/ 1261295 h 1296060"/>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147" h="1310664">
                  <a:moveTo>
                    <a:pt x="0" y="1275899"/>
                  </a:moveTo>
                  <a:lnTo>
                    <a:pt x="296383" y="0"/>
                  </a:lnTo>
                  <a:cubicBezTo>
                    <a:pt x="378291" y="23750"/>
                    <a:pt x="363777" y="30709"/>
                    <a:pt x="437147" y="45664"/>
                  </a:cubicBezTo>
                  <a:lnTo>
                    <a:pt x="145480" y="1309642"/>
                  </a:lnTo>
                  <a:cubicBezTo>
                    <a:pt x="54206" y="1310014"/>
                    <a:pt x="80638" y="1319000"/>
                    <a:pt x="0" y="12758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Parallelogram 6">
              <a:extLst>
                <a:ext uri="{FF2B5EF4-FFF2-40B4-BE49-F238E27FC236}">
                  <a16:creationId xmlns:a16="http://schemas.microsoft.com/office/drawing/2014/main" id="{59CE2D10-9F2F-4C08-A2C6-8F97230EA92D}"/>
                </a:ext>
              </a:extLst>
            </p:cNvPr>
            <p:cNvSpPr/>
            <p:nvPr/>
          </p:nvSpPr>
          <p:spPr>
            <a:xfrm rot="556271">
              <a:off x="2952738" y="1506440"/>
              <a:ext cx="435273" cy="1294737"/>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31371"/>
                <a:gd name="connsiteY0" fmla="*/ 1275173 h 1294737"/>
                <a:gd name="connsiteX1" fmla="*/ 286341 w 431371"/>
                <a:gd name="connsiteY1" fmla="*/ 0 h 1294737"/>
                <a:gd name="connsiteX2" fmla="*/ 431371 w 431371"/>
                <a:gd name="connsiteY2" fmla="*/ 10247 h 1294737"/>
                <a:gd name="connsiteX3" fmla="*/ 134338 w 431371"/>
                <a:gd name="connsiteY3" fmla="*/ 1294737 h 1294737"/>
                <a:gd name="connsiteX4" fmla="*/ 0 w 431371"/>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5273"/>
                <a:gd name="connsiteY0" fmla="*/ 1268464 h 1294737"/>
                <a:gd name="connsiteX1" fmla="*/ 287436 w 435273"/>
                <a:gd name="connsiteY1" fmla="*/ 0 h 1294737"/>
                <a:gd name="connsiteX2" fmla="*/ 435273 w 435273"/>
                <a:gd name="connsiteY2" fmla="*/ 6347 h 1294737"/>
                <a:gd name="connsiteX3" fmla="*/ 135433 w 435273"/>
                <a:gd name="connsiteY3" fmla="*/ 1294737 h 1294737"/>
                <a:gd name="connsiteX4" fmla="*/ 0 w 435273"/>
                <a:gd name="connsiteY4" fmla="*/ 1268464 h 1294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73" h="1294737">
                  <a:moveTo>
                    <a:pt x="0" y="1268464"/>
                  </a:moveTo>
                  <a:lnTo>
                    <a:pt x="287436" y="0"/>
                  </a:lnTo>
                  <a:cubicBezTo>
                    <a:pt x="365928" y="12272"/>
                    <a:pt x="384716" y="-3596"/>
                    <a:pt x="435273" y="6347"/>
                  </a:cubicBezTo>
                  <a:lnTo>
                    <a:pt x="135433" y="1294737"/>
                  </a:lnTo>
                  <a:cubicBezTo>
                    <a:pt x="75797" y="1292179"/>
                    <a:pt x="55237" y="1288593"/>
                    <a:pt x="0" y="1268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Parallelogram 6">
              <a:extLst>
                <a:ext uri="{FF2B5EF4-FFF2-40B4-BE49-F238E27FC236}">
                  <a16:creationId xmlns:a16="http://schemas.microsoft.com/office/drawing/2014/main" id="{6C1B103D-042E-1AA7-7906-3BA69DFC7FAE}"/>
                </a:ext>
              </a:extLst>
            </p:cNvPr>
            <p:cNvSpPr/>
            <p:nvPr/>
          </p:nvSpPr>
          <p:spPr>
            <a:xfrm rot="556271">
              <a:off x="3148723" y="1500696"/>
              <a:ext cx="454515" cy="1334146"/>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18535 h 1325588"/>
                <a:gd name="connsiteX1" fmla="*/ 302089 w 443286"/>
                <a:gd name="connsiteY1" fmla="*/ 13237 h 1325588"/>
                <a:gd name="connsiteX2" fmla="*/ 443286 w 443286"/>
                <a:gd name="connsiteY2" fmla="*/ 0 h 1325588"/>
                <a:gd name="connsiteX3" fmla="*/ 138380 w 443286"/>
                <a:gd name="connsiteY3" fmla="*/ 1299552 h 1325588"/>
                <a:gd name="connsiteX4" fmla="*/ 0 w 443286"/>
                <a:gd name="connsiteY4" fmla="*/ 1318535 h 1325588"/>
                <a:gd name="connsiteX0" fmla="*/ 0 w 454515"/>
                <a:gd name="connsiteY0" fmla="*/ 1334146 h 1341199"/>
                <a:gd name="connsiteX1" fmla="*/ 302089 w 454515"/>
                <a:gd name="connsiteY1" fmla="*/ 28848 h 1341199"/>
                <a:gd name="connsiteX2" fmla="*/ 454515 w 454515"/>
                <a:gd name="connsiteY2" fmla="*/ 0 h 1341199"/>
                <a:gd name="connsiteX3" fmla="*/ 138380 w 454515"/>
                <a:gd name="connsiteY3" fmla="*/ 1315163 h 1341199"/>
                <a:gd name="connsiteX4" fmla="*/ 0 w 454515"/>
                <a:gd name="connsiteY4" fmla="*/ 1334146 h 1341199"/>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34328"/>
                <a:gd name="connsiteX1" fmla="*/ 302089 w 454515"/>
                <a:gd name="connsiteY1" fmla="*/ 28848 h 1334328"/>
                <a:gd name="connsiteX2" fmla="*/ 454515 w 454515"/>
                <a:gd name="connsiteY2" fmla="*/ 0 h 1334328"/>
                <a:gd name="connsiteX3" fmla="*/ 150704 w 454515"/>
                <a:gd name="connsiteY3" fmla="*/ 1306263 h 1334328"/>
                <a:gd name="connsiteX4" fmla="*/ 0 w 454515"/>
                <a:gd name="connsiteY4" fmla="*/ 1334146 h 1334328"/>
                <a:gd name="connsiteX0" fmla="*/ 0 w 454515"/>
                <a:gd name="connsiteY0" fmla="*/ 1334146 h 1334146"/>
                <a:gd name="connsiteX1" fmla="*/ 302089 w 454515"/>
                <a:gd name="connsiteY1" fmla="*/ 28848 h 1334146"/>
                <a:gd name="connsiteX2" fmla="*/ 454515 w 454515"/>
                <a:gd name="connsiteY2" fmla="*/ 0 h 1334146"/>
                <a:gd name="connsiteX3" fmla="*/ 150704 w 454515"/>
                <a:gd name="connsiteY3" fmla="*/ 1306263 h 1334146"/>
                <a:gd name="connsiteX4" fmla="*/ 0 w 454515"/>
                <a:gd name="connsiteY4" fmla="*/ 1334146 h 1334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515" h="1334146">
                  <a:moveTo>
                    <a:pt x="0" y="1334146"/>
                  </a:moveTo>
                  <a:lnTo>
                    <a:pt x="302089" y="28848"/>
                  </a:lnTo>
                  <a:cubicBezTo>
                    <a:pt x="375038" y="28248"/>
                    <a:pt x="399987" y="7926"/>
                    <a:pt x="454515" y="0"/>
                  </a:cubicBezTo>
                  <a:lnTo>
                    <a:pt x="150704" y="1306263"/>
                  </a:lnTo>
                  <a:lnTo>
                    <a:pt x="0" y="13341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Parallelogram 6">
              <a:extLst>
                <a:ext uri="{FF2B5EF4-FFF2-40B4-BE49-F238E27FC236}">
                  <a16:creationId xmlns:a16="http://schemas.microsoft.com/office/drawing/2014/main" id="{4C741137-C6A8-807D-5554-A10613FC72EE}"/>
                </a:ext>
              </a:extLst>
            </p:cNvPr>
            <p:cNvSpPr/>
            <p:nvPr/>
          </p:nvSpPr>
          <p:spPr>
            <a:xfrm rot="556271">
              <a:off x="3377117" y="1462398"/>
              <a:ext cx="445614" cy="1346469"/>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28782 h 1331731"/>
                <a:gd name="connsiteX1" fmla="*/ 298256 w 443286"/>
                <a:gd name="connsiteY1" fmla="*/ 0 h 1331731"/>
                <a:gd name="connsiteX2" fmla="*/ 443286 w 443286"/>
                <a:gd name="connsiteY2" fmla="*/ 10247 h 1331731"/>
                <a:gd name="connsiteX3" fmla="*/ 152554 w 443286"/>
                <a:gd name="connsiteY3" fmla="*/ 1248933 h 1331731"/>
                <a:gd name="connsiteX4" fmla="*/ 0 w 443286"/>
                <a:gd name="connsiteY4" fmla="*/ 1328782 h 1331731"/>
                <a:gd name="connsiteX0" fmla="*/ 0 w 443286"/>
                <a:gd name="connsiteY0" fmla="*/ 1328782 h 1331456"/>
                <a:gd name="connsiteX1" fmla="*/ 298256 w 443286"/>
                <a:gd name="connsiteY1" fmla="*/ 0 h 1331456"/>
                <a:gd name="connsiteX2" fmla="*/ 443286 w 443286"/>
                <a:gd name="connsiteY2" fmla="*/ 10247 h 1331456"/>
                <a:gd name="connsiteX3" fmla="*/ 154266 w 443286"/>
                <a:gd name="connsiteY3" fmla="*/ 1238321 h 1331456"/>
                <a:gd name="connsiteX4" fmla="*/ 0 w 443286"/>
                <a:gd name="connsiteY4" fmla="*/ 1328782 h 1331456"/>
                <a:gd name="connsiteX0" fmla="*/ 0 w 447804"/>
                <a:gd name="connsiteY0" fmla="*/ 1343297 h 1345669"/>
                <a:gd name="connsiteX1" fmla="*/ 302774 w 447804"/>
                <a:gd name="connsiteY1" fmla="*/ 0 h 1345669"/>
                <a:gd name="connsiteX2" fmla="*/ 447804 w 447804"/>
                <a:gd name="connsiteY2" fmla="*/ 10247 h 1345669"/>
                <a:gd name="connsiteX3" fmla="*/ 158784 w 447804"/>
                <a:gd name="connsiteY3" fmla="*/ 1238321 h 1345669"/>
                <a:gd name="connsiteX4" fmla="*/ 0 w 447804"/>
                <a:gd name="connsiteY4" fmla="*/ 1343297 h 1345669"/>
                <a:gd name="connsiteX0" fmla="*/ 0 w 447804"/>
                <a:gd name="connsiteY0" fmla="*/ 1343297 h 1346222"/>
                <a:gd name="connsiteX1" fmla="*/ 302774 w 447804"/>
                <a:gd name="connsiteY1" fmla="*/ 0 h 1346222"/>
                <a:gd name="connsiteX2" fmla="*/ 447804 w 447804"/>
                <a:gd name="connsiteY2" fmla="*/ 10247 h 1346222"/>
                <a:gd name="connsiteX3" fmla="*/ 158784 w 447804"/>
                <a:gd name="connsiteY3" fmla="*/ 1238321 h 1346222"/>
                <a:gd name="connsiteX4" fmla="*/ 0 w 447804"/>
                <a:gd name="connsiteY4" fmla="*/ 1343297 h 1346222"/>
                <a:gd name="connsiteX0" fmla="*/ 0 w 447804"/>
                <a:gd name="connsiteY0" fmla="*/ 1333050 h 1335975"/>
                <a:gd name="connsiteX1" fmla="*/ 305444 w 447804"/>
                <a:gd name="connsiteY1" fmla="*/ 27203 h 1335975"/>
                <a:gd name="connsiteX2" fmla="*/ 447804 w 447804"/>
                <a:gd name="connsiteY2" fmla="*/ 0 h 1335975"/>
                <a:gd name="connsiteX3" fmla="*/ 158784 w 447804"/>
                <a:gd name="connsiteY3" fmla="*/ 1228074 h 1335975"/>
                <a:gd name="connsiteX4" fmla="*/ 0 w 447804"/>
                <a:gd name="connsiteY4" fmla="*/ 1333050 h 1335975"/>
                <a:gd name="connsiteX0" fmla="*/ 0 w 452940"/>
                <a:gd name="connsiteY0" fmla="*/ 1364886 h 1367811"/>
                <a:gd name="connsiteX1" fmla="*/ 305444 w 452940"/>
                <a:gd name="connsiteY1" fmla="*/ 5903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290929 w 452940"/>
                <a:gd name="connsiteY1" fmla="*/ 5451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4886"/>
                <a:gd name="connsiteX1" fmla="*/ 317768 w 452940"/>
                <a:gd name="connsiteY1" fmla="*/ 50138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45614"/>
                <a:gd name="connsiteY0" fmla="*/ 1346469 h 1346469"/>
                <a:gd name="connsiteX1" fmla="*/ 305444 w 445614"/>
                <a:gd name="connsiteY1" fmla="*/ 40622 h 1346469"/>
                <a:gd name="connsiteX2" fmla="*/ 445614 w 445614"/>
                <a:gd name="connsiteY2" fmla="*/ 0 h 1346469"/>
                <a:gd name="connsiteX3" fmla="*/ 158784 w 445614"/>
                <a:gd name="connsiteY3" fmla="*/ 1241493 h 1346469"/>
                <a:gd name="connsiteX4" fmla="*/ 0 w 445614"/>
                <a:gd name="connsiteY4" fmla="*/ 1346469 h 1346469"/>
                <a:gd name="connsiteX0" fmla="*/ 0 w 445614"/>
                <a:gd name="connsiteY0" fmla="*/ 1346469 h 1346469"/>
                <a:gd name="connsiteX1" fmla="*/ 305444 w 445614"/>
                <a:gd name="connsiteY1" fmla="*/ 40622 h 1346469"/>
                <a:gd name="connsiteX2" fmla="*/ 445614 w 445614"/>
                <a:gd name="connsiteY2" fmla="*/ 0 h 1346469"/>
                <a:gd name="connsiteX3" fmla="*/ 175011 w 445614"/>
                <a:gd name="connsiteY3" fmla="*/ 1235399 h 1346469"/>
                <a:gd name="connsiteX4" fmla="*/ 0 w 445614"/>
                <a:gd name="connsiteY4" fmla="*/ 1346469 h 13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14" h="1346469">
                  <a:moveTo>
                    <a:pt x="0" y="1346469"/>
                  </a:moveTo>
                  <a:lnTo>
                    <a:pt x="305444" y="40622"/>
                  </a:lnTo>
                  <a:cubicBezTo>
                    <a:pt x="369491" y="27698"/>
                    <a:pt x="391086" y="7926"/>
                    <a:pt x="445614" y="0"/>
                  </a:cubicBezTo>
                  <a:lnTo>
                    <a:pt x="175011" y="1235399"/>
                  </a:lnTo>
                  <a:cubicBezTo>
                    <a:pt x="132012" y="1271457"/>
                    <a:pt x="74956" y="1318604"/>
                    <a:pt x="0" y="13464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4">
              <a:extLst>
                <a:ext uri="{FF2B5EF4-FFF2-40B4-BE49-F238E27FC236}">
                  <a16:creationId xmlns:a16="http://schemas.microsoft.com/office/drawing/2014/main" id="{176FF85F-E3FA-BED2-64F1-66850A07DA9A}"/>
                </a:ext>
              </a:extLst>
            </p:cNvPr>
            <p:cNvSpPr/>
            <p:nvPr/>
          </p:nvSpPr>
          <p:spPr>
            <a:xfrm>
              <a:off x="3707740" y="2763590"/>
              <a:ext cx="864096" cy="2616753"/>
            </a:xfrm>
            <a:custGeom>
              <a:avLst/>
              <a:gdLst>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75313"/>
                <a:gd name="connsiteX1" fmla="*/ 864096 w 864096"/>
                <a:gd name="connsiteY1" fmla="*/ 0 h 2575313"/>
                <a:gd name="connsiteX2" fmla="*/ 864096 w 864096"/>
                <a:gd name="connsiteY2" fmla="*/ 2520280 h 2575313"/>
                <a:gd name="connsiteX3" fmla="*/ 0 w 864096"/>
                <a:gd name="connsiteY3" fmla="*/ 2520280 h 2575313"/>
                <a:gd name="connsiteX4" fmla="*/ 0 w 864096"/>
                <a:gd name="connsiteY4" fmla="*/ 0 h 2575313"/>
                <a:gd name="connsiteX0" fmla="*/ 0 w 864096"/>
                <a:gd name="connsiteY0" fmla="*/ 0 h 2616753"/>
                <a:gd name="connsiteX1" fmla="*/ 864096 w 864096"/>
                <a:gd name="connsiteY1" fmla="*/ 0 h 2616753"/>
                <a:gd name="connsiteX2" fmla="*/ 864096 w 864096"/>
                <a:gd name="connsiteY2" fmla="*/ 2520280 h 2616753"/>
                <a:gd name="connsiteX3" fmla="*/ 0 w 864096"/>
                <a:gd name="connsiteY3" fmla="*/ 2520280 h 2616753"/>
                <a:gd name="connsiteX4" fmla="*/ 0 w 864096"/>
                <a:gd name="connsiteY4" fmla="*/ 0 h 2616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096" h="2616753">
                  <a:moveTo>
                    <a:pt x="0" y="0"/>
                  </a:moveTo>
                  <a:cubicBezTo>
                    <a:pt x="249932" y="171450"/>
                    <a:pt x="642739" y="161925"/>
                    <a:pt x="864096" y="0"/>
                  </a:cubicBezTo>
                  <a:lnTo>
                    <a:pt x="864096" y="2520280"/>
                  </a:lnTo>
                  <a:cubicBezTo>
                    <a:pt x="537964" y="2653630"/>
                    <a:pt x="307082" y="2644105"/>
                    <a:pt x="0" y="252028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Parallelogram 6">
              <a:extLst>
                <a:ext uri="{FF2B5EF4-FFF2-40B4-BE49-F238E27FC236}">
                  <a16:creationId xmlns:a16="http://schemas.microsoft.com/office/drawing/2014/main" id="{F04B8150-6C5B-A649-9010-10062E733661}"/>
                </a:ext>
              </a:extLst>
            </p:cNvPr>
            <p:cNvSpPr/>
            <p:nvPr/>
          </p:nvSpPr>
          <p:spPr>
            <a:xfrm rot="626696">
              <a:off x="3864730" y="1422267"/>
              <a:ext cx="437147" cy="1310664"/>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291340"/>
                <a:gd name="connsiteX1" fmla="*/ 292162 w 437147"/>
                <a:gd name="connsiteY1" fmla="*/ 0 h 1291340"/>
                <a:gd name="connsiteX2" fmla="*/ 437147 w 437147"/>
                <a:gd name="connsiteY2" fmla="*/ 31060 h 1291340"/>
                <a:gd name="connsiteX3" fmla="*/ 165538 w 437147"/>
                <a:gd name="connsiteY3" fmla="*/ 1291340 h 1291340"/>
                <a:gd name="connsiteX4" fmla="*/ 0 w 437147"/>
                <a:gd name="connsiteY4" fmla="*/ 1261295 h 1291340"/>
                <a:gd name="connsiteX0" fmla="*/ 0 w 437147"/>
                <a:gd name="connsiteY0" fmla="*/ 1261295 h 1293361"/>
                <a:gd name="connsiteX1" fmla="*/ 292162 w 437147"/>
                <a:gd name="connsiteY1" fmla="*/ 0 h 1293361"/>
                <a:gd name="connsiteX2" fmla="*/ 437147 w 437147"/>
                <a:gd name="connsiteY2" fmla="*/ 31060 h 1293361"/>
                <a:gd name="connsiteX3" fmla="*/ 165538 w 437147"/>
                <a:gd name="connsiteY3" fmla="*/ 1291340 h 1293361"/>
                <a:gd name="connsiteX4" fmla="*/ 0 w 437147"/>
                <a:gd name="connsiteY4" fmla="*/ 1261295 h 1293361"/>
                <a:gd name="connsiteX0" fmla="*/ 0 w 437147"/>
                <a:gd name="connsiteY0" fmla="*/ 1261295 h 1296060"/>
                <a:gd name="connsiteX1" fmla="*/ 292162 w 437147"/>
                <a:gd name="connsiteY1" fmla="*/ 0 h 1296060"/>
                <a:gd name="connsiteX2" fmla="*/ 437147 w 437147"/>
                <a:gd name="connsiteY2" fmla="*/ 31060 h 1296060"/>
                <a:gd name="connsiteX3" fmla="*/ 145480 w 437147"/>
                <a:gd name="connsiteY3" fmla="*/ 1295038 h 1296060"/>
                <a:gd name="connsiteX4" fmla="*/ 0 w 437147"/>
                <a:gd name="connsiteY4" fmla="*/ 1261295 h 1296060"/>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147" h="1310664">
                  <a:moveTo>
                    <a:pt x="0" y="1275899"/>
                  </a:moveTo>
                  <a:lnTo>
                    <a:pt x="296383" y="0"/>
                  </a:lnTo>
                  <a:cubicBezTo>
                    <a:pt x="378291" y="23750"/>
                    <a:pt x="363777" y="30709"/>
                    <a:pt x="437147" y="45664"/>
                  </a:cubicBezTo>
                  <a:lnTo>
                    <a:pt x="145480" y="1309642"/>
                  </a:lnTo>
                  <a:cubicBezTo>
                    <a:pt x="54206" y="1310014"/>
                    <a:pt x="80638" y="1319000"/>
                    <a:pt x="0" y="12758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Parallelogram 6">
              <a:extLst>
                <a:ext uri="{FF2B5EF4-FFF2-40B4-BE49-F238E27FC236}">
                  <a16:creationId xmlns:a16="http://schemas.microsoft.com/office/drawing/2014/main" id="{0F908F92-FAC8-1C7D-294D-51CD5010A613}"/>
                </a:ext>
              </a:extLst>
            </p:cNvPr>
            <p:cNvSpPr/>
            <p:nvPr/>
          </p:nvSpPr>
          <p:spPr>
            <a:xfrm rot="556271">
              <a:off x="4048130" y="1506440"/>
              <a:ext cx="435273" cy="1294737"/>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31371"/>
                <a:gd name="connsiteY0" fmla="*/ 1275173 h 1294737"/>
                <a:gd name="connsiteX1" fmla="*/ 286341 w 431371"/>
                <a:gd name="connsiteY1" fmla="*/ 0 h 1294737"/>
                <a:gd name="connsiteX2" fmla="*/ 431371 w 431371"/>
                <a:gd name="connsiteY2" fmla="*/ 10247 h 1294737"/>
                <a:gd name="connsiteX3" fmla="*/ 134338 w 431371"/>
                <a:gd name="connsiteY3" fmla="*/ 1294737 h 1294737"/>
                <a:gd name="connsiteX4" fmla="*/ 0 w 431371"/>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5273"/>
                <a:gd name="connsiteY0" fmla="*/ 1268464 h 1294737"/>
                <a:gd name="connsiteX1" fmla="*/ 287436 w 435273"/>
                <a:gd name="connsiteY1" fmla="*/ 0 h 1294737"/>
                <a:gd name="connsiteX2" fmla="*/ 435273 w 435273"/>
                <a:gd name="connsiteY2" fmla="*/ 6347 h 1294737"/>
                <a:gd name="connsiteX3" fmla="*/ 135433 w 435273"/>
                <a:gd name="connsiteY3" fmla="*/ 1294737 h 1294737"/>
                <a:gd name="connsiteX4" fmla="*/ 0 w 435273"/>
                <a:gd name="connsiteY4" fmla="*/ 1268464 h 1294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73" h="1294737">
                  <a:moveTo>
                    <a:pt x="0" y="1268464"/>
                  </a:moveTo>
                  <a:lnTo>
                    <a:pt x="287436" y="0"/>
                  </a:lnTo>
                  <a:cubicBezTo>
                    <a:pt x="365928" y="12272"/>
                    <a:pt x="384716" y="-3596"/>
                    <a:pt x="435273" y="6347"/>
                  </a:cubicBezTo>
                  <a:lnTo>
                    <a:pt x="135433" y="1294737"/>
                  </a:lnTo>
                  <a:cubicBezTo>
                    <a:pt x="75797" y="1292179"/>
                    <a:pt x="55237" y="1288593"/>
                    <a:pt x="0" y="1268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Parallelogram 6">
              <a:extLst>
                <a:ext uri="{FF2B5EF4-FFF2-40B4-BE49-F238E27FC236}">
                  <a16:creationId xmlns:a16="http://schemas.microsoft.com/office/drawing/2014/main" id="{871AE5D0-2B8F-26D7-74A3-FD7B53D76025}"/>
                </a:ext>
              </a:extLst>
            </p:cNvPr>
            <p:cNvSpPr/>
            <p:nvPr/>
          </p:nvSpPr>
          <p:spPr>
            <a:xfrm rot="556271">
              <a:off x="4244115" y="1500696"/>
              <a:ext cx="454515" cy="1334146"/>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18535 h 1325588"/>
                <a:gd name="connsiteX1" fmla="*/ 302089 w 443286"/>
                <a:gd name="connsiteY1" fmla="*/ 13237 h 1325588"/>
                <a:gd name="connsiteX2" fmla="*/ 443286 w 443286"/>
                <a:gd name="connsiteY2" fmla="*/ 0 h 1325588"/>
                <a:gd name="connsiteX3" fmla="*/ 138380 w 443286"/>
                <a:gd name="connsiteY3" fmla="*/ 1299552 h 1325588"/>
                <a:gd name="connsiteX4" fmla="*/ 0 w 443286"/>
                <a:gd name="connsiteY4" fmla="*/ 1318535 h 1325588"/>
                <a:gd name="connsiteX0" fmla="*/ 0 w 454515"/>
                <a:gd name="connsiteY0" fmla="*/ 1334146 h 1341199"/>
                <a:gd name="connsiteX1" fmla="*/ 302089 w 454515"/>
                <a:gd name="connsiteY1" fmla="*/ 28848 h 1341199"/>
                <a:gd name="connsiteX2" fmla="*/ 454515 w 454515"/>
                <a:gd name="connsiteY2" fmla="*/ 0 h 1341199"/>
                <a:gd name="connsiteX3" fmla="*/ 138380 w 454515"/>
                <a:gd name="connsiteY3" fmla="*/ 1315163 h 1341199"/>
                <a:gd name="connsiteX4" fmla="*/ 0 w 454515"/>
                <a:gd name="connsiteY4" fmla="*/ 1334146 h 1341199"/>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34328"/>
                <a:gd name="connsiteX1" fmla="*/ 302089 w 454515"/>
                <a:gd name="connsiteY1" fmla="*/ 28848 h 1334328"/>
                <a:gd name="connsiteX2" fmla="*/ 454515 w 454515"/>
                <a:gd name="connsiteY2" fmla="*/ 0 h 1334328"/>
                <a:gd name="connsiteX3" fmla="*/ 150704 w 454515"/>
                <a:gd name="connsiteY3" fmla="*/ 1306263 h 1334328"/>
                <a:gd name="connsiteX4" fmla="*/ 0 w 454515"/>
                <a:gd name="connsiteY4" fmla="*/ 1334146 h 1334328"/>
                <a:gd name="connsiteX0" fmla="*/ 0 w 454515"/>
                <a:gd name="connsiteY0" fmla="*/ 1334146 h 1334146"/>
                <a:gd name="connsiteX1" fmla="*/ 302089 w 454515"/>
                <a:gd name="connsiteY1" fmla="*/ 28848 h 1334146"/>
                <a:gd name="connsiteX2" fmla="*/ 454515 w 454515"/>
                <a:gd name="connsiteY2" fmla="*/ 0 h 1334146"/>
                <a:gd name="connsiteX3" fmla="*/ 150704 w 454515"/>
                <a:gd name="connsiteY3" fmla="*/ 1306263 h 1334146"/>
                <a:gd name="connsiteX4" fmla="*/ 0 w 454515"/>
                <a:gd name="connsiteY4" fmla="*/ 1334146 h 1334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515" h="1334146">
                  <a:moveTo>
                    <a:pt x="0" y="1334146"/>
                  </a:moveTo>
                  <a:lnTo>
                    <a:pt x="302089" y="28848"/>
                  </a:lnTo>
                  <a:cubicBezTo>
                    <a:pt x="375038" y="28248"/>
                    <a:pt x="399987" y="7926"/>
                    <a:pt x="454515" y="0"/>
                  </a:cubicBezTo>
                  <a:lnTo>
                    <a:pt x="150704" y="1306263"/>
                  </a:lnTo>
                  <a:lnTo>
                    <a:pt x="0" y="13341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Parallelogram 6">
              <a:extLst>
                <a:ext uri="{FF2B5EF4-FFF2-40B4-BE49-F238E27FC236}">
                  <a16:creationId xmlns:a16="http://schemas.microsoft.com/office/drawing/2014/main" id="{32803019-C35D-5813-A2B1-65F5E0AB7910}"/>
                </a:ext>
              </a:extLst>
            </p:cNvPr>
            <p:cNvSpPr/>
            <p:nvPr/>
          </p:nvSpPr>
          <p:spPr>
            <a:xfrm rot="556271">
              <a:off x="4472509" y="1462398"/>
              <a:ext cx="445614" cy="1346469"/>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28782 h 1331731"/>
                <a:gd name="connsiteX1" fmla="*/ 298256 w 443286"/>
                <a:gd name="connsiteY1" fmla="*/ 0 h 1331731"/>
                <a:gd name="connsiteX2" fmla="*/ 443286 w 443286"/>
                <a:gd name="connsiteY2" fmla="*/ 10247 h 1331731"/>
                <a:gd name="connsiteX3" fmla="*/ 152554 w 443286"/>
                <a:gd name="connsiteY3" fmla="*/ 1248933 h 1331731"/>
                <a:gd name="connsiteX4" fmla="*/ 0 w 443286"/>
                <a:gd name="connsiteY4" fmla="*/ 1328782 h 1331731"/>
                <a:gd name="connsiteX0" fmla="*/ 0 w 443286"/>
                <a:gd name="connsiteY0" fmla="*/ 1328782 h 1331456"/>
                <a:gd name="connsiteX1" fmla="*/ 298256 w 443286"/>
                <a:gd name="connsiteY1" fmla="*/ 0 h 1331456"/>
                <a:gd name="connsiteX2" fmla="*/ 443286 w 443286"/>
                <a:gd name="connsiteY2" fmla="*/ 10247 h 1331456"/>
                <a:gd name="connsiteX3" fmla="*/ 154266 w 443286"/>
                <a:gd name="connsiteY3" fmla="*/ 1238321 h 1331456"/>
                <a:gd name="connsiteX4" fmla="*/ 0 w 443286"/>
                <a:gd name="connsiteY4" fmla="*/ 1328782 h 1331456"/>
                <a:gd name="connsiteX0" fmla="*/ 0 w 447804"/>
                <a:gd name="connsiteY0" fmla="*/ 1343297 h 1345669"/>
                <a:gd name="connsiteX1" fmla="*/ 302774 w 447804"/>
                <a:gd name="connsiteY1" fmla="*/ 0 h 1345669"/>
                <a:gd name="connsiteX2" fmla="*/ 447804 w 447804"/>
                <a:gd name="connsiteY2" fmla="*/ 10247 h 1345669"/>
                <a:gd name="connsiteX3" fmla="*/ 158784 w 447804"/>
                <a:gd name="connsiteY3" fmla="*/ 1238321 h 1345669"/>
                <a:gd name="connsiteX4" fmla="*/ 0 w 447804"/>
                <a:gd name="connsiteY4" fmla="*/ 1343297 h 1345669"/>
                <a:gd name="connsiteX0" fmla="*/ 0 w 447804"/>
                <a:gd name="connsiteY0" fmla="*/ 1343297 h 1346222"/>
                <a:gd name="connsiteX1" fmla="*/ 302774 w 447804"/>
                <a:gd name="connsiteY1" fmla="*/ 0 h 1346222"/>
                <a:gd name="connsiteX2" fmla="*/ 447804 w 447804"/>
                <a:gd name="connsiteY2" fmla="*/ 10247 h 1346222"/>
                <a:gd name="connsiteX3" fmla="*/ 158784 w 447804"/>
                <a:gd name="connsiteY3" fmla="*/ 1238321 h 1346222"/>
                <a:gd name="connsiteX4" fmla="*/ 0 w 447804"/>
                <a:gd name="connsiteY4" fmla="*/ 1343297 h 1346222"/>
                <a:gd name="connsiteX0" fmla="*/ 0 w 447804"/>
                <a:gd name="connsiteY0" fmla="*/ 1333050 h 1335975"/>
                <a:gd name="connsiteX1" fmla="*/ 305444 w 447804"/>
                <a:gd name="connsiteY1" fmla="*/ 27203 h 1335975"/>
                <a:gd name="connsiteX2" fmla="*/ 447804 w 447804"/>
                <a:gd name="connsiteY2" fmla="*/ 0 h 1335975"/>
                <a:gd name="connsiteX3" fmla="*/ 158784 w 447804"/>
                <a:gd name="connsiteY3" fmla="*/ 1228074 h 1335975"/>
                <a:gd name="connsiteX4" fmla="*/ 0 w 447804"/>
                <a:gd name="connsiteY4" fmla="*/ 1333050 h 1335975"/>
                <a:gd name="connsiteX0" fmla="*/ 0 w 452940"/>
                <a:gd name="connsiteY0" fmla="*/ 1364886 h 1367811"/>
                <a:gd name="connsiteX1" fmla="*/ 305444 w 452940"/>
                <a:gd name="connsiteY1" fmla="*/ 5903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290929 w 452940"/>
                <a:gd name="connsiteY1" fmla="*/ 5451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4886"/>
                <a:gd name="connsiteX1" fmla="*/ 317768 w 452940"/>
                <a:gd name="connsiteY1" fmla="*/ 50138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45614"/>
                <a:gd name="connsiteY0" fmla="*/ 1346469 h 1346469"/>
                <a:gd name="connsiteX1" fmla="*/ 305444 w 445614"/>
                <a:gd name="connsiteY1" fmla="*/ 40622 h 1346469"/>
                <a:gd name="connsiteX2" fmla="*/ 445614 w 445614"/>
                <a:gd name="connsiteY2" fmla="*/ 0 h 1346469"/>
                <a:gd name="connsiteX3" fmla="*/ 158784 w 445614"/>
                <a:gd name="connsiteY3" fmla="*/ 1241493 h 1346469"/>
                <a:gd name="connsiteX4" fmla="*/ 0 w 445614"/>
                <a:gd name="connsiteY4" fmla="*/ 1346469 h 1346469"/>
                <a:gd name="connsiteX0" fmla="*/ 0 w 445614"/>
                <a:gd name="connsiteY0" fmla="*/ 1346469 h 1346469"/>
                <a:gd name="connsiteX1" fmla="*/ 305444 w 445614"/>
                <a:gd name="connsiteY1" fmla="*/ 40622 h 1346469"/>
                <a:gd name="connsiteX2" fmla="*/ 445614 w 445614"/>
                <a:gd name="connsiteY2" fmla="*/ 0 h 1346469"/>
                <a:gd name="connsiteX3" fmla="*/ 175011 w 445614"/>
                <a:gd name="connsiteY3" fmla="*/ 1235399 h 1346469"/>
                <a:gd name="connsiteX4" fmla="*/ 0 w 445614"/>
                <a:gd name="connsiteY4" fmla="*/ 1346469 h 13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14" h="1346469">
                  <a:moveTo>
                    <a:pt x="0" y="1346469"/>
                  </a:moveTo>
                  <a:lnTo>
                    <a:pt x="305444" y="40622"/>
                  </a:lnTo>
                  <a:cubicBezTo>
                    <a:pt x="369491" y="27698"/>
                    <a:pt x="391086" y="7926"/>
                    <a:pt x="445614" y="0"/>
                  </a:cubicBezTo>
                  <a:lnTo>
                    <a:pt x="175011" y="1235399"/>
                  </a:lnTo>
                  <a:cubicBezTo>
                    <a:pt x="132012" y="1271457"/>
                    <a:pt x="74956" y="1318604"/>
                    <a:pt x="0" y="13464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ectangle 4">
              <a:extLst>
                <a:ext uri="{FF2B5EF4-FFF2-40B4-BE49-F238E27FC236}">
                  <a16:creationId xmlns:a16="http://schemas.microsoft.com/office/drawing/2014/main" id="{A3D58F44-F726-3798-A3C7-EECCC4FC2647}"/>
                </a:ext>
              </a:extLst>
            </p:cNvPr>
            <p:cNvSpPr/>
            <p:nvPr/>
          </p:nvSpPr>
          <p:spPr>
            <a:xfrm>
              <a:off x="4745338" y="2808071"/>
              <a:ext cx="864096" cy="2616753"/>
            </a:xfrm>
            <a:custGeom>
              <a:avLst/>
              <a:gdLst>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20280"/>
                <a:gd name="connsiteX1" fmla="*/ 864096 w 864096"/>
                <a:gd name="connsiteY1" fmla="*/ 0 h 2520280"/>
                <a:gd name="connsiteX2" fmla="*/ 864096 w 864096"/>
                <a:gd name="connsiteY2" fmla="*/ 2520280 h 2520280"/>
                <a:gd name="connsiteX3" fmla="*/ 0 w 864096"/>
                <a:gd name="connsiteY3" fmla="*/ 2520280 h 2520280"/>
                <a:gd name="connsiteX4" fmla="*/ 0 w 864096"/>
                <a:gd name="connsiteY4" fmla="*/ 0 h 2520280"/>
                <a:gd name="connsiteX0" fmla="*/ 0 w 864096"/>
                <a:gd name="connsiteY0" fmla="*/ 0 h 2575313"/>
                <a:gd name="connsiteX1" fmla="*/ 864096 w 864096"/>
                <a:gd name="connsiteY1" fmla="*/ 0 h 2575313"/>
                <a:gd name="connsiteX2" fmla="*/ 864096 w 864096"/>
                <a:gd name="connsiteY2" fmla="*/ 2520280 h 2575313"/>
                <a:gd name="connsiteX3" fmla="*/ 0 w 864096"/>
                <a:gd name="connsiteY3" fmla="*/ 2520280 h 2575313"/>
                <a:gd name="connsiteX4" fmla="*/ 0 w 864096"/>
                <a:gd name="connsiteY4" fmla="*/ 0 h 2575313"/>
                <a:gd name="connsiteX0" fmla="*/ 0 w 864096"/>
                <a:gd name="connsiteY0" fmla="*/ 0 h 2616753"/>
                <a:gd name="connsiteX1" fmla="*/ 864096 w 864096"/>
                <a:gd name="connsiteY1" fmla="*/ 0 h 2616753"/>
                <a:gd name="connsiteX2" fmla="*/ 864096 w 864096"/>
                <a:gd name="connsiteY2" fmla="*/ 2520280 h 2616753"/>
                <a:gd name="connsiteX3" fmla="*/ 0 w 864096"/>
                <a:gd name="connsiteY3" fmla="*/ 2520280 h 2616753"/>
                <a:gd name="connsiteX4" fmla="*/ 0 w 864096"/>
                <a:gd name="connsiteY4" fmla="*/ 0 h 2616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096" h="2616753">
                  <a:moveTo>
                    <a:pt x="0" y="0"/>
                  </a:moveTo>
                  <a:cubicBezTo>
                    <a:pt x="249932" y="171450"/>
                    <a:pt x="642739" y="161925"/>
                    <a:pt x="864096" y="0"/>
                  </a:cubicBezTo>
                  <a:lnTo>
                    <a:pt x="864096" y="2520280"/>
                  </a:lnTo>
                  <a:cubicBezTo>
                    <a:pt x="537964" y="2653630"/>
                    <a:pt x="307082" y="2644105"/>
                    <a:pt x="0" y="252028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Parallelogram 6">
              <a:extLst>
                <a:ext uri="{FF2B5EF4-FFF2-40B4-BE49-F238E27FC236}">
                  <a16:creationId xmlns:a16="http://schemas.microsoft.com/office/drawing/2014/main" id="{75695503-ABEF-702A-9241-A171310C4F21}"/>
                </a:ext>
              </a:extLst>
            </p:cNvPr>
            <p:cNvSpPr/>
            <p:nvPr/>
          </p:nvSpPr>
          <p:spPr>
            <a:xfrm rot="626696">
              <a:off x="4902328" y="1466748"/>
              <a:ext cx="437147" cy="1310664"/>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2048"/>
                <a:gd name="connsiteY0" fmla="*/ 1261295 h 1313089"/>
                <a:gd name="connsiteX1" fmla="*/ 292162 w 432048"/>
                <a:gd name="connsiteY1" fmla="*/ 0 h 1313089"/>
                <a:gd name="connsiteX2" fmla="*/ 432048 w 432048"/>
                <a:gd name="connsiteY2" fmla="*/ 59653 h 1313089"/>
                <a:gd name="connsiteX3" fmla="*/ 153399 w 432048"/>
                <a:gd name="connsiteY3" fmla="*/ 1300491 h 1313089"/>
                <a:gd name="connsiteX4" fmla="*/ 0 w 432048"/>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13089"/>
                <a:gd name="connsiteX1" fmla="*/ 292162 w 437147"/>
                <a:gd name="connsiteY1" fmla="*/ 0 h 1313089"/>
                <a:gd name="connsiteX2" fmla="*/ 437147 w 437147"/>
                <a:gd name="connsiteY2" fmla="*/ 31060 h 1313089"/>
                <a:gd name="connsiteX3" fmla="*/ 153399 w 437147"/>
                <a:gd name="connsiteY3" fmla="*/ 1300491 h 1313089"/>
                <a:gd name="connsiteX4" fmla="*/ 0 w 437147"/>
                <a:gd name="connsiteY4" fmla="*/ 1261295 h 1313089"/>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300491"/>
                <a:gd name="connsiteX1" fmla="*/ 292162 w 437147"/>
                <a:gd name="connsiteY1" fmla="*/ 0 h 1300491"/>
                <a:gd name="connsiteX2" fmla="*/ 437147 w 437147"/>
                <a:gd name="connsiteY2" fmla="*/ 31060 h 1300491"/>
                <a:gd name="connsiteX3" fmla="*/ 153399 w 437147"/>
                <a:gd name="connsiteY3" fmla="*/ 1300491 h 1300491"/>
                <a:gd name="connsiteX4" fmla="*/ 0 w 437147"/>
                <a:gd name="connsiteY4" fmla="*/ 1261295 h 1300491"/>
                <a:gd name="connsiteX0" fmla="*/ 0 w 437147"/>
                <a:gd name="connsiteY0" fmla="*/ 1261295 h 1291340"/>
                <a:gd name="connsiteX1" fmla="*/ 292162 w 437147"/>
                <a:gd name="connsiteY1" fmla="*/ 0 h 1291340"/>
                <a:gd name="connsiteX2" fmla="*/ 437147 w 437147"/>
                <a:gd name="connsiteY2" fmla="*/ 31060 h 1291340"/>
                <a:gd name="connsiteX3" fmla="*/ 165538 w 437147"/>
                <a:gd name="connsiteY3" fmla="*/ 1291340 h 1291340"/>
                <a:gd name="connsiteX4" fmla="*/ 0 w 437147"/>
                <a:gd name="connsiteY4" fmla="*/ 1261295 h 1291340"/>
                <a:gd name="connsiteX0" fmla="*/ 0 w 437147"/>
                <a:gd name="connsiteY0" fmla="*/ 1261295 h 1293361"/>
                <a:gd name="connsiteX1" fmla="*/ 292162 w 437147"/>
                <a:gd name="connsiteY1" fmla="*/ 0 h 1293361"/>
                <a:gd name="connsiteX2" fmla="*/ 437147 w 437147"/>
                <a:gd name="connsiteY2" fmla="*/ 31060 h 1293361"/>
                <a:gd name="connsiteX3" fmla="*/ 165538 w 437147"/>
                <a:gd name="connsiteY3" fmla="*/ 1291340 h 1293361"/>
                <a:gd name="connsiteX4" fmla="*/ 0 w 437147"/>
                <a:gd name="connsiteY4" fmla="*/ 1261295 h 1293361"/>
                <a:gd name="connsiteX0" fmla="*/ 0 w 437147"/>
                <a:gd name="connsiteY0" fmla="*/ 1261295 h 1296060"/>
                <a:gd name="connsiteX1" fmla="*/ 292162 w 437147"/>
                <a:gd name="connsiteY1" fmla="*/ 0 h 1296060"/>
                <a:gd name="connsiteX2" fmla="*/ 437147 w 437147"/>
                <a:gd name="connsiteY2" fmla="*/ 31060 h 1296060"/>
                <a:gd name="connsiteX3" fmla="*/ 145480 w 437147"/>
                <a:gd name="connsiteY3" fmla="*/ 1295038 h 1296060"/>
                <a:gd name="connsiteX4" fmla="*/ 0 w 437147"/>
                <a:gd name="connsiteY4" fmla="*/ 1261295 h 1296060"/>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 name="connsiteX0" fmla="*/ 0 w 437147"/>
                <a:gd name="connsiteY0" fmla="*/ 1275899 h 1310664"/>
                <a:gd name="connsiteX1" fmla="*/ 296383 w 437147"/>
                <a:gd name="connsiteY1" fmla="*/ 0 h 1310664"/>
                <a:gd name="connsiteX2" fmla="*/ 437147 w 437147"/>
                <a:gd name="connsiteY2" fmla="*/ 45664 h 1310664"/>
                <a:gd name="connsiteX3" fmla="*/ 145480 w 437147"/>
                <a:gd name="connsiteY3" fmla="*/ 1309642 h 1310664"/>
                <a:gd name="connsiteX4" fmla="*/ 0 w 437147"/>
                <a:gd name="connsiteY4" fmla="*/ 1275899 h 1310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147" h="1310664">
                  <a:moveTo>
                    <a:pt x="0" y="1275899"/>
                  </a:moveTo>
                  <a:lnTo>
                    <a:pt x="296383" y="0"/>
                  </a:lnTo>
                  <a:cubicBezTo>
                    <a:pt x="378291" y="23750"/>
                    <a:pt x="363777" y="30709"/>
                    <a:pt x="437147" y="45664"/>
                  </a:cubicBezTo>
                  <a:lnTo>
                    <a:pt x="145480" y="1309642"/>
                  </a:lnTo>
                  <a:cubicBezTo>
                    <a:pt x="54206" y="1310014"/>
                    <a:pt x="80638" y="1319000"/>
                    <a:pt x="0" y="12758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Parallelogram 6">
              <a:extLst>
                <a:ext uri="{FF2B5EF4-FFF2-40B4-BE49-F238E27FC236}">
                  <a16:creationId xmlns:a16="http://schemas.microsoft.com/office/drawing/2014/main" id="{DD3581B7-474F-CB6F-CF50-22614F855664}"/>
                </a:ext>
              </a:extLst>
            </p:cNvPr>
            <p:cNvSpPr/>
            <p:nvPr/>
          </p:nvSpPr>
          <p:spPr>
            <a:xfrm rot="556271">
              <a:off x="5085728" y="1550921"/>
              <a:ext cx="435273" cy="1294737"/>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31371"/>
                <a:gd name="connsiteY0" fmla="*/ 1275173 h 1294737"/>
                <a:gd name="connsiteX1" fmla="*/ 286341 w 431371"/>
                <a:gd name="connsiteY1" fmla="*/ 0 h 1294737"/>
                <a:gd name="connsiteX2" fmla="*/ 431371 w 431371"/>
                <a:gd name="connsiteY2" fmla="*/ 10247 h 1294737"/>
                <a:gd name="connsiteX3" fmla="*/ 134338 w 431371"/>
                <a:gd name="connsiteY3" fmla="*/ 1294737 h 1294737"/>
                <a:gd name="connsiteX4" fmla="*/ 0 w 431371"/>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4178"/>
                <a:gd name="connsiteY0" fmla="*/ 1275173 h 1294737"/>
                <a:gd name="connsiteX1" fmla="*/ 286341 w 434178"/>
                <a:gd name="connsiteY1" fmla="*/ 0 h 1294737"/>
                <a:gd name="connsiteX2" fmla="*/ 434178 w 434178"/>
                <a:gd name="connsiteY2" fmla="*/ 6347 h 1294737"/>
                <a:gd name="connsiteX3" fmla="*/ 134338 w 434178"/>
                <a:gd name="connsiteY3" fmla="*/ 1294737 h 1294737"/>
                <a:gd name="connsiteX4" fmla="*/ 0 w 434178"/>
                <a:gd name="connsiteY4" fmla="*/ 1275173 h 1294737"/>
                <a:gd name="connsiteX0" fmla="*/ 0 w 435273"/>
                <a:gd name="connsiteY0" fmla="*/ 1268464 h 1294737"/>
                <a:gd name="connsiteX1" fmla="*/ 287436 w 435273"/>
                <a:gd name="connsiteY1" fmla="*/ 0 h 1294737"/>
                <a:gd name="connsiteX2" fmla="*/ 435273 w 435273"/>
                <a:gd name="connsiteY2" fmla="*/ 6347 h 1294737"/>
                <a:gd name="connsiteX3" fmla="*/ 135433 w 435273"/>
                <a:gd name="connsiteY3" fmla="*/ 1294737 h 1294737"/>
                <a:gd name="connsiteX4" fmla="*/ 0 w 435273"/>
                <a:gd name="connsiteY4" fmla="*/ 1268464 h 1294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73" h="1294737">
                  <a:moveTo>
                    <a:pt x="0" y="1268464"/>
                  </a:moveTo>
                  <a:lnTo>
                    <a:pt x="287436" y="0"/>
                  </a:lnTo>
                  <a:cubicBezTo>
                    <a:pt x="365928" y="12272"/>
                    <a:pt x="384716" y="-3596"/>
                    <a:pt x="435273" y="6347"/>
                  </a:cubicBezTo>
                  <a:lnTo>
                    <a:pt x="135433" y="1294737"/>
                  </a:lnTo>
                  <a:cubicBezTo>
                    <a:pt x="75797" y="1292179"/>
                    <a:pt x="55237" y="1288593"/>
                    <a:pt x="0" y="1268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Parallelogram 6">
              <a:extLst>
                <a:ext uri="{FF2B5EF4-FFF2-40B4-BE49-F238E27FC236}">
                  <a16:creationId xmlns:a16="http://schemas.microsoft.com/office/drawing/2014/main" id="{41A4CC2B-E38B-AFD0-2713-BAC919A5E4E2}"/>
                </a:ext>
              </a:extLst>
            </p:cNvPr>
            <p:cNvSpPr/>
            <p:nvPr/>
          </p:nvSpPr>
          <p:spPr>
            <a:xfrm rot="556271">
              <a:off x="5281713" y="1545177"/>
              <a:ext cx="454515" cy="1334146"/>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18535 h 1325588"/>
                <a:gd name="connsiteX1" fmla="*/ 302089 w 443286"/>
                <a:gd name="connsiteY1" fmla="*/ 13237 h 1325588"/>
                <a:gd name="connsiteX2" fmla="*/ 443286 w 443286"/>
                <a:gd name="connsiteY2" fmla="*/ 0 h 1325588"/>
                <a:gd name="connsiteX3" fmla="*/ 138380 w 443286"/>
                <a:gd name="connsiteY3" fmla="*/ 1299552 h 1325588"/>
                <a:gd name="connsiteX4" fmla="*/ 0 w 443286"/>
                <a:gd name="connsiteY4" fmla="*/ 1318535 h 1325588"/>
                <a:gd name="connsiteX0" fmla="*/ 0 w 454515"/>
                <a:gd name="connsiteY0" fmla="*/ 1334146 h 1341199"/>
                <a:gd name="connsiteX1" fmla="*/ 302089 w 454515"/>
                <a:gd name="connsiteY1" fmla="*/ 28848 h 1341199"/>
                <a:gd name="connsiteX2" fmla="*/ 454515 w 454515"/>
                <a:gd name="connsiteY2" fmla="*/ 0 h 1341199"/>
                <a:gd name="connsiteX3" fmla="*/ 138380 w 454515"/>
                <a:gd name="connsiteY3" fmla="*/ 1315163 h 1341199"/>
                <a:gd name="connsiteX4" fmla="*/ 0 w 454515"/>
                <a:gd name="connsiteY4" fmla="*/ 1334146 h 1341199"/>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40024"/>
                <a:gd name="connsiteX1" fmla="*/ 302089 w 454515"/>
                <a:gd name="connsiteY1" fmla="*/ 28848 h 1340024"/>
                <a:gd name="connsiteX2" fmla="*/ 454515 w 454515"/>
                <a:gd name="connsiteY2" fmla="*/ 0 h 1340024"/>
                <a:gd name="connsiteX3" fmla="*/ 150704 w 454515"/>
                <a:gd name="connsiteY3" fmla="*/ 1306263 h 1340024"/>
                <a:gd name="connsiteX4" fmla="*/ 0 w 454515"/>
                <a:gd name="connsiteY4" fmla="*/ 1334146 h 1340024"/>
                <a:gd name="connsiteX0" fmla="*/ 0 w 454515"/>
                <a:gd name="connsiteY0" fmla="*/ 1334146 h 1334328"/>
                <a:gd name="connsiteX1" fmla="*/ 302089 w 454515"/>
                <a:gd name="connsiteY1" fmla="*/ 28848 h 1334328"/>
                <a:gd name="connsiteX2" fmla="*/ 454515 w 454515"/>
                <a:gd name="connsiteY2" fmla="*/ 0 h 1334328"/>
                <a:gd name="connsiteX3" fmla="*/ 150704 w 454515"/>
                <a:gd name="connsiteY3" fmla="*/ 1306263 h 1334328"/>
                <a:gd name="connsiteX4" fmla="*/ 0 w 454515"/>
                <a:gd name="connsiteY4" fmla="*/ 1334146 h 1334328"/>
                <a:gd name="connsiteX0" fmla="*/ 0 w 454515"/>
                <a:gd name="connsiteY0" fmla="*/ 1334146 h 1334146"/>
                <a:gd name="connsiteX1" fmla="*/ 302089 w 454515"/>
                <a:gd name="connsiteY1" fmla="*/ 28848 h 1334146"/>
                <a:gd name="connsiteX2" fmla="*/ 454515 w 454515"/>
                <a:gd name="connsiteY2" fmla="*/ 0 h 1334146"/>
                <a:gd name="connsiteX3" fmla="*/ 150704 w 454515"/>
                <a:gd name="connsiteY3" fmla="*/ 1306263 h 1334146"/>
                <a:gd name="connsiteX4" fmla="*/ 0 w 454515"/>
                <a:gd name="connsiteY4" fmla="*/ 1334146 h 1334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515" h="1334146">
                  <a:moveTo>
                    <a:pt x="0" y="1334146"/>
                  </a:moveTo>
                  <a:lnTo>
                    <a:pt x="302089" y="28848"/>
                  </a:lnTo>
                  <a:cubicBezTo>
                    <a:pt x="375038" y="28248"/>
                    <a:pt x="399987" y="7926"/>
                    <a:pt x="454515" y="0"/>
                  </a:cubicBezTo>
                  <a:lnTo>
                    <a:pt x="150704" y="1306263"/>
                  </a:lnTo>
                  <a:lnTo>
                    <a:pt x="0" y="13341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Parallelogram 6">
              <a:extLst>
                <a:ext uri="{FF2B5EF4-FFF2-40B4-BE49-F238E27FC236}">
                  <a16:creationId xmlns:a16="http://schemas.microsoft.com/office/drawing/2014/main" id="{237B7A38-41D1-5E90-7FE6-3EFC75FCA76B}"/>
                </a:ext>
              </a:extLst>
            </p:cNvPr>
            <p:cNvSpPr/>
            <p:nvPr/>
          </p:nvSpPr>
          <p:spPr>
            <a:xfrm rot="556271">
              <a:off x="5510107" y="1506879"/>
              <a:ext cx="445614" cy="1346469"/>
            </a:xfrm>
            <a:custGeom>
              <a:avLst/>
              <a:gdLst>
                <a:gd name="connsiteX0" fmla="*/ 0 w 432048"/>
                <a:gd name="connsiteY0" fmla="*/ 1201642 h 1201642"/>
                <a:gd name="connsiteX1" fmla="*/ 276191 w 432048"/>
                <a:gd name="connsiteY1" fmla="*/ 0 h 1201642"/>
                <a:gd name="connsiteX2" fmla="*/ 432048 w 432048"/>
                <a:gd name="connsiteY2" fmla="*/ 0 h 1201642"/>
                <a:gd name="connsiteX3" fmla="*/ 155857 w 432048"/>
                <a:gd name="connsiteY3" fmla="*/ 1201642 h 1201642"/>
                <a:gd name="connsiteX4" fmla="*/ 0 w 432048"/>
                <a:gd name="connsiteY4" fmla="*/ 1201642 h 1201642"/>
                <a:gd name="connsiteX0" fmla="*/ 0 w 432048"/>
                <a:gd name="connsiteY0" fmla="*/ 1201642 h 1220923"/>
                <a:gd name="connsiteX1" fmla="*/ 276191 w 432048"/>
                <a:gd name="connsiteY1" fmla="*/ 0 h 1220923"/>
                <a:gd name="connsiteX2" fmla="*/ 432048 w 432048"/>
                <a:gd name="connsiteY2" fmla="*/ 0 h 1220923"/>
                <a:gd name="connsiteX3" fmla="*/ 155857 w 432048"/>
                <a:gd name="connsiteY3" fmla="*/ 1201642 h 1220923"/>
                <a:gd name="connsiteX4" fmla="*/ 0 w 432048"/>
                <a:gd name="connsiteY4" fmla="*/ 1201642 h 1220923"/>
                <a:gd name="connsiteX0" fmla="*/ 0 w 432048"/>
                <a:gd name="connsiteY0" fmla="*/ 1201642 h 1253436"/>
                <a:gd name="connsiteX1" fmla="*/ 276191 w 432048"/>
                <a:gd name="connsiteY1" fmla="*/ 0 h 1253436"/>
                <a:gd name="connsiteX2" fmla="*/ 432048 w 432048"/>
                <a:gd name="connsiteY2" fmla="*/ 0 h 1253436"/>
                <a:gd name="connsiteX3" fmla="*/ 153399 w 432048"/>
                <a:gd name="connsiteY3" fmla="*/ 1240838 h 1253436"/>
                <a:gd name="connsiteX4" fmla="*/ 0 w 432048"/>
                <a:gd name="connsiteY4" fmla="*/ 1201642 h 1253436"/>
                <a:gd name="connsiteX0" fmla="*/ 0 w 432048"/>
                <a:gd name="connsiteY0" fmla="*/ 1231470 h 1283264"/>
                <a:gd name="connsiteX1" fmla="*/ 280378 w 432048"/>
                <a:gd name="connsiteY1" fmla="*/ 0 h 1283264"/>
                <a:gd name="connsiteX2" fmla="*/ 432048 w 432048"/>
                <a:gd name="connsiteY2" fmla="*/ 29828 h 1283264"/>
                <a:gd name="connsiteX3" fmla="*/ 153399 w 432048"/>
                <a:gd name="connsiteY3" fmla="*/ 1270666 h 1283264"/>
                <a:gd name="connsiteX4" fmla="*/ 0 w 432048"/>
                <a:gd name="connsiteY4" fmla="*/ 1231470 h 1283264"/>
                <a:gd name="connsiteX0" fmla="*/ 0 w 436845"/>
                <a:gd name="connsiteY0" fmla="*/ 1261206 h 1287767"/>
                <a:gd name="connsiteX1" fmla="*/ 285175 w 436845"/>
                <a:gd name="connsiteY1" fmla="*/ 0 h 1287767"/>
                <a:gd name="connsiteX2" fmla="*/ 436845 w 436845"/>
                <a:gd name="connsiteY2" fmla="*/ 29828 h 1287767"/>
                <a:gd name="connsiteX3" fmla="*/ 158196 w 436845"/>
                <a:gd name="connsiteY3" fmla="*/ 1270666 h 1287767"/>
                <a:gd name="connsiteX4" fmla="*/ 0 w 436845"/>
                <a:gd name="connsiteY4" fmla="*/ 1261206 h 1287767"/>
                <a:gd name="connsiteX0" fmla="*/ 0 w 436845"/>
                <a:gd name="connsiteY0" fmla="*/ 1261206 h 1262357"/>
                <a:gd name="connsiteX1" fmla="*/ 285175 w 436845"/>
                <a:gd name="connsiteY1" fmla="*/ 0 h 1262357"/>
                <a:gd name="connsiteX2" fmla="*/ 436845 w 436845"/>
                <a:gd name="connsiteY2" fmla="*/ 29828 h 1262357"/>
                <a:gd name="connsiteX3" fmla="*/ 180259 w 436845"/>
                <a:gd name="connsiteY3" fmla="*/ 1228460 h 1262357"/>
                <a:gd name="connsiteX4" fmla="*/ 0 w 436845"/>
                <a:gd name="connsiteY4" fmla="*/ 1261206 h 1262357"/>
                <a:gd name="connsiteX0" fmla="*/ 0 w 436845"/>
                <a:gd name="connsiteY0" fmla="*/ 1261206 h 1261206"/>
                <a:gd name="connsiteX1" fmla="*/ 285175 w 436845"/>
                <a:gd name="connsiteY1" fmla="*/ 0 h 1261206"/>
                <a:gd name="connsiteX2" fmla="*/ 436845 w 436845"/>
                <a:gd name="connsiteY2" fmla="*/ 29828 h 1261206"/>
                <a:gd name="connsiteX3" fmla="*/ 175655 w 436845"/>
                <a:gd name="connsiteY3" fmla="*/ 1200259 h 1261206"/>
                <a:gd name="connsiteX4" fmla="*/ 0 w 436845"/>
                <a:gd name="connsiteY4" fmla="*/ 1261206 h 1261206"/>
                <a:gd name="connsiteX0" fmla="*/ 0 w 436845"/>
                <a:gd name="connsiteY0" fmla="*/ 1261206 h 1261206"/>
                <a:gd name="connsiteX1" fmla="*/ 285175 w 436845"/>
                <a:gd name="connsiteY1" fmla="*/ 0 h 1261206"/>
                <a:gd name="connsiteX2" fmla="*/ 436845 w 436845"/>
                <a:gd name="connsiteY2" fmla="*/ 29828 h 1261206"/>
                <a:gd name="connsiteX3" fmla="*/ 130187 w 436845"/>
                <a:gd name="connsiteY3" fmla="*/ 1217332 h 1261206"/>
                <a:gd name="connsiteX4" fmla="*/ 0 w 436845"/>
                <a:gd name="connsiteY4" fmla="*/ 1261206 h 1261206"/>
                <a:gd name="connsiteX0" fmla="*/ 0 w 436845"/>
                <a:gd name="connsiteY0" fmla="*/ 1261206 h 1270847"/>
                <a:gd name="connsiteX1" fmla="*/ 285175 w 436845"/>
                <a:gd name="connsiteY1" fmla="*/ 0 h 1270847"/>
                <a:gd name="connsiteX2" fmla="*/ 436845 w 436845"/>
                <a:gd name="connsiteY2" fmla="*/ 29828 h 1270847"/>
                <a:gd name="connsiteX3" fmla="*/ 125391 w 436845"/>
                <a:gd name="connsiteY3" fmla="*/ 1247069 h 1270847"/>
                <a:gd name="connsiteX4" fmla="*/ 0 w 436845"/>
                <a:gd name="connsiteY4" fmla="*/ 1261206 h 1270847"/>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6845"/>
                <a:gd name="connsiteY0" fmla="*/ 1261206 h 1299312"/>
                <a:gd name="connsiteX1" fmla="*/ 285175 w 436845"/>
                <a:gd name="connsiteY1" fmla="*/ 0 h 1299312"/>
                <a:gd name="connsiteX2" fmla="*/ 436845 w 436845"/>
                <a:gd name="connsiteY2" fmla="*/ 29828 h 1299312"/>
                <a:gd name="connsiteX3" fmla="*/ 131530 w 436845"/>
                <a:gd name="connsiteY3" fmla="*/ 1284672 h 1299312"/>
                <a:gd name="connsiteX4" fmla="*/ 0 w 436845"/>
                <a:gd name="connsiteY4" fmla="*/ 1261206 h 1299312"/>
                <a:gd name="connsiteX0" fmla="*/ 0 w 430205"/>
                <a:gd name="connsiteY0" fmla="*/ 1261206 h 1299312"/>
                <a:gd name="connsiteX1" fmla="*/ 285175 w 430205"/>
                <a:gd name="connsiteY1" fmla="*/ 0 h 1299312"/>
                <a:gd name="connsiteX2" fmla="*/ 430205 w 430205"/>
                <a:gd name="connsiteY2" fmla="*/ 10247 h 1299312"/>
                <a:gd name="connsiteX3" fmla="*/ 131530 w 430205"/>
                <a:gd name="connsiteY3" fmla="*/ 1284672 h 1299312"/>
                <a:gd name="connsiteX4" fmla="*/ 0 w 430205"/>
                <a:gd name="connsiteY4" fmla="*/ 1261206 h 129931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84672"/>
                <a:gd name="connsiteX1" fmla="*/ 285175 w 430205"/>
                <a:gd name="connsiteY1" fmla="*/ 0 h 1284672"/>
                <a:gd name="connsiteX2" fmla="*/ 430205 w 430205"/>
                <a:gd name="connsiteY2" fmla="*/ 10247 h 1284672"/>
                <a:gd name="connsiteX3" fmla="*/ 131530 w 430205"/>
                <a:gd name="connsiteY3" fmla="*/ 1284672 h 1284672"/>
                <a:gd name="connsiteX4" fmla="*/ 0 w 430205"/>
                <a:gd name="connsiteY4" fmla="*/ 1261206 h 1284672"/>
                <a:gd name="connsiteX0" fmla="*/ 0 w 430205"/>
                <a:gd name="connsiteY0" fmla="*/ 1261206 h 1296380"/>
                <a:gd name="connsiteX1" fmla="*/ 285175 w 430205"/>
                <a:gd name="connsiteY1" fmla="*/ 0 h 1296380"/>
                <a:gd name="connsiteX2" fmla="*/ 430205 w 430205"/>
                <a:gd name="connsiteY2" fmla="*/ 10247 h 1296380"/>
                <a:gd name="connsiteX3" fmla="*/ 123108 w 430205"/>
                <a:gd name="connsiteY3" fmla="*/ 1296380 h 1296380"/>
                <a:gd name="connsiteX4" fmla="*/ 0 w 430205"/>
                <a:gd name="connsiteY4" fmla="*/ 1261206 h 1296380"/>
                <a:gd name="connsiteX0" fmla="*/ 0 w 431371"/>
                <a:gd name="connsiteY0" fmla="*/ 1275173 h 1296380"/>
                <a:gd name="connsiteX1" fmla="*/ 286341 w 431371"/>
                <a:gd name="connsiteY1" fmla="*/ 0 h 1296380"/>
                <a:gd name="connsiteX2" fmla="*/ 431371 w 431371"/>
                <a:gd name="connsiteY2" fmla="*/ 10247 h 1296380"/>
                <a:gd name="connsiteX3" fmla="*/ 124274 w 431371"/>
                <a:gd name="connsiteY3" fmla="*/ 1296380 h 1296380"/>
                <a:gd name="connsiteX4" fmla="*/ 0 w 431371"/>
                <a:gd name="connsiteY4" fmla="*/ 1275173 h 1296380"/>
                <a:gd name="connsiteX0" fmla="*/ 0 w 443286"/>
                <a:gd name="connsiteY0" fmla="*/ 1328782 h 1333215"/>
                <a:gd name="connsiteX1" fmla="*/ 298256 w 443286"/>
                <a:gd name="connsiteY1" fmla="*/ 0 h 1333215"/>
                <a:gd name="connsiteX2" fmla="*/ 443286 w 443286"/>
                <a:gd name="connsiteY2" fmla="*/ 10247 h 1333215"/>
                <a:gd name="connsiteX3" fmla="*/ 136189 w 443286"/>
                <a:gd name="connsiteY3" fmla="*/ 1296380 h 1333215"/>
                <a:gd name="connsiteX4" fmla="*/ 0 w 443286"/>
                <a:gd name="connsiteY4" fmla="*/ 1328782 h 1333215"/>
                <a:gd name="connsiteX0" fmla="*/ 0 w 443286"/>
                <a:gd name="connsiteY0" fmla="*/ 1328782 h 1334293"/>
                <a:gd name="connsiteX1" fmla="*/ 298256 w 443286"/>
                <a:gd name="connsiteY1" fmla="*/ 0 h 1334293"/>
                <a:gd name="connsiteX2" fmla="*/ 443286 w 443286"/>
                <a:gd name="connsiteY2" fmla="*/ 10247 h 1334293"/>
                <a:gd name="connsiteX3" fmla="*/ 138380 w 443286"/>
                <a:gd name="connsiteY3" fmla="*/ 1309799 h 1334293"/>
                <a:gd name="connsiteX4" fmla="*/ 0 w 443286"/>
                <a:gd name="connsiteY4" fmla="*/ 1328782 h 1334293"/>
                <a:gd name="connsiteX0" fmla="*/ 0 w 443286"/>
                <a:gd name="connsiteY0" fmla="*/ 1328782 h 1335835"/>
                <a:gd name="connsiteX1" fmla="*/ 298256 w 443286"/>
                <a:gd name="connsiteY1" fmla="*/ 0 h 1335835"/>
                <a:gd name="connsiteX2" fmla="*/ 443286 w 443286"/>
                <a:gd name="connsiteY2" fmla="*/ 10247 h 1335835"/>
                <a:gd name="connsiteX3" fmla="*/ 138380 w 443286"/>
                <a:gd name="connsiteY3" fmla="*/ 1309799 h 1335835"/>
                <a:gd name="connsiteX4" fmla="*/ 0 w 443286"/>
                <a:gd name="connsiteY4" fmla="*/ 1328782 h 1335835"/>
                <a:gd name="connsiteX0" fmla="*/ 0 w 443286"/>
                <a:gd name="connsiteY0" fmla="*/ 1328782 h 1331731"/>
                <a:gd name="connsiteX1" fmla="*/ 298256 w 443286"/>
                <a:gd name="connsiteY1" fmla="*/ 0 h 1331731"/>
                <a:gd name="connsiteX2" fmla="*/ 443286 w 443286"/>
                <a:gd name="connsiteY2" fmla="*/ 10247 h 1331731"/>
                <a:gd name="connsiteX3" fmla="*/ 152554 w 443286"/>
                <a:gd name="connsiteY3" fmla="*/ 1248933 h 1331731"/>
                <a:gd name="connsiteX4" fmla="*/ 0 w 443286"/>
                <a:gd name="connsiteY4" fmla="*/ 1328782 h 1331731"/>
                <a:gd name="connsiteX0" fmla="*/ 0 w 443286"/>
                <a:gd name="connsiteY0" fmla="*/ 1328782 h 1331456"/>
                <a:gd name="connsiteX1" fmla="*/ 298256 w 443286"/>
                <a:gd name="connsiteY1" fmla="*/ 0 h 1331456"/>
                <a:gd name="connsiteX2" fmla="*/ 443286 w 443286"/>
                <a:gd name="connsiteY2" fmla="*/ 10247 h 1331456"/>
                <a:gd name="connsiteX3" fmla="*/ 154266 w 443286"/>
                <a:gd name="connsiteY3" fmla="*/ 1238321 h 1331456"/>
                <a:gd name="connsiteX4" fmla="*/ 0 w 443286"/>
                <a:gd name="connsiteY4" fmla="*/ 1328782 h 1331456"/>
                <a:gd name="connsiteX0" fmla="*/ 0 w 447804"/>
                <a:gd name="connsiteY0" fmla="*/ 1343297 h 1345669"/>
                <a:gd name="connsiteX1" fmla="*/ 302774 w 447804"/>
                <a:gd name="connsiteY1" fmla="*/ 0 h 1345669"/>
                <a:gd name="connsiteX2" fmla="*/ 447804 w 447804"/>
                <a:gd name="connsiteY2" fmla="*/ 10247 h 1345669"/>
                <a:gd name="connsiteX3" fmla="*/ 158784 w 447804"/>
                <a:gd name="connsiteY3" fmla="*/ 1238321 h 1345669"/>
                <a:gd name="connsiteX4" fmla="*/ 0 w 447804"/>
                <a:gd name="connsiteY4" fmla="*/ 1343297 h 1345669"/>
                <a:gd name="connsiteX0" fmla="*/ 0 w 447804"/>
                <a:gd name="connsiteY0" fmla="*/ 1343297 h 1346222"/>
                <a:gd name="connsiteX1" fmla="*/ 302774 w 447804"/>
                <a:gd name="connsiteY1" fmla="*/ 0 h 1346222"/>
                <a:gd name="connsiteX2" fmla="*/ 447804 w 447804"/>
                <a:gd name="connsiteY2" fmla="*/ 10247 h 1346222"/>
                <a:gd name="connsiteX3" fmla="*/ 158784 w 447804"/>
                <a:gd name="connsiteY3" fmla="*/ 1238321 h 1346222"/>
                <a:gd name="connsiteX4" fmla="*/ 0 w 447804"/>
                <a:gd name="connsiteY4" fmla="*/ 1343297 h 1346222"/>
                <a:gd name="connsiteX0" fmla="*/ 0 w 447804"/>
                <a:gd name="connsiteY0" fmla="*/ 1333050 h 1335975"/>
                <a:gd name="connsiteX1" fmla="*/ 305444 w 447804"/>
                <a:gd name="connsiteY1" fmla="*/ 27203 h 1335975"/>
                <a:gd name="connsiteX2" fmla="*/ 447804 w 447804"/>
                <a:gd name="connsiteY2" fmla="*/ 0 h 1335975"/>
                <a:gd name="connsiteX3" fmla="*/ 158784 w 447804"/>
                <a:gd name="connsiteY3" fmla="*/ 1228074 h 1335975"/>
                <a:gd name="connsiteX4" fmla="*/ 0 w 447804"/>
                <a:gd name="connsiteY4" fmla="*/ 1333050 h 1335975"/>
                <a:gd name="connsiteX0" fmla="*/ 0 w 452940"/>
                <a:gd name="connsiteY0" fmla="*/ 1364886 h 1367811"/>
                <a:gd name="connsiteX1" fmla="*/ 305444 w 452940"/>
                <a:gd name="connsiteY1" fmla="*/ 5903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290929 w 452940"/>
                <a:gd name="connsiteY1" fmla="*/ 54519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7811"/>
                <a:gd name="connsiteX1" fmla="*/ 317768 w 452940"/>
                <a:gd name="connsiteY1" fmla="*/ 50138 h 1367811"/>
                <a:gd name="connsiteX2" fmla="*/ 452940 w 452940"/>
                <a:gd name="connsiteY2" fmla="*/ 0 h 1367811"/>
                <a:gd name="connsiteX3" fmla="*/ 158784 w 452940"/>
                <a:gd name="connsiteY3" fmla="*/ 1259910 h 1367811"/>
                <a:gd name="connsiteX4" fmla="*/ 0 w 452940"/>
                <a:gd name="connsiteY4" fmla="*/ 1364886 h 1367811"/>
                <a:gd name="connsiteX0" fmla="*/ 0 w 452940"/>
                <a:gd name="connsiteY0" fmla="*/ 1364886 h 1364886"/>
                <a:gd name="connsiteX1" fmla="*/ 317768 w 452940"/>
                <a:gd name="connsiteY1" fmla="*/ 50138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52940"/>
                <a:gd name="connsiteY0" fmla="*/ 1364886 h 1364886"/>
                <a:gd name="connsiteX1" fmla="*/ 305444 w 452940"/>
                <a:gd name="connsiteY1" fmla="*/ 59039 h 1364886"/>
                <a:gd name="connsiteX2" fmla="*/ 452940 w 452940"/>
                <a:gd name="connsiteY2" fmla="*/ 0 h 1364886"/>
                <a:gd name="connsiteX3" fmla="*/ 158784 w 452940"/>
                <a:gd name="connsiteY3" fmla="*/ 1259910 h 1364886"/>
                <a:gd name="connsiteX4" fmla="*/ 0 w 452940"/>
                <a:gd name="connsiteY4" fmla="*/ 1364886 h 1364886"/>
                <a:gd name="connsiteX0" fmla="*/ 0 w 445614"/>
                <a:gd name="connsiteY0" fmla="*/ 1346469 h 1346469"/>
                <a:gd name="connsiteX1" fmla="*/ 305444 w 445614"/>
                <a:gd name="connsiteY1" fmla="*/ 40622 h 1346469"/>
                <a:gd name="connsiteX2" fmla="*/ 445614 w 445614"/>
                <a:gd name="connsiteY2" fmla="*/ 0 h 1346469"/>
                <a:gd name="connsiteX3" fmla="*/ 158784 w 445614"/>
                <a:gd name="connsiteY3" fmla="*/ 1241493 h 1346469"/>
                <a:gd name="connsiteX4" fmla="*/ 0 w 445614"/>
                <a:gd name="connsiteY4" fmla="*/ 1346469 h 1346469"/>
                <a:gd name="connsiteX0" fmla="*/ 0 w 445614"/>
                <a:gd name="connsiteY0" fmla="*/ 1346469 h 1346469"/>
                <a:gd name="connsiteX1" fmla="*/ 305444 w 445614"/>
                <a:gd name="connsiteY1" fmla="*/ 40622 h 1346469"/>
                <a:gd name="connsiteX2" fmla="*/ 445614 w 445614"/>
                <a:gd name="connsiteY2" fmla="*/ 0 h 1346469"/>
                <a:gd name="connsiteX3" fmla="*/ 175011 w 445614"/>
                <a:gd name="connsiteY3" fmla="*/ 1235399 h 1346469"/>
                <a:gd name="connsiteX4" fmla="*/ 0 w 445614"/>
                <a:gd name="connsiteY4" fmla="*/ 1346469 h 13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14" h="1346469">
                  <a:moveTo>
                    <a:pt x="0" y="1346469"/>
                  </a:moveTo>
                  <a:lnTo>
                    <a:pt x="305444" y="40622"/>
                  </a:lnTo>
                  <a:cubicBezTo>
                    <a:pt x="369491" y="27698"/>
                    <a:pt x="391086" y="7926"/>
                    <a:pt x="445614" y="0"/>
                  </a:cubicBezTo>
                  <a:lnTo>
                    <a:pt x="175011" y="1235399"/>
                  </a:lnTo>
                  <a:cubicBezTo>
                    <a:pt x="132012" y="1271457"/>
                    <a:pt x="74956" y="1318604"/>
                    <a:pt x="0" y="13464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Rectangle 7">
              <a:extLst>
                <a:ext uri="{FF2B5EF4-FFF2-40B4-BE49-F238E27FC236}">
                  <a16:creationId xmlns:a16="http://schemas.microsoft.com/office/drawing/2014/main" id="{A95288B6-9385-CB2B-6018-2A76073CC54B}"/>
                </a:ext>
              </a:extLst>
            </p:cNvPr>
            <p:cNvSpPr/>
            <p:nvPr/>
          </p:nvSpPr>
          <p:spPr>
            <a:xfrm>
              <a:off x="5546983" y="1701466"/>
              <a:ext cx="1041241" cy="3655127"/>
            </a:xfrm>
            <a:custGeom>
              <a:avLst/>
              <a:gdLst>
                <a:gd name="connsiteX0" fmla="*/ 0 w 1468152"/>
                <a:gd name="connsiteY0" fmla="*/ 0 h 2491345"/>
                <a:gd name="connsiteX1" fmla="*/ 1468152 w 1468152"/>
                <a:gd name="connsiteY1" fmla="*/ 0 h 2491345"/>
                <a:gd name="connsiteX2" fmla="*/ 1468152 w 1468152"/>
                <a:gd name="connsiteY2" fmla="*/ 2491345 h 2491345"/>
                <a:gd name="connsiteX3" fmla="*/ 0 w 1468152"/>
                <a:gd name="connsiteY3" fmla="*/ 2491345 h 2491345"/>
                <a:gd name="connsiteX4" fmla="*/ 0 w 1468152"/>
                <a:gd name="connsiteY4" fmla="*/ 0 h 2491345"/>
                <a:gd name="connsiteX0" fmla="*/ 0 w 1468152"/>
                <a:gd name="connsiteY0" fmla="*/ 1163782 h 3655127"/>
                <a:gd name="connsiteX1" fmla="*/ 1266272 w 1468152"/>
                <a:gd name="connsiteY1" fmla="*/ 0 h 3655127"/>
                <a:gd name="connsiteX2" fmla="*/ 1468152 w 1468152"/>
                <a:gd name="connsiteY2" fmla="*/ 3655127 h 3655127"/>
                <a:gd name="connsiteX3" fmla="*/ 0 w 1468152"/>
                <a:gd name="connsiteY3" fmla="*/ 3655127 h 3655127"/>
                <a:gd name="connsiteX4" fmla="*/ 0 w 1468152"/>
                <a:gd name="connsiteY4" fmla="*/ 1163782 h 3655127"/>
                <a:gd name="connsiteX0" fmla="*/ 0 w 1266272"/>
                <a:gd name="connsiteY0" fmla="*/ 1163782 h 3655127"/>
                <a:gd name="connsiteX1" fmla="*/ 1266272 w 1266272"/>
                <a:gd name="connsiteY1" fmla="*/ 0 h 3655127"/>
                <a:gd name="connsiteX2" fmla="*/ 1218770 w 1266272"/>
                <a:gd name="connsiteY2" fmla="*/ 3073236 h 3655127"/>
                <a:gd name="connsiteX3" fmla="*/ 0 w 1266272"/>
                <a:gd name="connsiteY3" fmla="*/ 3655127 h 3655127"/>
                <a:gd name="connsiteX4" fmla="*/ 0 w 1266272"/>
                <a:gd name="connsiteY4" fmla="*/ 1163782 h 3655127"/>
                <a:gd name="connsiteX0" fmla="*/ 0 w 1266272"/>
                <a:gd name="connsiteY0" fmla="*/ 1163782 h 3655127"/>
                <a:gd name="connsiteX1" fmla="*/ 1266272 w 1266272"/>
                <a:gd name="connsiteY1" fmla="*/ 0 h 3655127"/>
                <a:gd name="connsiteX2" fmla="*/ 1206895 w 1266272"/>
                <a:gd name="connsiteY2" fmla="*/ 2420093 h 3655127"/>
                <a:gd name="connsiteX3" fmla="*/ 0 w 1266272"/>
                <a:gd name="connsiteY3" fmla="*/ 3655127 h 3655127"/>
                <a:gd name="connsiteX4" fmla="*/ 0 w 1266272"/>
                <a:gd name="connsiteY4" fmla="*/ 1163782 h 3655127"/>
                <a:gd name="connsiteX0" fmla="*/ 19056 w 1285328"/>
                <a:gd name="connsiteY0" fmla="*/ 1163782 h 3655127"/>
                <a:gd name="connsiteX1" fmla="*/ 1285328 w 1285328"/>
                <a:gd name="connsiteY1" fmla="*/ 0 h 3655127"/>
                <a:gd name="connsiteX2" fmla="*/ 1225951 w 1285328"/>
                <a:gd name="connsiteY2" fmla="*/ 2420093 h 3655127"/>
                <a:gd name="connsiteX3" fmla="*/ 19056 w 1285328"/>
                <a:gd name="connsiteY3" fmla="*/ 3655127 h 3655127"/>
                <a:gd name="connsiteX4" fmla="*/ 81 w 1285328"/>
                <a:gd name="connsiteY4" fmla="*/ 1155781 h 3655127"/>
                <a:gd name="connsiteX5" fmla="*/ 19056 w 1285328"/>
                <a:gd name="connsiteY5" fmla="*/ 1163782 h 3655127"/>
                <a:gd name="connsiteX0" fmla="*/ 19056 w 1285328"/>
                <a:gd name="connsiteY0" fmla="*/ 1163782 h 3655127"/>
                <a:gd name="connsiteX1" fmla="*/ 1285328 w 1285328"/>
                <a:gd name="connsiteY1" fmla="*/ 0 h 3655127"/>
                <a:gd name="connsiteX2" fmla="*/ 1225951 w 1285328"/>
                <a:gd name="connsiteY2" fmla="*/ 2420093 h 3655127"/>
                <a:gd name="connsiteX3" fmla="*/ 19056 w 1285328"/>
                <a:gd name="connsiteY3" fmla="*/ 3655127 h 3655127"/>
                <a:gd name="connsiteX4" fmla="*/ 81 w 1285328"/>
                <a:gd name="connsiteY4" fmla="*/ 1155781 h 3655127"/>
                <a:gd name="connsiteX5" fmla="*/ 19056 w 1285328"/>
                <a:gd name="connsiteY5" fmla="*/ 1163782 h 3655127"/>
                <a:gd name="connsiteX0" fmla="*/ 19056 w 1285328"/>
                <a:gd name="connsiteY0" fmla="*/ 1163782 h 3655127"/>
                <a:gd name="connsiteX1" fmla="*/ 1285328 w 1285328"/>
                <a:gd name="connsiteY1" fmla="*/ 0 h 3655127"/>
                <a:gd name="connsiteX2" fmla="*/ 1225951 w 1285328"/>
                <a:gd name="connsiteY2" fmla="*/ 2420093 h 3655127"/>
                <a:gd name="connsiteX3" fmla="*/ 19056 w 1285328"/>
                <a:gd name="connsiteY3" fmla="*/ 3655127 h 3655127"/>
                <a:gd name="connsiteX4" fmla="*/ 81 w 1285328"/>
                <a:gd name="connsiteY4" fmla="*/ 1155781 h 3655127"/>
                <a:gd name="connsiteX5" fmla="*/ 19056 w 1285328"/>
                <a:gd name="connsiteY5" fmla="*/ 1163782 h 365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328" h="3655127">
                  <a:moveTo>
                    <a:pt x="19056" y="1163782"/>
                  </a:moveTo>
                  <a:cubicBezTo>
                    <a:pt x="429272" y="740229"/>
                    <a:pt x="863237" y="387927"/>
                    <a:pt x="1285328" y="0"/>
                  </a:cubicBezTo>
                  <a:lnTo>
                    <a:pt x="1225951" y="2420093"/>
                  </a:lnTo>
                  <a:cubicBezTo>
                    <a:pt x="823653" y="2831771"/>
                    <a:pt x="445104" y="3279075"/>
                    <a:pt x="19056" y="3655127"/>
                  </a:cubicBezTo>
                  <a:cubicBezTo>
                    <a:pt x="20648" y="2837846"/>
                    <a:pt x="-1511" y="1973062"/>
                    <a:pt x="81" y="1155781"/>
                  </a:cubicBezTo>
                  <a:lnTo>
                    <a:pt x="19056" y="11637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Rectangle 4">
              <a:extLst>
                <a:ext uri="{FF2B5EF4-FFF2-40B4-BE49-F238E27FC236}">
                  <a16:creationId xmlns:a16="http://schemas.microsoft.com/office/drawing/2014/main" id="{0344E432-0FCD-4D58-C124-B7A9D6A003B3}"/>
                </a:ext>
              </a:extLst>
            </p:cNvPr>
            <p:cNvSpPr/>
            <p:nvPr/>
          </p:nvSpPr>
          <p:spPr>
            <a:xfrm>
              <a:off x="2612260" y="4609589"/>
              <a:ext cx="864096" cy="466294"/>
            </a:xfrm>
            <a:custGeom>
              <a:avLst/>
              <a:gdLst/>
              <a:ahLst/>
              <a:cxnLst/>
              <a:rect l="l" t="t" r="r" b="b"/>
              <a:pathLst>
                <a:path w="864096" h="466294">
                  <a:moveTo>
                    <a:pt x="0" y="0"/>
                  </a:moveTo>
                  <a:cubicBezTo>
                    <a:pt x="307082" y="123825"/>
                    <a:pt x="537964" y="133350"/>
                    <a:pt x="864096" y="0"/>
                  </a:cubicBezTo>
                  <a:lnTo>
                    <a:pt x="864096" y="369821"/>
                  </a:lnTo>
                  <a:cubicBezTo>
                    <a:pt x="537964" y="503171"/>
                    <a:pt x="307082" y="493646"/>
                    <a:pt x="0" y="3698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Rectangle 4">
              <a:extLst>
                <a:ext uri="{FF2B5EF4-FFF2-40B4-BE49-F238E27FC236}">
                  <a16:creationId xmlns:a16="http://schemas.microsoft.com/office/drawing/2014/main" id="{0169659D-229C-41FF-59A3-A1230C464C7E}"/>
                </a:ext>
              </a:extLst>
            </p:cNvPr>
            <p:cNvSpPr/>
            <p:nvPr/>
          </p:nvSpPr>
          <p:spPr>
            <a:xfrm>
              <a:off x="3701334" y="4609589"/>
              <a:ext cx="864096" cy="466294"/>
            </a:xfrm>
            <a:custGeom>
              <a:avLst/>
              <a:gdLst/>
              <a:ahLst/>
              <a:cxnLst/>
              <a:rect l="l" t="t" r="r" b="b"/>
              <a:pathLst>
                <a:path w="864096" h="466294">
                  <a:moveTo>
                    <a:pt x="0" y="0"/>
                  </a:moveTo>
                  <a:cubicBezTo>
                    <a:pt x="307082" y="123825"/>
                    <a:pt x="537964" y="133350"/>
                    <a:pt x="864096" y="0"/>
                  </a:cubicBezTo>
                  <a:lnTo>
                    <a:pt x="864096" y="369821"/>
                  </a:lnTo>
                  <a:cubicBezTo>
                    <a:pt x="537964" y="503171"/>
                    <a:pt x="307082" y="493646"/>
                    <a:pt x="0" y="3698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ectangle 4">
              <a:extLst>
                <a:ext uri="{FF2B5EF4-FFF2-40B4-BE49-F238E27FC236}">
                  <a16:creationId xmlns:a16="http://schemas.microsoft.com/office/drawing/2014/main" id="{9993D676-B9E5-0D36-10E8-BBA8A52FEBA2}"/>
                </a:ext>
              </a:extLst>
            </p:cNvPr>
            <p:cNvSpPr/>
            <p:nvPr/>
          </p:nvSpPr>
          <p:spPr>
            <a:xfrm>
              <a:off x="4751848" y="4609589"/>
              <a:ext cx="864096" cy="466294"/>
            </a:xfrm>
            <a:custGeom>
              <a:avLst/>
              <a:gdLst/>
              <a:ahLst/>
              <a:cxnLst/>
              <a:rect l="l" t="t" r="r" b="b"/>
              <a:pathLst>
                <a:path w="864096" h="466294">
                  <a:moveTo>
                    <a:pt x="0" y="0"/>
                  </a:moveTo>
                  <a:cubicBezTo>
                    <a:pt x="307082" y="123825"/>
                    <a:pt x="537964" y="133350"/>
                    <a:pt x="864096" y="0"/>
                  </a:cubicBezTo>
                  <a:lnTo>
                    <a:pt x="864096" y="369821"/>
                  </a:lnTo>
                  <a:cubicBezTo>
                    <a:pt x="537964" y="503171"/>
                    <a:pt x="307082" y="493646"/>
                    <a:pt x="0" y="3698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Rectangle 4">
              <a:extLst>
                <a:ext uri="{FF2B5EF4-FFF2-40B4-BE49-F238E27FC236}">
                  <a16:creationId xmlns:a16="http://schemas.microsoft.com/office/drawing/2014/main" id="{EFDDA093-9A76-C762-5BF6-7BA54E2E8C82}"/>
                </a:ext>
              </a:extLst>
            </p:cNvPr>
            <p:cNvSpPr/>
            <p:nvPr/>
          </p:nvSpPr>
          <p:spPr>
            <a:xfrm>
              <a:off x="2612260" y="4509120"/>
              <a:ext cx="864096" cy="466294"/>
            </a:xfrm>
            <a:custGeom>
              <a:avLst/>
              <a:gdLst/>
              <a:ahLst/>
              <a:cxnLst/>
              <a:rect l="l" t="t" r="r" b="b"/>
              <a:pathLst>
                <a:path w="864096" h="466294">
                  <a:moveTo>
                    <a:pt x="864096" y="0"/>
                  </a:moveTo>
                  <a:lnTo>
                    <a:pt x="864096" y="369821"/>
                  </a:lnTo>
                  <a:cubicBezTo>
                    <a:pt x="537964" y="503171"/>
                    <a:pt x="307082" y="493646"/>
                    <a:pt x="0" y="369821"/>
                  </a:cubicBezTo>
                  <a:lnTo>
                    <a:pt x="0" y="231546"/>
                  </a:lnTo>
                  <a:cubicBezTo>
                    <a:pt x="304482" y="353580"/>
                    <a:pt x="534610" y="362265"/>
                    <a:pt x="858934" y="229654"/>
                  </a:cubicBezTo>
                  <a:lnTo>
                    <a:pt x="858934" y="1894"/>
                  </a:lnTo>
                  <a:cubicBezTo>
                    <a:pt x="860700" y="1386"/>
                    <a:pt x="862397" y="695"/>
                    <a:pt x="864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Rectangle 4">
              <a:extLst>
                <a:ext uri="{FF2B5EF4-FFF2-40B4-BE49-F238E27FC236}">
                  <a16:creationId xmlns:a16="http://schemas.microsoft.com/office/drawing/2014/main" id="{32A7A90A-DC72-583B-F56E-9E46245B0822}"/>
                </a:ext>
              </a:extLst>
            </p:cNvPr>
            <p:cNvSpPr/>
            <p:nvPr/>
          </p:nvSpPr>
          <p:spPr>
            <a:xfrm>
              <a:off x="3701334" y="4509120"/>
              <a:ext cx="864096" cy="466294"/>
            </a:xfrm>
            <a:custGeom>
              <a:avLst/>
              <a:gdLst/>
              <a:ahLst/>
              <a:cxnLst/>
              <a:rect l="l" t="t" r="r" b="b"/>
              <a:pathLst>
                <a:path w="864096" h="466294">
                  <a:moveTo>
                    <a:pt x="864096" y="0"/>
                  </a:moveTo>
                  <a:lnTo>
                    <a:pt x="864096" y="369821"/>
                  </a:lnTo>
                  <a:cubicBezTo>
                    <a:pt x="537964" y="503171"/>
                    <a:pt x="307082" y="493646"/>
                    <a:pt x="0" y="369821"/>
                  </a:cubicBezTo>
                  <a:lnTo>
                    <a:pt x="0" y="231546"/>
                  </a:lnTo>
                  <a:cubicBezTo>
                    <a:pt x="304482" y="353580"/>
                    <a:pt x="534610" y="362265"/>
                    <a:pt x="858934" y="229654"/>
                  </a:cubicBezTo>
                  <a:lnTo>
                    <a:pt x="858934" y="1894"/>
                  </a:lnTo>
                  <a:cubicBezTo>
                    <a:pt x="860700" y="1386"/>
                    <a:pt x="862397" y="695"/>
                    <a:pt x="864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ectangle 4">
              <a:extLst>
                <a:ext uri="{FF2B5EF4-FFF2-40B4-BE49-F238E27FC236}">
                  <a16:creationId xmlns:a16="http://schemas.microsoft.com/office/drawing/2014/main" id="{31F7E152-FD24-8781-DD05-4E7CDA1C2F54}"/>
                </a:ext>
              </a:extLst>
            </p:cNvPr>
            <p:cNvSpPr/>
            <p:nvPr/>
          </p:nvSpPr>
          <p:spPr>
            <a:xfrm>
              <a:off x="4751848" y="4509120"/>
              <a:ext cx="864096" cy="466294"/>
            </a:xfrm>
            <a:custGeom>
              <a:avLst/>
              <a:gdLst/>
              <a:ahLst/>
              <a:cxnLst/>
              <a:rect l="l" t="t" r="r" b="b"/>
              <a:pathLst>
                <a:path w="864096" h="466294">
                  <a:moveTo>
                    <a:pt x="864096" y="0"/>
                  </a:moveTo>
                  <a:lnTo>
                    <a:pt x="864096" y="369821"/>
                  </a:lnTo>
                  <a:cubicBezTo>
                    <a:pt x="537964" y="503171"/>
                    <a:pt x="307082" y="493646"/>
                    <a:pt x="0" y="369821"/>
                  </a:cubicBezTo>
                  <a:lnTo>
                    <a:pt x="0" y="231546"/>
                  </a:lnTo>
                  <a:cubicBezTo>
                    <a:pt x="304482" y="353580"/>
                    <a:pt x="534610" y="362265"/>
                    <a:pt x="858934" y="229654"/>
                  </a:cubicBezTo>
                  <a:lnTo>
                    <a:pt x="858934" y="1894"/>
                  </a:lnTo>
                  <a:cubicBezTo>
                    <a:pt x="860700" y="1386"/>
                    <a:pt x="862397" y="695"/>
                    <a:pt x="864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58" name="Chord 38">
            <a:extLst>
              <a:ext uri="{FF2B5EF4-FFF2-40B4-BE49-F238E27FC236}">
                <a16:creationId xmlns:a16="http://schemas.microsoft.com/office/drawing/2014/main" id="{F03A1ABA-90BF-0E6F-F03D-61A3AD64B942}"/>
              </a:ext>
            </a:extLst>
          </p:cNvPr>
          <p:cNvSpPr/>
          <p:nvPr/>
        </p:nvSpPr>
        <p:spPr>
          <a:xfrm>
            <a:off x="1724366" y="4456748"/>
            <a:ext cx="328684" cy="42266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3883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54851D4-4141-7DE6-CF75-107808DB778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5470" r="15470"/>
          <a:stretch>
            <a:fillRect/>
          </a:stretch>
        </p:blipFill>
        <p:spPr/>
      </p:pic>
      <p:sp>
        <p:nvSpPr>
          <p:cNvPr id="5" name="TextBox 4">
            <a:extLst>
              <a:ext uri="{FF2B5EF4-FFF2-40B4-BE49-F238E27FC236}">
                <a16:creationId xmlns:a16="http://schemas.microsoft.com/office/drawing/2014/main" id="{292E5513-9C0F-4BC2-9C3B-4C7EDE349CB7}"/>
              </a:ext>
            </a:extLst>
          </p:cNvPr>
          <p:cNvSpPr txBox="1"/>
          <p:nvPr/>
        </p:nvSpPr>
        <p:spPr>
          <a:xfrm>
            <a:off x="716045" y="490920"/>
            <a:ext cx="4010324" cy="923330"/>
          </a:xfrm>
          <a:prstGeom prst="rect">
            <a:avLst/>
          </a:prstGeom>
          <a:noFill/>
        </p:spPr>
        <p:txBody>
          <a:bodyPr wrap="square" rtlCol="0" anchor="ctr">
            <a:spAutoFit/>
          </a:bodyPr>
          <a:lstStyle/>
          <a:p>
            <a:r>
              <a:rPr lang="en-MY" altLang="ko-KR" sz="5400" b="1" dirty="0">
                <a:solidFill>
                  <a:schemeClr val="tx1">
                    <a:lumMod val="75000"/>
                    <a:lumOff val="25000"/>
                  </a:schemeClr>
                </a:solidFill>
                <a:cs typeface="Arial" pitchFamily="34" charset="0"/>
              </a:rPr>
              <a:t>Conclusion</a:t>
            </a:r>
            <a:endParaRPr lang="ko-KR" altLang="en-US" sz="5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4811F867-3BE6-4159-906B-7BBAEC579A41}"/>
              </a:ext>
            </a:extLst>
          </p:cNvPr>
          <p:cNvSpPr txBox="1"/>
          <p:nvPr/>
        </p:nvSpPr>
        <p:spPr>
          <a:xfrm>
            <a:off x="813601" y="2467128"/>
            <a:ext cx="4406099" cy="3539430"/>
          </a:xfrm>
          <a:prstGeom prst="rect">
            <a:avLst/>
          </a:prstGeom>
          <a:noFill/>
        </p:spPr>
        <p:txBody>
          <a:bodyPr wrap="square" rtlCol="0">
            <a:spAutoFit/>
          </a:bodyPr>
          <a:lstStyle/>
          <a:p>
            <a:pPr marL="171450" indent="-171450">
              <a:buFont typeface="Arial" panose="020B0604020202020204" pitchFamily="34" charset="0"/>
              <a:buChar char="•"/>
            </a:pPr>
            <a:r>
              <a:rPr lang="en-US" altLang="ko-KR" sz="1600" b="1" dirty="0">
                <a:solidFill>
                  <a:schemeClr val="accent6"/>
                </a:solidFill>
                <a:cs typeface="Arial" pitchFamily="34" charset="0"/>
              </a:rPr>
              <a:t>It is important to </a:t>
            </a:r>
            <a:r>
              <a:rPr lang="en-US" altLang="ko-KR" sz="1600" b="1" dirty="0">
                <a:solidFill>
                  <a:srgbClr val="FF0000"/>
                </a:solidFill>
                <a:cs typeface="Arial" pitchFamily="34" charset="0"/>
              </a:rPr>
              <a:t>take care of the welfare of aging workforce </a:t>
            </a:r>
            <a:r>
              <a:rPr lang="en-US" altLang="ko-KR" sz="1600" dirty="0">
                <a:cs typeface="Arial" pitchFamily="34" charset="0"/>
              </a:rPr>
              <a:t>as it helps to promote economic stability by minimizing the risks of unemployment and skills gaps in the aging workforce. </a:t>
            </a:r>
          </a:p>
          <a:p>
            <a:pPr marL="171450" indent="-171450">
              <a:buFont typeface="Arial" panose="020B0604020202020204" pitchFamily="34" charset="0"/>
              <a:buChar char="•"/>
            </a:pPr>
            <a:r>
              <a:rPr lang="en-US" altLang="ko-KR" sz="1600" dirty="0">
                <a:cs typeface="Arial" pitchFamily="34" charset="0"/>
              </a:rPr>
              <a:t>It </a:t>
            </a:r>
            <a:r>
              <a:rPr lang="en-US" altLang="ko-KR" sz="1600" b="1" dirty="0">
                <a:cs typeface="Arial" pitchFamily="34" charset="0"/>
              </a:rPr>
              <a:t>creates a positive social environment </a:t>
            </a:r>
            <a:r>
              <a:rPr lang="en-US" altLang="ko-KR" sz="1600" dirty="0">
                <a:cs typeface="Arial" pitchFamily="34" charset="0"/>
              </a:rPr>
              <a:t>where individuals are valued regardless of their age and reduces age-related discrimination. This leads to </a:t>
            </a:r>
            <a:r>
              <a:rPr lang="en-US" altLang="ko-KR" sz="1600" b="1" dirty="0">
                <a:cs typeface="Arial" pitchFamily="34" charset="0"/>
              </a:rPr>
              <a:t>better knowledge retention and transfer </a:t>
            </a:r>
            <a:r>
              <a:rPr lang="en-US" altLang="ko-KR" sz="1600" dirty="0">
                <a:cs typeface="Arial" pitchFamily="34" charset="0"/>
              </a:rPr>
              <a:t>and prevent loss of critical knowledge. </a:t>
            </a:r>
          </a:p>
          <a:p>
            <a:pPr marL="171450" indent="-171450">
              <a:buFont typeface="Arial" panose="020B0604020202020204" pitchFamily="34" charset="0"/>
              <a:buChar char="•"/>
            </a:pPr>
            <a:r>
              <a:rPr lang="en-US" altLang="ko-KR" sz="1600" dirty="0">
                <a:cs typeface="Arial" pitchFamily="34" charset="0"/>
              </a:rPr>
              <a:t>It enables us to </a:t>
            </a:r>
            <a:r>
              <a:rPr lang="en-US" altLang="ko-KR" sz="1600" b="1" dirty="0">
                <a:cs typeface="Arial" pitchFamily="34" charset="0"/>
              </a:rPr>
              <a:t>harness the potentials from older workers</a:t>
            </a:r>
            <a:r>
              <a:rPr lang="en-US" altLang="ko-KR" sz="1600" dirty="0">
                <a:cs typeface="Arial" pitchFamily="34" charset="0"/>
              </a:rPr>
              <a:t> and create an inclusive and sustainable labor markets.</a:t>
            </a:r>
          </a:p>
        </p:txBody>
      </p:sp>
      <p:sp>
        <p:nvSpPr>
          <p:cNvPr id="7" name="TextBox 6">
            <a:extLst>
              <a:ext uri="{FF2B5EF4-FFF2-40B4-BE49-F238E27FC236}">
                <a16:creationId xmlns:a16="http://schemas.microsoft.com/office/drawing/2014/main" id="{8185A8BB-A321-4053-8133-61428C92B1A3}"/>
              </a:ext>
            </a:extLst>
          </p:cNvPr>
          <p:cNvSpPr txBox="1"/>
          <p:nvPr/>
        </p:nvSpPr>
        <p:spPr>
          <a:xfrm>
            <a:off x="813600" y="1584957"/>
            <a:ext cx="4509005" cy="615553"/>
          </a:xfrm>
          <a:prstGeom prst="rect">
            <a:avLst/>
          </a:prstGeom>
          <a:noFill/>
        </p:spPr>
        <p:txBody>
          <a:bodyPr wrap="square" lIns="36000" tIns="0" rIns="36000" bIns="0" rtlCol="0">
            <a:spAutoFit/>
          </a:bodyPr>
          <a:lstStyle/>
          <a:p>
            <a:pPr algn="just"/>
            <a:r>
              <a:rPr lang="en-US" altLang="ko-KR" sz="2000" b="1" dirty="0">
                <a:solidFill>
                  <a:schemeClr val="accent1"/>
                </a:solidFill>
                <a:cs typeface="Arial" pitchFamily="34" charset="0"/>
              </a:rPr>
              <a:t>An ageing workforce isn't a burden. It's an opportunity.</a:t>
            </a:r>
            <a:endParaRPr lang="ko-KR" altLang="en-US" sz="2000" b="1" dirty="0">
              <a:solidFill>
                <a:schemeClr val="accent1"/>
              </a:solidFill>
              <a:cs typeface="Arial" pitchFamily="34" charset="0"/>
            </a:endParaRPr>
          </a:p>
        </p:txBody>
      </p:sp>
    </p:spTree>
    <p:extLst>
      <p:ext uri="{BB962C8B-B14F-4D97-AF65-F5344CB8AC3E}">
        <p14:creationId xmlns:p14="http://schemas.microsoft.com/office/powerpoint/2010/main" val="287404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4107776" y="523045"/>
            <a:ext cx="4934452" cy="724247"/>
          </a:xfrm>
        </p:spPr>
        <p:txBody>
          <a:bodyPr/>
          <a:lstStyle/>
          <a:p>
            <a:r>
              <a:rPr lang="en-US" sz="4000" dirty="0"/>
              <a:t>Table of Content</a:t>
            </a:r>
          </a:p>
        </p:txBody>
      </p:sp>
      <p:sp>
        <p:nvSpPr>
          <p:cNvPr id="50" name="TextBox 49">
            <a:extLst>
              <a:ext uri="{FF2B5EF4-FFF2-40B4-BE49-F238E27FC236}">
                <a16:creationId xmlns:a16="http://schemas.microsoft.com/office/drawing/2014/main" id="{52A67254-9911-D92A-62DF-CC72E7719F7B}"/>
              </a:ext>
            </a:extLst>
          </p:cNvPr>
          <p:cNvSpPr txBox="1"/>
          <p:nvPr/>
        </p:nvSpPr>
        <p:spPr>
          <a:xfrm>
            <a:off x="5600927" y="1797816"/>
            <a:ext cx="2293087" cy="369332"/>
          </a:xfrm>
          <a:prstGeom prst="rect">
            <a:avLst/>
          </a:prstGeom>
          <a:noFill/>
        </p:spPr>
        <p:txBody>
          <a:bodyPr wrap="square" lIns="108000" rIns="108000" rtlCol="0">
            <a:spAutoFit/>
          </a:bodyPr>
          <a:lstStyle/>
          <a:p>
            <a:r>
              <a:rPr lang="en-US" altLang="ko-KR" dirty="0">
                <a:cs typeface="Arial" pitchFamily="34" charset="0"/>
              </a:rPr>
              <a:t>Introduction</a:t>
            </a:r>
            <a:endParaRPr lang="ko-KR" altLang="en-US" dirty="0">
              <a:cs typeface="Arial" pitchFamily="34" charset="0"/>
            </a:endParaRPr>
          </a:p>
        </p:txBody>
      </p:sp>
      <p:grpSp>
        <p:nvGrpSpPr>
          <p:cNvPr id="63" name="Group 4">
            <a:extLst>
              <a:ext uri="{FF2B5EF4-FFF2-40B4-BE49-F238E27FC236}">
                <a16:creationId xmlns:a16="http://schemas.microsoft.com/office/drawing/2014/main" id="{AABF8693-5157-FE8C-2451-A93129060BFB}"/>
              </a:ext>
            </a:extLst>
          </p:cNvPr>
          <p:cNvGrpSpPr/>
          <p:nvPr/>
        </p:nvGrpSpPr>
        <p:grpSpPr>
          <a:xfrm>
            <a:off x="4843001" y="1658146"/>
            <a:ext cx="633776" cy="632298"/>
            <a:chOff x="5411156" y="1449052"/>
            <a:chExt cx="782620" cy="780795"/>
          </a:xfrm>
        </p:grpSpPr>
        <p:sp>
          <p:nvSpPr>
            <p:cNvPr id="64" name="Oval 5">
              <a:extLst>
                <a:ext uri="{FF2B5EF4-FFF2-40B4-BE49-F238E27FC236}">
                  <a16:creationId xmlns:a16="http://schemas.microsoft.com/office/drawing/2014/main" id="{695946C1-B354-19B4-4074-D11BB615ED6C}"/>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65" name="TextBox 64">
              <a:extLst>
                <a:ext uri="{FF2B5EF4-FFF2-40B4-BE49-F238E27FC236}">
                  <a16:creationId xmlns:a16="http://schemas.microsoft.com/office/drawing/2014/main" id="{73826CEA-FFE7-5495-33FF-7B7D2A6DB702}"/>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01</a:t>
              </a:r>
              <a:endParaRPr lang="ko-KR" altLang="en-US" sz="2400" b="1" dirty="0">
                <a:solidFill>
                  <a:schemeClr val="bg1"/>
                </a:solidFill>
                <a:cs typeface="Arial" pitchFamily="34" charset="0"/>
              </a:endParaRPr>
            </a:p>
          </p:txBody>
        </p:sp>
      </p:grpSp>
      <p:pic>
        <p:nvPicPr>
          <p:cNvPr id="79" name="Picture 78">
            <a:extLst>
              <a:ext uri="{FF2B5EF4-FFF2-40B4-BE49-F238E27FC236}">
                <a16:creationId xmlns:a16="http://schemas.microsoft.com/office/drawing/2014/main" id="{192B4705-7ACF-1C53-4A5C-9AF3AA5A27BC}"/>
              </a:ext>
            </a:extLst>
          </p:cNvPr>
          <p:cNvPicPr>
            <a:picLocks noChangeAspect="1"/>
          </p:cNvPicPr>
          <p:nvPr/>
        </p:nvPicPr>
        <p:blipFill rotWithShape="1">
          <a:blip r:embed="rId2">
            <a:extLst>
              <a:ext uri="{28A0092B-C50C-407E-A947-70E740481C1C}">
                <a14:useLocalDpi xmlns:a14="http://schemas.microsoft.com/office/drawing/2010/main" val="0"/>
              </a:ext>
            </a:extLst>
          </a:blip>
          <a:srcRect l="10008" t="10234" r="19630" b="6293"/>
          <a:stretch/>
        </p:blipFill>
        <p:spPr>
          <a:xfrm>
            <a:off x="0" y="-13235"/>
            <a:ext cx="4074695" cy="6884469"/>
          </a:xfrm>
          <a:prstGeom prst="rect">
            <a:avLst/>
          </a:prstGeom>
        </p:spPr>
      </p:pic>
      <p:sp>
        <p:nvSpPr>
          <p:cNvPr id="80" name="TextBox 79">
            <a:extLst>
              <a:ext uri="{FF2B5EF4-FFF2-40B4-BE49-F238E27FC236}">
                <a16:creationId xmlns:a16="http://schemas.microsoft.com/office/drawing/2014/main" id="{B0173B7E-8618-6E7B-2F3B-F8878E8A196E}"/>
              </a:ext>
            </a:extLst>
          </p:cNvPr>
          <p:cNvSpPr txBox="1"/>
          <p:nvPr/>
        </p:nvSpPr>
        <p:spPr>
          <a:xfrm>
            <a:off x="5600927" y="2798348"/>
            <a:ext cx="2293087" cy="369332"/>
          </a:xfrm>
          <a:prstGeom prst="rect">
            <a:avLst/>
          </a:prstGeom>
          <a:noFill/>
        </p:spPr>
        <p:txBody>
          <a:bodyPr wrap="square" lIns="108000" rIns="108000" rtlCol="0">
            <a:spAutoFit/>
          </a:bodyPr>
          <a:lstStyle/>
          <a:p>
            <a:r>
              <a:rPr lang="en-US" altLang="ko-KR" dirty="0">
                <a:cs typeface="Arial" pitchFamily="34" charset="0"/>
              </a:rPr>
              <a:t>Objective</a:t>
            </a:r>
            <a:endParaRPr lang="ko-KR" altLang="en-US" dirty="0">
              <a:cs typeface="Arial" pitchFamily="34" charset="0"/>
            </a:endParaRPr>
          </a:p>
        </p:txBody>
      </p:sp>
      <p:grpSp>
        <p:nvGrpSpPr>
          <p:cNvPr id="81" name="Group 4">
            <a:extLst>
              <a:ext uri="{FF2B5EF4-FFF2-40B4-BE49-F238E27FC236}">
                <a16:creationId xmlns:a16="http://schemas.microsoft.com/office/drawing/2014/main" id="{8D1B432A-740A-58A3-2087-CD0C484107CB}"/>
              </a:ext>
            </a:extLst>
          </p:cNvPr>
          <p:cNvGrpSpPr/>
          <p:nvPr/>
        </p:nvGrpSpPr>
        <p:grpSpPr>
          <a:xfrm>
            <a:off x="4843001" y="2658678"/>
            <a:ext cx="633776" cy="632298"/>
            <a:chOff x="5411156" y="1449052"/>
            <a:chExt cx="782620" cy="780795"/>
          </a:xfrm>
        </p:grpSpPr>
        <p:sp>
          <p:nvSpPr>
            <p:cNvPr id="82" name="Oval 5">
              <a:extLst>
                <a:ext uri="{FF2B5EF4-FFF2-40B4-BE49-F238E27FC236}">
                  <a16:creationId xmlns:a16="http://schemas.microsoft.com/office/drawing/2014/main" id="{B26E5AFD-9F2B-568A-EB6F-A9490467507D}"/>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3" name="TextBox 82">
              <a:extLst>
                <a:ext uri="{FF2B5EF4-FFF2-40B4-BE49-F238E27FC236}">
                  <a16:creationId xmlns:a16="http://schemas.microsoft.com/office/drawing/2014/main" id="{070C5A21-DA59-2FFB-9A32-42E6F505323D}"/>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02</a:t>
              </a:r>
              <a:endParaRPr lang="ko-KR" altLang="en-US" sz="2400" b="1" dirty="0">
                <a:solidFill>
                  <a:schemeClr val="bg1"/>
                </a:solidFill>
                <a:cs typeface="Arial" pitchFamily="34" charset="0"/>
              </a:endParaRPr>
            </a:p>
          </p:txBody>
        </p:sp>
      </p:grpSp>
      <p:sp>
        <p:nvSpPr>
          <p:cNvPr id="84" name="TextBox 83">
            <a:extLst>
              <a:ext uri="{FF2B5EF4-FFF2-40B4-BE49-F238E27FC236}">
                <a16:creationId xmlns:a16="http://schemas.microsoft.com/office/drawing/2014/main" id="{F865C76B-000B-6795-2C4D-100EBF23CEB4}"/>
              </a:ext>
            </a:extLst>
          </p:cNvPr>
          <p:cNvSpPr txBox="1"/>
          <p:nvPr/>
        </p:nvSpPr>
        <p:spPr>
          <a:xfrm>
            <a:off x="5600927" y="3819201"/>
            <a:ext cx="2293087" cy="369332"/>
          </a:xfrm>
          <a:prstGeom prst="rect">
            <a:avLst/>
          </a:prstGeom>
          <a:noFill/>
        </p:spPr>
        <p:txBody>
          <a:bodyPr wrap="square" lIns="108000" rIns="108000" rtlCol="0">
            <a:spAutoFit/>
          </a:bodyPr>
          <a:lstStyle/>
          <a:p>
            <a:r>
              <a:rPr lang="en-US" altLang="ko-KR" dirty="0">
                <a:cs typeface="Arial" pitchFamily="34" charset="0"/>
              </a:rPr>
              <a:t>Methodology</a:t>
            </a:r>
            <a:endParaRPr lang="ko-KR" altLang="en-US" dirty="0">
              <a:cs typeface="Arial" pitchFamily="34" charset="0"/>
            </a:endParaRPr>
          </a:p>
        </p:txBody>
      </p:sp>
      <p:grpSp>
        <p:nvGrpSpPr>
          <p:cNvPr id="85" name="Group 4">
            <a:extLst>
              <a:ext uri="{FF2B5EF4-FFF2-40B4-BE49-F238E27FC236}">
                <a16:creationId xmlns:a16="http://schemas.microsoft.com/office/drawing/2014/main" id="{E843C53D-C775-3AD4-3627-EBE80ED73E6E}"/>
              </a:ext>
            </a:extLst>
          </p:cNvPr>
          <p:cNvGrpSpPr/>
          <p:nvPr/>
        </p:nvGrpSpPr>
        <p:grpSpPr>
          <a:xfrm>
            <a:off x="4843001" y="3679531"/>
            <a:ext cx="633776" cy="632298"/>
            <a:chOff x="5411156" y="1449052"/>
            <a:chExt cx="782620" cy="780795"/>
          </a:xfrm>
        </p:grpSpPr>
        <p:sp>
          <p:nvSpPr>
            <p:cNvPr id="86" name="Oval 5">
              <a:extLst>
                <a:ext uri="{FF2B5EF4-FFF2-40B4-BE49-F238E27FC236}">
                  <a16:creationId xmlns:a16="http://schemas.microsoft.com/office/drawing/2014/main" id="{BC8768C5-0B29-50D8-78CE-717811A17515}"/>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7" name="TextBox 86">
              <a:extLst>
                <a:ext uri="{FF2B5EF4-FFF2-40B4-BE49-F238E27FC236}">
                  <a16:creationId xmlns:a16="http://schemas.microsoft.com/office/drawing/2014/main" id="{DB2A5DD0-5D7D-7BCB-F163-C69D3672C3AD}"/>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03</a:t>
              </a:r>
              <a:endParaRPr lang="ko-KR" altLang="en-US" sz="2400" b="1" dirty="0">
                <a:solidFill>
                  <a:schemeClr val="bg1"/>
                </a:solidFill>
                <a:cs typeface="Arial" pitchFamily="34" charset="0"/>
              </a:endParaRPr>
            </a:p>
          </p:txBody>
        </p:sp>
      </p:grpSp>
      <p:sp>
        <p:nvSpPr>
          <p:cNvPr id="88" name="TextBox 87">
            <a:extLst>
              <a:ext uri="{FF2B5EF4-FFF2-40B4-BE49-F238E27FC236}">
                <a16:creationId xmlns:a16="http://schemas.microsoft.com/office/drawing/2014/main" id="{655EC63D-BB66-147B-8E72-B27A4AC628D1}"/>
              </a:ext>
            </a:extLst>
          </p:cNvPr>
          <p:cNvSpPr txBox="1"/>
          <p:nvPr/>
        </p:nvSpPr>
        <p:spPr>
          <a:xfrm>
            <a:off x="5600927" y="4833978"/>
            <a:ext cx="2293087" cy="369332"/>
          </a:xfrm>
          <a:prstGeom prst="rect">
            <a:avLst/>
          </a:prstGeom>
          <a:noFill/>
        </p:spPr>
        <p:txBody>
          <a:bodyPr wrap="square" lIns="108000" rIns="108000" rtlCol="0">
            <a:spAutoFit/>
          </a:bodyPr>
          <a:lstStyle/>
          <a:p>
            <a:r>
              <a:rPr lang="en-US" altLang="ko-KR" dirty="0">
                <a:cs typeface="Arial" pitchFamily="34" charset="0"/>
              </a:rPr>
              <a:t>Data Understanding</a:t>
            </a:r>
            <a:endParaRPr lang="ko-KR" altLang="en-US" dirty="0">
              <a:cs typeface="Arial" pitchFamily="34" charset="0"/>
            </a:endParaRPr>
          </a:p>
        </p:txBody>
      </p:sp>
      <p:grpSp>
        <p:nvGrpSpPr>
          <p:cNvPr id="89" name="Group 4">
            <a:extLst>
              <a:ext uri="{FF2B5EF4-FFF2-40B4-BE49-F238E27FC236}">
                <a16:creationId xmlns:a16="http://schemas.microsoft.com/office/drawing/2014/main" id="{60EFDBC4-9200-BDB3-72AD-5AAE67CB44AE}"/>
              </a:ext>
            </a:extLst>
          </p:cNvPr>
          <p:cNvGrpSpPr/>
          <p:nvPr/>
        </p:nvGrpSpPr>
        <p:grpSpPr>
          <a:xfrm>
            <a:off x="4843001" y="4694308"/>
            <a:ext cx="633776" cy="632298"/>
            <a:chOff x="5411156" y="1449052"/>
            <a:chExt cx="782620" cy="780795"/>
          </a:xfrm>
        </p:grpSpPr>
        <p:sp>
          <p:nvSpPr>
            <p:cNvPr id="90" name="Oval 5">
              <a:extLst>
                <a:ext uri="{FF2B5EF4-FFF2-40B4-BE49-F238E27FC236}">
                  <a16:creationId xmlns:a16="http://schemas.microsoft.com/office/drawing/2014/main" id="{7CDB0F5E-CECE-F1C6-ABAB-B9B4EABDB677}"/>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1" name="TextBox 90">
              <a:extLst>
                <a:ext uri="{FF2B5EF4-FFF2-40B4-BE49-F238E27FC236}">
                  <a16:creationId xmlns:a16="http://schemas.microsoft.com/office/drawing/2014/main" id="{89D8CC0B-1AD6-E21E-23BB-3E4D2EE043F5}"/>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04</a:t>
              </a:r>
              <a:endParaRPr lang="ko-KR" altLang="en-US" sz="2400" b="1" dirty="0">
                <a:solidFill>
                  <a:schemeClr val="bg1"/>
                </a:solidFill>
                <a:cs typeface="Arial" pitchFamily="34" charset="0"/>
              </a:endParaRPr>
            </a:p>
          </p:txBody>
        </p:sp>
      </p:grpSp>
      <p:sp>
        <p:nvSpPr>
          <p:cNvPr id="92" name="TextBox 91">
            <a:extLst>
              <a:ext uri="{FF2B5EF4-FFF2-40B4-BE49-F238E27FC236}">
                <a16:creationId xmlns:a16="http://schemas.microsoft.com/office/drawing/2014/main" id="{5FDDAD46-331F-91AE-CE2D-BE3967F97341}"/>
              </a:ext>
            </a:extLst>
          </p:cNvPr>
          <p:cNvSpPr txBox="1"/>
          <p:nvPr/>
        </p:nvSpPr>
        <p:spPr>
          <a:xfrm>
            <a:off x="5600927" y="5831340"/>
            <a:ext cx="2293087" cy="369332"/>
          </a:xfrm>
          <a:prstGeom prst="rect">
            <a:avLst/>
          </a:prstGeom>
          <a:noFill/>
        </p:spPr>
        <p:txBody>
          <a:bodyPr wrap="square" lIns="108000" rIns="108000" rtlCol="0">
            <a:spAutoFit/>
          </a:bodyPr>
          <a:lstStyle/>
          <a:p>
            <a:r>
              <a:rPr lang="en-US" altLang="ko-KR" dirty="0">
                <a:cs typeface="Arial" pitchFamily="34" charset="0"/>
              </a:rPr>
              <a:t>Data Preparation</a:t>
            </a:r>
            <a:endParaRPr lang="ko-KR" altLang="en-US" dirty="0">
              <a:cs typeface="Arial" pitchFamily="34" charset="0"/>
            </a:endParaRPr>
          </a:p>
        </p:txBody>
      </p:sp>
      <p:grpSp>
        <p:nvGrpSpPr>
          <p:cNvPr id="93" name="Group 4">
            <a:extLst>
              <a:ext uri="{FF2B5EF4-FFF2-40B4-BE49-F238E27FC236}">
                <a16:creationId xmlns:a16="http://schemas.microsoft.com/office/drawing/2014/main" id="{792CF76D-41B2-E768-3627-7AC456D967C5}"/>
              </a:ext>
            </a:extLst>
          </p:cNvPr>
          <p:cNvGrpSpPr/>
          <p:nvPr/>
        </p:nvGrpSpPr>
        <p:grpSpPr>
          <a:xfrm>
            <a:off x="4843001" y="5691670"/>
            <a:ext cx="633776" cy="632298"/>
            <a:chOff x="5411156" y="1449052"/>
            <a:chExt cx="782620" cy="780795"/>
          </a:xfrm>
        </p:grpSpPr>
        <p:sp>
          <p:nvSpPr>
            <p:cNvPr id="94" name="Oval 5">
              <a:extLst>
                <a:ext uri="{FF2B5EF4-FFF2-40B4-BE49-F238E27FC236}">
                  <a16:creationId xmlns:a16="http://schemas.microsoft.com/office/drawing/2014/main" id="{BBB10E65-2B4A-4E7E-3D5B-6763C86FA67F}"/>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5" name="TextBox 94">
              <a:extLst>
                <a:ext uri="{FF2B5EF4-FFF2-40B4-BE49-F238E27FC236}">
                  <a16:creationId xmlns:a16="http://schemas.microsoft.com/office/drawing/2014/main" id="{F418F50D-7250-0D91-6769-A98617E153D0}"/>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05</a:t>
              </a:r>
              <a:endParaRPr lang="ko-KR" altLang="en-US" sz="2400" b="1" dirty="0">
                <a:solidFill>
                  <a:schemeClr val="bg1"/>
                </a:solidFill>
                <a:cs typeface="Arial" pitchFamily="34" charset="0"/>
              </a:endParaRPr>
            </a:p>
          </p:txBody>
        </p:sp>
      </p:grpSp>
      <p:sp>
        <p:nvSpPr>
          <p:cNvPr id="98" name="TextBox 97">
            <a:extLst>
              <a:ext uri="{FF2B5EF4-FFF2-40B4-BE49-F238E27FC236}">
                <a16:creationId xmlns:a16="http://schemas.microsoft.com/office/drawing/2014/main" id="{0DFBF901-0B9E-1951-33FD-FB85345C2484}"/>
              </a:ext>
            </a:extLst>
          </p:cNvPr>
          <p:cNvSpPr txBox="1"/>
          <p:nvPr/>
        </p:nvSpPr>
        <p:spPr>
          <a:xfrm>
            <a:off x="9166378" y="1797816"/>
            <a:ext cx="2293087" cy="369332"/>
          </a:xfrm>
          <a:prstGeom prst="rect">
            <a:avLst/>
          </a:prstGeom>
          <a:noFill/>
        </p:spPr>
        <p:txBody>
          <a:bodyPr wrap="square" lIns="108000" rIns="108000" rtlCol="0">
            <a:spAutoFit/>
          </a:bodyPr>
          <a:lstStyle/>
          <a:p>
            <a:r>
              <a:rPr lang="en-US" altLang="ko-KR" dirty="0">
                <a:cs typeface="Arial" pitchFamily="34" charset="0"/>
              </a:rPr>
              <a:t>Data Cleaning</a:t>
            </a:r>
            <a:endParaRPr lang="ko-KR" altLang="en-US" dirty="0">
              <a:cs typeface="Arial" pitchFamily="34" charset="0"/>
            </a:endParaRPr>
          </a:p>
        </p:txBody>
      </p:sp>
      <p:grpSp>
        <p:nvGrpSpPr>
          <p:cNvPr id="99" name="Group 4">
            <a:extLst>
              <a:ext uri="{FF2B5EF4-FFF2-40B4-BE49-F238E27FC236}">
                <a16:creationId xmlns:a16="http://schemas.microsoft.com/office/drawing/2014/main" id="{DA5A4C6E-7094-0262-ACCD-ACB1AFE0CB35}"/>
              </a:ext>
            </a:extLst>
          </p:cNvPr>
          <p:cNvGrpSpPr/>
          <p:nvPr/>
        </p:nvGrpSpPr>
        <p:grpSpPr>
          <a:xfrm>
            <a:off x="8408452" y="1658146"/>
            <a:ext cx="633776" cy="632298"/>
            <a:chOff x="5411156" y="1449052"/>
            <a:chExt cx="782620" cy="780795"/>
          </a:xfrm>
        </p:grpSpPr>
        <p:sp>
          <p:nvSpPr>
            <p:cNvPr id="100" name="Oval 5">
              <a:extLst>
                <a:ext uri="{FF2B5EF4-FFF2-40B4-BE49-F238E27FC236}">
                  <a16:creationId xmlns:a16="http://schemas.microsoft.com/office/drawing/2014/main" id="{05D7B1F4-B09F-EE60-801D-90D5A12708DB}"/>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01" name="TextBox 100">
              <a:extLst>
                <a:ext uri="{FF2B5EF4-FFF2-40B4-BE49-F238E27FC236}">
                  <a16:creationId xmlns:a16="http://schemas.microsoft.com/office/drawing/2014/main" id="{7E3B0999-4D09-F928-BE3A-BEA35B84BE5E}"/>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06</a:t>
              </a:r>
              <a:endParaRPr lang="ko-KR" altLang="en-US" sz="2400" b="1" dirty="0">
                <a:solidFill>
                  <a:schemeClr val="bg1"/>
                </a:solidFill>
                <a:cs typeface="Arial" pitchFamily="34" charset="0"/>
              </a:endParaRPr>
            </a:p>
          </p:txBody>
        </p:sp>
      </p:grpSp>
      <p:sp>
        <p:nvSpPr>
          <p:cNvPr id="102" name="TextBox 101">
            <a:extLst>
              <a:ext uri="{FF2B5EF4-FFF2-40B4-BE49-F238E27FC236}">
                <a16:creationId xmlns:a16="http://schemas.microsoft.com/office/drawing/2014/main" id="{E95916D1-56CB-A795-4141-BFC66BB953A3}"/>
              </a:ext>
            </a:extLst>
          </p:cNvPr>
          <p:cNvSpPr txBox="1"/>
          <p:nvPr/>
        </p:nvSpPr>
        <p:spPr>
          <a:xfrm>
            <a:off x="9166377" y="2659214"/>
            <a:ext cx="2293087" cy="646331"/>
          </a:xfrm>
          <a:prstGeom prst="rect">
            <a:avLst/>
          </a:prstGeom>
          <a:noFill/>
        </p:spPr>
        <p:txBody>
          <a:bodyPr wrap="square" lIns="108000" rIns="108000" rtlCol="0">
            <a:spAutoFit/>
          </a:bodyPr>
          <a:lstStyle/>
          <a:p>
            <a:r>
              <a:rPr lang="en-US" altLang="ko-KR" dirty="0">
                <a:cs typeface="Arial" pitchFamily="34" charset="0"/>
              </a:rPr>
              <a:t>Exploratory Data Analysis (EDA)</a:t>
            </a:r>
            <a:endParaRPr lang="ko-KR" altLang="en-US" dirty="0">
              <a:cs typeface="Arial" pitchFamily="34" charset="0"/>
            </a:endParaRPr>
          </a:p>
        </p:txBody>
      </p:sp>
      <p:grpSp>
        <p:nvGrpSpPr>
          <p:cNvPr id="103" name="Group 4">
            <a:extLst>
              <a:ext uri="{FF2B5EF4-FFF2-40B4-BE49-F238E27FC236}">
                <a16:creationId xmlns:a16="http://schemas.microsoft.com/office/drawing/2014/main" id="{84F32321-9824-FCE2-0BAA-5FDA16A2C581}"/>
              </a:ext>
            </a:extLst>
          </p:cNvPr>
          <p:cNvGrpSpPr/>
          <p:nvPr/>
        </p:nvGrpSpPr>
        <p:grpSpPr>
          <a:xfrm>
            <a:off x="8408452" y="2658678"/>
            <a:ext cx="633776" cy="632298"/>
            <a:chOff x="5411156" y="1449052"/>
            <a:chExt cx="782620" cy="780795"/>
          </a:xfrm>
        </p:grpSpPr>
        <p:sp>
          <p:nvSpPr>
            <p:cNvPr id="104" name="Oval 5">
              <a:extLst>
                <a:ext uri="{FF2B5EF4-FFF2-40B4-BE49-F238E27FC236}">
                  <a16:creationId xmlns:a16="http://schemas.microsoft.com/office/drawing/2014/main" id="{05E56414-A2DB-1FBE-0CC4-2A6335C1D427}"/>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05" name="TextBox 104">
              <a:extLst>
                <a:ext uri="{FF2B5EF4-FFF2-40B4-BE49-F238E27FC236}">
                  <a16:creationId xmlns:a16="http://schemas.microsoft.com/office/drawing/2014/main" id="{492A1AB4-3E84-CFA6-F55C-5DC1BF4DD87A}"/>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07</a:t>
              </a:r>
              <a:endParaRPr lang="ko-KR" altLang="en-US" sz="2400" b="1" dirty="0">
                <a:solidFill>
                  <a:schemeClr val="bg1"/>
                </a:solidFill>
                <a:cs typeface="Arial" pitchFamily="34" charset="0"/>
              </a:endParaRPr>
            </a:p>
          </p:txBody>
        </p:sp>
      </p:grpSp>
      <p:sp>
        <p:nvSpPr>
          <p:cNvPr id="106" name="TextBox 105">
            <a:extLst>
              <a:ext uri="{FF2B5EF4-FFF2-40B4-BE49-F238E27FC236}">
                <a16:creationId xmlns:a16="http://schemas.microsoft.com/office/drawing/2014/main" id="{AD7A9762-E8FE-335E-A9F8-8B17ACC0D04D}"/>
              </a:ext>
            </a:extLst>
          </p:cNvPr>
          <p:cNvSpPr txBox="1"/>
          <p:nvPr/>
        </p:nvSpPr>
        <p:spPr>
          <a:xfrm>
            <a:off x="9166378" y="3819201"/>
            <a:ext cx="2293087" cy="369332"/>
          </a:xfrm>
          <a:prstGeom prst="rect">
            <a:avLst/>
          </a:prstGeom>
          <a:noFill/>
        </p:spPr>
        <p:txBody>
          <a:bodyPr wrap="square" lIns="108000" rIns="108000" rtlCol="0">
            <a:spAutoFit/>
          </a:bodyPr>
          <a:lstStyle/>
          <a:p>
            <a:r>
              <a:rPr lang="en-US" altLang="ko-KR" dirty="0">
                <a:cs typeface="Arial" pitchFamily="34" charset="0"/>
              </a:rPr>
              <a:t>Modeling</a:t>
            </a:r>
            <a:endParaRPr lang="ko-KR" altLang="en-US" dirty="0">
              <a:cs typeface="Arial" pitchFamily="34" charset="0"/>
            </a:endParaRPr>
          </a:p>
        </p:txBody>
      </p:sp>
      <p:grpSp>
        <p:nvGrpSpPr>
          <p:cNvPr id="107" name="Group 4">
            <a:extLst>
              <a:ext uri="{FF2B5EF4-FFF2-40B4-BE49-F238E27FC236}">
                <a16:creationId xmlns:a16="http://schemas.microsoft.com/office/drawing/2014/main" id="{087BA4A4-2E95-3C97-D58F-BF1721E9B2FB}"/>
              </a:ext>
            </a:extLst>
          </p:cNvPr>
          <p:cNvGrpSpPr/>
          <p:nvPr/>
        </p:nvGrpSpPr>
        <p:grpSpPr>
          <a:xfrm>
            <a:off x="8408452" y="3679531"/>
            <a:ext cx="633776" cy="632298"/>
            <a:chOff x="5411156" y="1449052"/>
            <a:chExt cx="782620" cy="780795"/>
          </a:xfrm>
        </p:grpSpPr>
        <p:sp>
          <p:nvSpPr>
            <p:cNvPr id="108" name="Oval 5">
              <a:extLst>
                <a:ext uri="{FF2B5EF4-FFF2-40B4-BE49-F238E27FC236}">
                  <a16:creationId xmlns:a16="http://schemas.microsoft.com/office/drawing/2014/main" id="{BDF9C931-4161-F1FD-D46B-66FDD4D7D39D}"/>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09" name="TextBox 108">
              <a:extLst>
                <a:ext uri="{FF2B5EF4-FFF2-40B4-BE49-F238E27FC236}">
                  <a16:creationId xmlns:a16="http://schemas.microsoft.com/office/drawing/2014/main" id="{508F9186-A4EE-0AE6-1EA4-2DDBFD35D9B0}"/>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08</a:t>
              </a:r>
              <a:endParaRPr lang="ko-KR" altLang="en-US" sz="2400" b="1" dirty="0">
                <a:solidFill>
                  <a:schemeClr val="bg1"/>
                </a:solidFill>
                <a:cs typeface="Arial" pitchFamily="34" charset="0"/>
              </a:endParaRPr>
            </a:p>
          </p:txBody>
        </p:sp>
      </p:grpSp>
      <p:sp>
        <p:nvSpPr>
          <p:cNvPr id="110" name="TextBox 109">
            <a:extLst>
              <a:ext uri="{FF2B5EF4-FFF2-40B4-BE49-F238E27FC236}">
                <a16:creationId xmlns:a16="http://schemas.microsoft.com/office/drawing/2014/main" id="{8F61B51E-EAD1-0544-44FA-208E9F57002D}"/>
              </a:ext>
            </a:extLst>
          </p:cNvPr>
          <p:cNvSpPr txBox="1"/>
          <p:nvPr/>
        </p:nvSpPr>
        <p:spPr>
          <a:xfrm>
            <a:off x="9166378" y="4833978"/>
            <a:ext cx="2293087" cy="369332"/>
          </a:xfrm>
          <a:prstGeom prst="rect">
            <a:avLst/>
          </a:prstGeom>
          <a:noFill/>
        </p:spPr>
        <p:txBody>
          <a:bodyPr wrap="square" lIns="108000" rIns="108000" rtlCol="0">
            <a:spAutoFit/>
          </a:bodyPr>
          <a:lstStyle/>
          <a:p>
            <a:r>
              <a:rPr lang="en-US" altLang="ko-KR" dirty="0">
                <a:cs typeface="Arial" pitchFamily="34" charset="0"/>
              </a:rPr>
              <a:t>Discussion</a:t>
            </a:r>
            <a:endParaRPr lang="ko-KR" altLang="en-US" dirty="0">
              <a:cs typeface="Arial" pitchFamily="34" charset="0"/>
            </a:endParaRPr>
          </a:p>
        </p:txBody>
      </p:sp>
      <p:grpSp>
        <p:nvGrpSpPr>
          <p:cNvPr id="111" name="Group 4">
            <a:extLst>
              <a:ext uri="{FF2B5EF4-FFF2-40B4-BE49-F238E27FC236}">
                <a16:creationId xmlns:a16="http://schemas.microsoft.com/office/drawing/2014/main" id="{C98527FC-1672-0C2E-7FD5-17DCC36B9EDD}"/>
              </a:ext>
            </a:extLst>
          </p:cNvPr>
          <p:cNvGrpSpPr/>
          <p:nvPr/>
        </p:nvGrpSpPr>
        <p:grpSpPr>
          <a:xfrm>
            <a:off x="8408452" y="4694308"/>
            <a:ext cx="633776" cy="632298"/>
            <a:chOff x="5411156" y="1449052"/>
            <a:chExt cx="782620" cy="780795"/>
          </a:xfrm>
        </p:grpSpPr>
        <p:sp>
          <p:nvSpPr>
            <p:cNvPr id="112" name="Oval 5">
              <a:extLst>
                <a:ext uri="{FF2B5EF4-FFF2-40B4-BE49-F238E27FC236}">
                  <a16:creationId xmlns:a16="http://schemas.microsoft.com/office/drawing/2014/main" id="{8D604095-984E-6311-8E81-8E32CCBF7E50}"/>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13" name="TextBox 112">
              <a:extLst>
                <a:ext uri="{FF2B5EF4-FFF2-40B4-BE49-F238E27FC236}">
                  <a16:creationId xmlns:a16="http://schemas.microsoft.com/office/drawing/2014/main" id="{8F3759B7-818A-8B6C-AD3B-78BC165B91F2}"/>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09</a:t>
              </a:r>
              <a:endParaRPr lang="ko-KR" altLang="en-US" sz="2400" b="1" dirty="0">
                <a:solidFill>
                  <a:schemeClr val="bg1"/>
                </a:solidFill>
                <a:cs typeface="Arial" pitchFamily="34" charset="0"/>
              </a:endParaRPr>
            </a:p>
          </p:txBody>
        </p:sp>
      </p:grpSp>
      <p:sp>
        <p:nvSpPr>
          <p:cNvPr id="114" name="TextBox 113">
            <a:extLst>
              <a:ext uri="{FF2B5EF4-FFF2-40B4-BE49-F238E27FC236}">
                <a16:creationId xmlns:a16="http://schemas.microsoft.com/office/drawing/2014/main" id="{60509723-21F0-3424-C3AC-585C9A89FBB2}"/>
              </a:ext>
            </a:extLst>
          </p:cNvPr>
          <p:cNvSpPr txBox="1"/>
          <p:nvPr/>
        </p:nvSpPr>
        <p:spPr>
          <a:xfrm>
            <a:off x="9166378" y="5831340"/>
            <a:ext cx="2293087" cy="369332"/>
          </a:xfrm>
          <a:prstGeom prst="rect">
            <a:avLst/>
          </a:prstGeom>
          <a:noFill/>
        </p:spPr>
        <p:txBody>
          <a:bodyPr wrap="square" lIns="108000" rIns="108000" rtlCol="0">
            <a:spAutoFit/>
          </a:bodyPr>
          <a:lstStyle/>
          <a:p>
            <a:r>
              <a:rPr lang="en-US" altLang="ko-KR" dirty="0">
                <a:cs typeface="Arial" pitchFamily="34" charset="0"/>
              </a:rPr>
              <a:t>Conclusion</a:t>
            </a:r>
            <a:endParaRPr lang="ko-KR" altLang="en-US" dirty="0">
              <a:cs typeface="Arial" pitchFamily="34" charset="0"/>
            </a:endParaRPr>
          </a:p>
        </p:txBody>
      </p:sp>
      <p:grpSp>
        <p:nvGrpSpPr>
          <p:cNvPr id="115" name="Group 4">
            <a:extLst>
              <a:ext uri="{FF2B5EF4-FFF2-40B4-BE49-F238E27FC236}">
                <a16:creationId xmlns:a16="http://schemas.microsoft.com/office/drawing/2014/main" id="{DE57DF01-BF2B-0810-1993-1B06ED94ECFA}"/>
              </a:ext>
            </a:extLst>
          </p:cNvPr>
          <p:cNvGrpSpPr/>
          <p:nvPr/>
        </p:nvGrpSpPr>
        <p:grpSpPr>
          <a:xfrm>
            <a:off x="8408452" y="5691670"/>
            <a:ext cx="633776" cy="632298"/>
            <a:chOff x="5411156" y="1449052"/>
            <a:chExt cx="782620" cy="780795"/>
          </a:xfrm>
        </p:grpSpPr>
        <p:sp>
          <p:nvSpPr>
            <p:cNvPr id="116" name="Oval 5">
              <a:extLst>
                <a:ext uri="{FF2B5EF4-FFF2-40B4-BE49-F238E27FC236}">
                  <a16:creationId xmlns:a16="http://schemas.microsoft.com/office/drawing/2014/main" id="{7EF4EC98-412C-44F3-1972-26B9F679F971}"/>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17" name="TextBox 116">
              <a:extLst>
                <a:ext uri="{FF2B5EF4-FFF2-40B4-BE49-F238E27FC236}">
                  <a16:creationId xmlns:a16="http://schemas.microsoft.com/office/drawing/2014/main" id="{5E1D675D-483F-B975-5B17-34D238B311CB}"/>
                </a:ext>
              </a:extLst>
            </p:cNvPr>
            <p:cNvSpPr txBox="1"/>
            <p:nvPr/>
          </p:nvSpPr>
          <p:spPr>
            <a:xfrm>
              <a:off x="5411156" y="1602521"/>
              <a:ext cx="782620" cy="494077"/>
            </a:xfrm>
            <a:prstGeom prst="rect">
              <a:avLst/>
            </a:prstGeom>
            <a:noFill/>
          </p:spPr>
          <p:txBody>
            <a:bodyPr wrap="square" lIns="108000" rIns="108000" rtlCol="0" anchor="ctr">
              <a:spAutoFit/>
            </a:bodyPr>
            <a:lstStyle/>
            <a:p>
              <a:pPr algn="ctr"/>
              <a:r>
                <a:rPr lang="en-US" altLang="ko-KR" sz="2000" b="1" dirty="0">
                  <a:solidFill>
                    <a:schemeClr val="bg1"/>
                  </a:solidFill>
                  <a:cs typeface="Arial" pitchFamily="34" charset="0"/>
                </a:rPr>
                <a:t>10</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0;p52">
            <a:extLst>
              <a:ext uri="{FF2B5EF4-FFF2-40B4-BE49-F238E27FC236}">
                <a16:creationId xmlns:a16="http://schemas.microsoft.com/office/drawing/2014/main" id="{B55435F6-2C27-324A-619B-9CC1D41DD71D}"/>
              </a:ext>
            </a:extLst>
          </p:cNvPr>
          <p:cNvSpPr/>
          <p:nvPr/>
        </p:nvSpPr>
        <p:spPr>
          <a:xfrm rot="5400000">
            <a:off x="7961268" y="1940707"/>
            <a:ext cx="379745" cy="327367"/>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20" name="Group 19">
            <a:extLst>
              <a:ext uri="{FF2B5EF4-FFF2-40B4-BE49-F238E27FC236}">
                <a16:creationId xmlns:a16="http://schemas.microsoft.com/office/drawing/2014/main" id="{A3CD638C-F9B4-6AB7-5BE3-07E8C22E9B47}"/>
              </a:ext>
            </a:extLst>
          </p:cNvPr>
          <p:cNvGrpSpPr/>
          <p:nvPr/>
        </p:nvGrpSpPr>
        <p:grpSpPr>
          <a:xfrm>
            <a:off x="4330462" y="1460606"/>
            <a:ext cx="3509810" cy="1325610"/>
            <a:chOff x="2663393" y="2692099"/>
            <a:chExt cx="3509810" cy="1371329"/>
          </a:xfrm>
        </p:grpSpPr>
        <p:grpSp>
          <p:nvGrpSpPr>
            <p:cNvPr id="9" name="Group 8">
              <a:extLst>
                <a:ext uri="{FF2B5EF4-FFF2-40B4-BE49-F238E27FC236}">
                  <a16:creationId xmlns:a16="http://schemas.microsoft.com/office/drawing/2014/main" id="{9B6116C2-D376-4FF6-5DEF-C6324CD95B34}"/>
                </a:ext>
              </a:extLst>
            </p:cNvPr>
            <p:cNvGrpSpPr/>
            <p:nvPr/>
          </p:nvGrpSpPr>
          <p:grpSpPr>
            <a:xfrm>
              <a:off x="2663393" y="2692099"/>
              <a:ext cx="3509810" cy="1371329"/>
              <a:chOff x="1927965" y="1830782"/>
              <a:chExt cx="3398948" cy="1371329"/>
            </a:xfrm>
          </p:grpSpPr>
          <p:sp>
            <p:nvSpPr>
              <p:cNvPr id="3" name="Google Shape;617;p52">
                <a:extLst>
                  <a:ext uri="{FF2B5EF4-FFF2-40B4-BE49-F238E27FC236}">
                    <a16:creationId xmlns:a16="http://schemas.microsoft.com/office/drawing/2014/main" id="{BA69C3F9-6E5D-460F-18EB-F6CBD385A032}"/>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World Elderly Population </a:t>
                </a:r>
              </a:p>
            </p:txBody>
          </p:sp>
          <p:sp>
            <p:nvSpPr>
              <p:cNvPr id="8" name="Google Shape;617;p52">
                <a:extLst>
                  <a:ext uri="{FF2B5EF4-FFF2-40B4-BE49-F238E27FC236}">
                    <a16:creationId xmlns:a16="http://schemas.microsoft.com/office/drawing/2014/main" id="{B5806D70-06EA-6B6F-0CC6-550316DB38EF}"/>
                  </a:ext>
                </a:extLst>
              </p:cNvPr>
              <p:cNvSpPr/>
              <p:nvPr/>
            </p:nvSpPr>
            <p:spPr>
              <a:xfrm>
                <a:off x="1927965" y="2248991"/>
                <a:ext cx="3398948" cy="953120"/>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lvl="0" algn="ctr"/>
                <a:r>
                  <a:rPr lang="en-US" sz="2000" b="1" dirty="0">
                    <a:solidFill>
                      <a:sysClr val="windowText" lastClr="000000"/>
                    </a:solidFill>
                    <a:ea typeface="Arial"/>
                    <a:cs typeface="Arial"/>
                    <a:sym typeface="Arial"/>
                  </a:rPr>
                  <a:t>1.4 billion by </a:t>
                </a:r>
                <a:r>
                  <a:rPr lang="en-US" sz="2000" b="1" dirty="0">
                    <a:solidFill>
                      <a:sysClr val="windowText" lastClr="000000"/>
                    </a:solidFill>
                    <a:latin typeface="Arial"/>
                    <a:ea typeface="Arial"/>
                    <a:cs typeface="Arial"/>
                    <a:sym typeface="Arial"/>
                  </a:rPr>
                  <a:t>2030 </a:t>
                </a:r>
              </a:p>
              <a:p>
                <a:pPr lvl="0" algn="ctr"/>
                <a:r>
                  <a:rPr lang="en-US" sz="2000" b="1" dirty="0">
                    <a:solidFill>
                      <a:sysClr val="windowText" lastClr="000000"/>
                    </a:solidFill>
                    <a:latin typeface="Arial"/>
                    <a:ea typeface="Arial"/>
                    <a:cs typeface="Arial"/>
                    <a:sym typeface="Arial"/>
                  </a:rPr>
                  <a:t>2.1 billion by 2050</a:t>
                </a:r>
              </a:p>
              <a:p>
                <a:pPr lvl="0" algn="ctr"/>
                <a:r>
                  <a:rPr lang="en-US" sz="1200" i="1" dirty="0">
                    <a:solidFill>
                      <a:sysClr val="windowText" lastClr="000000"/>
                    </a:solidFill>
                    <a:latin typeface="Arial"/>
                    <a:ea typeface="Arial"/>
                    <a:cs typeface="Arial"/>
                    <a:sym typeface="Arial"/>
                  </a:rPr>
                  <a:t>(Source: United Nations)</a:t>
                </a:r>
                <a:r>
                  <a:rPr lang="en-US" sz="1200" i="1" dirty="0">
                    <a:solidFill>
                      <a:schemeClr val="lt1"/>
                    </a:solidFill>
                    <a:latin typeface="Arial"/>
                    <a:ea typeface="Arial"/>
                    <a:cs typeface="Arial"/>
                    <a:sym typeface="Arial"/>
                  </a:rPr>
                  <a:t>.</a:t>
                </a:r>
                <a:endParaRPr sz="1200" i="1" dirty="0">
                  <a:solidFill>
                    <a:schemeClr val="lt1"/>
                  </a:solidFill>
                  <a:latin typeface="Arial"/>
                  <a:ea typeface="Arial"/>
                  <a:cs typeface="Arial"/>
                  <a:sym typeface="Arial"/>
                </a:endParaRPr>
              </a:p>
            </p:txBody>
          </p:sp>
        </p:grpSp>
        <p:sp>
          <p:nvSpPr>
            <p:cNvPr id="7" name="Round Same Side Corner Rectangle 20">
              <a:extLst>
                <a:ext uri="{FF2B5EF4-FFF2-40B4-BE49-F238E27FC236}">
                  <a16:creationId xmlns:a16="http://schemas.microsoft.com/office/drawing/2014/main" id="{EC23A341-5958-374A-A977-14FDF9B8DF1D}"/>
                </a:ext>
              </a:extLst>
            </p:cNvPr>
            <p:cNvSpPr/>
            <p:nvPr/>
          </p:nvSpPr>
          <p:spPr>
            <a:xfrm rot="10800000">
              <a:off x="5657470" y="3230920"/>
              <a:ext cx="306185" cy="65315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 Same Side Corner Rectangle 8">
              <a:extLst>
                <a:ext uri="{FF2B5EF4-FFF2-40B4-BE49-F238E27FC236}">
                  <a16:creationId xmlns:a16="http://schemas.microsoft.com/office/drawing/2014/main" id="{B9E4F263-9ABD-6FEA-9685-78E0B10E9981}"/>
                </a:ext>
              </a:extLst>
            </p:cNvPr>
            <p:cNvSpPr/>
            <p:nvPr/>
          </p:nvSpPr>
          <p:spPr>
            <a:xfrm>
              <a:off x="2922200" y="3230920"/>
              <a:ext cx="245724" cy="64717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Introduction</a:t>
            </a:r>
          </a:p>
        </p:txBody>
      </p:sp>
      <p:sp>
        <p:nvSpPr>
          <p:cNvPr id="21" name="Google Shape;620;p52">
            <a:extLst>
              <a:ext uri="{FF2B5EF4-FFF2-40B4-BE49-F238E27FC236}">
                <a16:creationId xmlns:a16="http://schemas.microsoft.com/office/drawing/2014/main" id="{53986E8E-34EC-06CF-CF0F-70CA95F5C38B}"/>
              </a:ext>
            </a:extLst>
          </p:cNvPr>
          <p:cNvSpPr/>
          <p:nvPr/>
        </p:nvSpPr>
        <p:spPr>
          <a:xfrm rot="5400000">
            <a:off x="3829070" y="1959728"/>
            <a:ext cx="379745" cy="327367"/>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668;p56">
            <a:extLst>
              <a:ext uri="{FF2B5EF4-FFF2-40B4-BE49-F238E27FC236}">
                <a16:creationId xmlns:a16="http://schemas.microsoft.com/office/drawing/2014/main" id="{0D92B4E7-5A3A-7980-824F-F63A0ED7BCD6}"/>
              </a:ext>
            </a:extLst>
          </p:cNvPr>
          <p:cNvSpPr/>
          <p:nvPr/>
        </p:nvSpPr>
        <p:spPr>
          <a:xfrm>
            <a:off x="861152" y="1844676"/>
            <a:ext cx="3020689" cy="697674"/>
          </a:xfrm>
          <a:prstGeom prst="rect">
            <a:avLst/>
          </a:prstGeom>
          <a:noFill/>
          <a:ln>
            <a:noFill/>
          </a:ln>
        </p:spPr>
        <p:txBody>
          <a:bodyPr spcFirstLastPara="1" wrap="square" lIns="0" tIns="0" rIns="0" bIns="0" anchor="t" anchorCtr="0">
            <a:noAutofit/>
          </a:bodyPr>
          <a:lstStyle/>
          <a:p>
            <a:pPr>
              <a:buClr>
                <a:srgbClr val="000000"/>
              </a:buClr>
            </a:pPr>
            <a:r>
              <a:rPr lang="en-MY" b="1" kern="0" dirty="0">
                <a:ea typeface="Arial"/>
                <a:cs typeface="Arial"/>
                <a:sym typeface="Arial"/>
              </a:rPr>
              <a:t>Decline in birth rate </a:t>
            </a:r>
          </a:p>
          <a:p>
            <a:pPr>
              <a:buClr>
                <a:srgbClr val="000000"/>
              </a:buClr>
            </a:pPr>
            <a:r>
              <a:rPr lang="en-MY" b="1" kern="0" dirty="0">
                <a:ea typeface="Arial"/>
                <a:cs typeface="Arial"/>
                <a:sym typeface="Arial"/>
              </a:rPr>
              <a:t>Increased life expectancy</a:t>
            </a:r>
            <a:endParaRPr sz="1600" b="1" kern="0" dirty="0">
              <a:ea typeface="Arial"/>
              <a:cs typeface="Arial"/>
              <a:sym typeface="Arial"/>
            </a:endParaRPr>
          </a:p>
        </p:txBody>
      </p:sp>
      <p:sp>
        <p:nvSpPr>
          <p:cNvPr id="24" name="Google Shape;668;p56">
            <a:extLst>
              <a:ext uri="{FF2B5EF4-FFF2-40B4-BE49-F238E27FC236}">
                <a16:creationId xmlns:a16="http://schemas.microsoft.com/office/drawing/2014/main" id="{9651C795-D6D9-4991-98D8-B27A902C961B}"/>
              </a:ext>
            </a:extLst>
          </p:cNvPr>
          <p:cNvSpPr/>
          <p:nvPr/>
        </p:nvSpPr>
        <p:spPr>
          <a:xfrm>
            <a:off x="8367989" y="1869042"/>
            <a:ext cx="3092679" cy="517106"/>
          </a:xfrm>
          <a:prstGeom prst="rect">
            <a:avLst/>
          </a:prstGeom>
          <a:noFill/>
          <a:ln>
            <a:noFill/>
          </a:ln>
        </p:spPr>
        <p:txBody>
          <a:bodyPr spcFirstLastPara="1" wrap="square" lIns="0" tIns="0" rIns="0" bIns="0" anchor="t" anchorCtr="0">
            <a:noAutofit/>
          </a:bodyPr>
          <a:lstStyle/>
          <a:p>
            <a:pPr algn="ctr">
              <a:buClr>
                <a:srgbClr val="000000"/>
              </a:buClr>
            </a:pPr>
            <a:r>
              <a:rPr lang="en-MY" sz="2800" b="1" kern="0" dirty="0">
                <a:ea typeface="Arial"/>
                <a:cs typeface="Arial"/>
                <a:sym typeface="Arial"/>
              </a:rPr>
              <a:t>Aging workforce</a:t>
            </a:r>
          </a:p>
        </p:txBody>
      </p:sp>
      <p:sp>
        <p:nvSpPr>
          <p:cNvPr id="42" name="Rectangle 41">
            <a:extLst>
              <a:ext uri="{FF2B5EF4-FFF2-40B4-BE49-F238E27FC236}">
                <a16:creationId xmlns:a16="http://schemas.microsoft.com/office/drawing/2014/main" id="{AE14A377-F9BA-338E-A966-8BD32E430716}"/>
              </a:ext>
            </a:extLst>
          </p:cNvPr>
          <p:cNvSpPr/>
          <p:nvPr/>
        </p:nvSpPr>
        <p:spPr>
          <a:xfrm>
            <a:off x="2907135" y="3425278"/>
            <a:ext cx="8675265" cy="285822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Freeform 17">
            <a:extLst>
              <a:ext uri="{FF2B5EF4-FFF2-40B4-BE49-F238E27FC236}">
                <a16:creationId xmlns:a16="http://schemas.microsoft.com/office/drawing/2014/main" id="{BEEAFF8E-536A-930A-EAE9-7ED9A0DECE60}"/>
              </a:ext>
            </a:extLst>
          </p:cNvPr>
          <p:cNvSpPr/>
          <p:nvPr/>
        </p:nvSpPr>
        <p:spPr>
          <a:xfrm>
            <a:off x="3067766" y="3498142"/>
            <a:ext cx="5426333" cy="2831499"/>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7314" h="2906486">
                <a:moveTo>
                  <a:pt x="0" y="468086"/>
                </a:moveTo>
                <a:lnTo>
                  <a:pt x="65314" y="2906486"/>
                </a:lnTo>
                <a:lnTo>
                  <a:pt x="4637314" y="2862943"/>
                </a:lnTo>
                <a:lnTo>
                  <a:pt x="729343" y="0"/>
                </a:lnTo>
                <a:lnTo>
                  <a:pt x="141514" y="304800"/>
                </a:lnTo>
                <a:lnTo>
                  <a:pt x="0" y="468086"/>
                </a:lnTo>
                <a:close/>
              </a:path>
            </a:pathLst>
          </a:custGeom>
          <a:gradFill>
            <a:gsLst>
              <a:gs pos="0">
                <a:schemeClr val="bg1">
                  <a:alpha val="20000"/>
                </a:schemeClr>
              </a:gs>
              <a:gs pos="27000">
                <a:schemeClr val="bg1">
                  <a:alpha val="80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6" name="Group 16">
            <a:extLst>
              <a:ext uri="{FF2B5EF4-FFF2-40B4-BE49-F238E27FC236}">
                <a16:creationId xmlns:a16="http://schemas.microsoft.com/office/drawing/2014/main" id="{1D89EE83-930F-D799-FA17-D32EF13C4AB3}"/>
              </a:ext>
            </a:extLst>
          </p:cNvPr>
          <p:cNvGrpSpPr/>
          <p:nvPr/>
        </p:nvGrpSpPr>
        <p:grpSpPr>
          <a:xfrm>
            <a:off x="690082" y="3013073"/>
            <a:ext cx="3123898" cy="3291702"/>
            <a:chOff x="435640" y="1356998"/>
            <a:chExt cx="3123898" cy="3291702"/>
          </a:xfrm>
        </p:grpSpPr>
        <p:grpSp>
          <p:nvGrpSpPr>
            <p:cNvPr id="27" name="Group 47">
              <a:extLst>
                <a:ext uri="{FF2B5EF4-FFF2-40B4-BE49-F238E27FC236}">
                  <a16:creationId xmlns:a16="http://schemas.microsoft.com/office/drawing/2014/main" id="{EEFABC24-E294-7E9A-7E63-33A0440494D1}"/>
                </a:ext>
              </a:extLst>
            </p:cNvPr>
            <p:cNvGrpSpPr/>
            <p:nvPr/>
          </p:nvGrpSpPr>
          <p:grpSpPr>
            <a:xfrm rot="3660000">
              <a:off x="1915710" y="1176300"/>
              <a:ext cx="197023" cy="1802702"/>
              <a:chOff x="1115616" y="2490394"/>
              <a:chExt cx="197023" cy="1802702"/>
            </a:xfrm>
          </p:grpSpPr>
          <p:sp>
            <p:nvSpPr>
              <p:cNvPr id="36" name="Rectangle 48">
                <a:extLst>
                  <a:ext uri="{FF2B5EF4-FFF2-40B4-BE49-F238E27FC236}">
                    <a16:creationId xmlns:a16="http://schemas.microsoft.com/office/drawing/2014/main" id="{ACB945E1-CA55-40E7-0D14-CFD3A31E7CBD}"/>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9">
                <a:extLst>
                  <a:ext uri="{FF2B5EF4-FFF2-40B4-BE49-F238E27FC236}">
                    <a16:creationId xmlns:a16="http://schemas.microsoft.com/office/drawing/2014/main" id="{DEC481D5-7F74-8AAA-8E8E-6338FEE2D2D9}"/>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8" name="Group 6">
              <a:extLst>
                <a:ext uri="{FF2B5EF4-FFF2-40B4-BE49-F238E27FC236}">
                  <a16:creationId xmlns:a16="http://schemas.microsoft.com/office/drawing/2014/main" id="{E5A6BC17-72EE-500B-780E-59D9499FE3BF}"/>
                </a:ext>
              </a:extLst>
            </p:cNvPr>
            <p:cNvGrpSpPr/>
            <p:nvPr/>
          </p:nvGrpSpPr>
          <p:grpSpPr>
            <a:xfrm>
              <a:off x="1142119" y="2490394"/>
              <a:ext cx="197023" cy="1802702"/>
              <a:chOff x="1115616" y="2490394"/>
              <a:chExt cx="197023" cy="1802702"/>
            </a:xfrm>
          </p:grpSpPr>
          <p:sp>
            <p:nvSpPr>
              <p:cNvPr id="34" name="Rectangle 2">
                <a:extLst>
                  <a:ext uri="{FF2B5EF4-FFF2-40B4-BE49-F238E27FC236}">
                    <a16:creationId xmlns:a16="http://schemas.microsoft.com/office/drawing/2014/main" id="{5EEC2905-6453-5DDA-6F7B-D5D6A91B7547}"/>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Rectangle 35">
                <a:extLst>
                  <a:ext uri="{FF2B5EF4-FFF2-40B4-BE49-F238E27FC236}">
                    <a16:creationId xmlns:a16="http://schemas.microsoft.com/office/drawing/2014/main" id="{638EE4BD-16A6-EDB8-A8C7-D975439F7F67}"/>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9" name="Group 4">
              <a:extLst>
                <a:ext uri="{FF2B5EF4-FFF2-40B4-BE49-F238E27FC236}">
                  <a16:creationId xmlns:a16="http://schemas.microsoft.com/office/drawing/2014/main" id="{A6FEF668-9D86-BB9F-DD02-C5532F302596}"/>
                </a:ext>
              </a:extLst>
            </p:cNvPr>
            <p:cNvGrpSpPr/>
            <p:nvPr/>
          </p:nvGrpSpPr>
          <p:grpSpPr>
            <a:xfrm>
              <a:off x="1004052" y="2253815"/>
              <a:ext cx="473157" cy="473157"/>
              <a:chOff x="3275856" y="4077072"/>
              <a:chExt cx="504056" cy="504056"/>
            </a:xfrm>
          </p:grpSpPr>
          <p:sp>
            <p:nvSpPr>
              <p:cNvPr id="32" name="Oval 3">
                <a:extLst>
                  <a:ext uri="{FF2B5EF4-FFF2-40B4-BE49-F238E27FC236}">
                    <a16:creationId xmlns:a16="http://schemas.microsoft.com/office/drawing/2014/main" id="{5FB8D3E2-7060-968C-762B-D6D31761BAFA}"/>
                  </a:ext>
                </a:extLst>
              </p:cNvPr>
              <p:cNvSpPr/>
              <p:nvPr/>
            </p:nvSpPr>
            <p:spPr>
              <a:xfrm>
                <a:off x="3275856" y="4077072"/>
                <a:ext cx="504056" cy="5040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7">
                <a:extLst>
                  <a:ext uri="{FF2B5EF4-FFF2-40B4-BE49-F238E27FC236}">
                    <a16:creationId xmlns:a16="http://schemas.microsoft.com/office/drawing/2014/main" id="{5B5A4826-054E-B0C9-2BA9-B07967FF57AA}"/>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0" name="Oval 12">
              <a:extLst>
                <a:ext uri="{FF2B5EF4-FFF2-40B4-BE49-F238E27FC236}">
                  <a16:creationId xmlns:a16="http://schemas.microsoft.com/office/drawing/2014/main" id="{EC40FCB9-F73D-89C3-9915-7B42D68D684F}"/>
                </a:ext>
              </a:extLst>
            </p:cNvPr>
            <p:cNvSpPr/>
            <p:nvPr/>
          </p:nvSpPr>
          <p:spPr>
            <a:xfrm>
              <a:off x="435640" y="4221088"/>
              <a:ext cx="1609980" cy="427612"/>
            </a:xfrm>
            <a:custGeom>
              <a:avLst/>
              <a:gdLst/>
              <a:ahLst/>
              <a:cxnLst/>
              <a:rect l="l" t="t" r="r" b="b"/>
              <a:pathLst>
                <a:path w="1534063" h="407449">
                  <a:moveTo>
                    <a:pt x="767031" y="0"/>
                  </a:moveTo>
                  <a:cubicBezTo>
                    <a:pt x="1137209" y="0"/>
                    <a:pt x="1448077" y="173138"/>
                    <a:pt x="1534063" y="407449"/>
                  </a:cubicBezTo>
                  <a:lnTo>
                    <a:pt x="0" y="407449"/>
                  </a:lnTo>
                  <a:cubicBezTo>
                    <a:pt x="85986" y="173138"/>
                    <a:pt x="396854" y="0"/>
                    <a:pt x="76703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14">
              <a:extLst>
                <a:ext uri="{FF2B5EF4-FFF2-40B4-BE49-F238E27FC236}">
                  <a16:creationId xmlns:a16="http://schemas.microsoft.com/office/drawing/2014/main" id="{90748200-F153-1635-DD75-BF62653BC321}"/>
                </a:ext>
              </a:extLst>
            </p:cNvPr>
            <p:cNvSpPr/>
            <p:nvPr/>
          </p:nvSpPr>
          <p:spPr>
            <a:xfrm rot="19800000">
              <a:off x="2546102" y="1356998"/>
              <a:ext cx="1013436" cy="790340"/>
            </a:xfrm>
            <a:custGeom>
              <a:avLst/>
              <a:gdLst/>
              <a:ahLst/>
              <a:cxnLst/>
              <a:rect l="l" t="t" r="r" b="b"/>
              <a:pathLst>
                <a:path w="4593188" h="2986373">
                  <a:moveTo>
                    <a:pt x="1308312" y="0"/>
                  </a:moveTo>
                  <a:lnTo>
                    <a:pt x="3212995" y="0"/>
                  </a:lnTo>
                  <a:cubicBezTo>
                    <a:pt x="3328954" y="0"/>
                    <a:pt x="3422957" y="94003"/>
                    <a:pt x="3422957" y="209962"/>
                  </a:cubicBezTo>
                  <a:lnTo>
                    <a:pt x="3422957" y="967743"/>
                  </a:lnTo>
                  <a:lnTo>
                    <a:pt x="3424105" y="967743"/>
                  </a:lnTo>
                  <a:lnTo>
                    <a:pt x="4593188" y="2964572"/>
                  </a:lnTo>
                  <a:lnTo>
                    <a:pt x="0" y="2986373"/>
                  </a:lnTo>
                  <a:lnTo>
                    <a:pt x="1092932" y="967743"/>
                  </a:lnTo>
                  <a:lnTo>
                    <a:pt x="1098350" y="967743"/>
                  </a:lnTo>
                  <a:lnTo>
                    <a:pt x="1098350" y="209962"/>
                  </a:lnTo>
                  <a:cubicBezTo>
                    <a:pt x="1098350" y="94003"/>
                    <a:pt x="1192353" y="0"/>
                    <a:pt x="130831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9" name="Rectangle 7">
            <a:extLst>
              <a:ext uri="{FF2B5EF4-FFF2-40B4-BE49-F238E27FC236}">
                <a16:creationId xmlns:a16="http://schemas.microsoft.com/office/drawing/2014/main" id="{7DAE41EC-88AE-1FF6-ECD6-8B1735336DC6}"/>
              </a:ext>
            </a:extLst>
          </p:cNvPr>
          <p:cNvSpPr/>
          <p:nvPr/>
        </p:nvSpPr>
        <p:spPr>
          <a:xfrm>
            <a:off x="5044226" y="4727714"/>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Google Shape;668;p56">
            <a:extLst>
              <a:ext uri="{FF2B5EF4-FFF2-40B4-BE49-F238E27FC236}">
                <a16:creationId xmlns:a16="http://schemas.microsoft.com/office/drawing/2014/main" id="{173C3C42-EC19-A36D-B761-4F885E79EDBA}"/>
              </a:ext>
            </a:extLst>
          </p:cNvPr>
          <p:cNvSpPr/>
          <p:nvPr/>
        </p:nvSpPr>
        <p:spPr>
          <a:xfrm>
            <a:off x="4184200" y="3695301"/>
            <a:ext cx="6672048" cy="2437843"/>
          </a:xfrm>
          <a:prstGeom prst="rect">
            <a:avLst/>
          </a:prstGeom>
          <a:noFill/>
          <a:ln>
            <a:noFill/>
          </a:ln>
        </p:spPr>
        <p:txBody>
          <a:bodyPr spcFirstLastPara="1" wrap="square" lIns="0" tIns="0" rIns="0" bIns="0" anchor="t" anchorCtr="0">
            <a:noAutofit/>
          </a:bodyPr>
          <a:lstStyle/>
          <a:p>
            <a:pPr marL="285750" indent="-285750" algn="just">
              <a:buClr>
                <a:srgbClr val="000000"/>
              </a:buClr>
              <a:buFont typeface="Arial" panose="020B0604020202020204" pitchFamily="34" charset="0"/>
              <a:buChar char="•"/>
            </a:pPr>
            <a:r>
              <a:rPr lang="en-US" sz="2000" kern="0" dirty="0">
                <a:ea typeface="Arial"/>
                <a:cs typeface="Arial"/>
                <a:sym typeface="Arial"/>
              </a:rPr>
              <a:t>This project focuses on identifying the </a:t>
            </a:r>
            <a:r>
              <a:rPr lang="en-US" sz="2000" b="1" kern="0" dirty="0">
                <a:ea typeface="Arial"/>
                <a:cs typeface="Arial"/>
                <a:sym typeface="Arial"/>
              </a:rPr>
              <a:t>trends of aging workforce in Malaysia </a:t>
            </a:r>
            <a:r>
              <a:rPr lang="en-US" sz="2000" kern="0" dirty="0">
                <a:ea typeface="Arial"/>
                <a:cs typeface="Arial"/>
                <a:sym typeface="Arial"/>
              </a:rPr>
              <a:t>and discusses </a:t>
            </a:r>
            <a:r>
              <a:rPr lang="en-US" sz="2000" b="1" kern="0" dirty="0">
                <a:ea typeface="Arial"/>
                <a:cs typeface="Arial"/>
                <a:sym typeface="Arial"/>
              </a:rPr>
              <a:t>how Malaysia could address the challenges </a:t>
            </a:r>
            <a:r>
              <a:rPr lang="en-US" sz="2000" kern="0" dirty="0">
                <a:ea typeface="Arial"/>
                <a:cs typeface="Arial"/>
                <a:sym typeface="Arial"/>
              </a:rPr>
              <a:t>arise from aging workforce based on the collected time-series data starting from year 1982 to year 2021. </a:t>
            </a:r>
          </a:p>
          <a:p>
            <a:pPr marL="285750" indent="-285750" algn="just">
              <a:buClr>
                <a:srgbClr val="000000"/>
              </a:buClr>
              <a:buFont typeface="Arial" panose="020B0604020202020204" pitchFamily="34" charset="0"/>
              <a:buChar char="•"/>
            </a:pPr>
            <a:r>
              <a:rPr lang="en-US" sz="2000" kern="0" dirty="0">
                <a:ea typeface="Arial"/>
                <a:cs typeface="Arial"/>
                <a:sym typeface="Arial"/>
              </a:rPr>
              <a:t>A predictive model will also be proposed for </a:t>
            </a:r>
            <a:r>
              <a:rPr lang="en-US" sz="2000" b="1" kern="0" dirty="0">
                <a:ea typeface="Arial"/>
                <a:cs typeface="Arial"/>
                <a:sym typeface="Arial"/>
              </a:rPr>
              <a:t>predicting unemployment rate and growth rate of aging workforce </a:t>
            </a:r>
            <a:r>
              <a:rPr lang="en-US" sz="2000" kern="0" dirty="0">
                <a:ea typeface="Arial"/>
                <a:cs typeface="Arial"/>
                <a:sym typeface="Arial"/>
              </a:rPr>
              <a:t>in Malaysia. </a:t>
            </a:r>
            <a:endParaRPr lang="en-US" sz="2000" kern="0" dirty="0">
              <a:ea typeface="Arial"/>
              <a:cs typeface="Arial"/>
            </a:endParaRPr>
          </a:p>
        </p:txBody>
      </p:sp>
      <p:cxnSp>
        <p:nvCxnSpPr>
          <p:cNvPr id="41" name="Straight Connector 20">
            <a:extLst>
              <a:ext uri="{FF2B5EF4-FFF2-40B4-BE49-F238E27FC236}">
                <a16:creationId xmlns:a16="http://schemas.microsoft.com/office/drawing/2014/main" id="{22214763-8C9E-848B-021F-66CA8D7EB9BE}"/>
              </a:ext>
            </a:extLst>
          </p:cNvPr>
          <p:cNvCxnSpPr>
            <a:cxnSpLocks/>
          </p:cNvCxnSpPr>
          <p:nvPr/>
        </p:nvCxnSpPr>
        <p:spPr>
          <a:xfrm flipV="1">
            <a:off x="1063870" y="6283507"/>
            <a:ext cx="10518530" cy="10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0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Objective</a:t>
            </a:r>
          </a:p>
        </p:txBody>
      </p:sp>
      <p:grpSp>
        <p:nvGrpSpPr>
          <p:cNvPr id="93" name="Group 92">
            <a:extLst>
              <a:ext uri="{FF2B5EF4-FFF2-40B4-BE49-F238E27FC236}">
                <a16:creationId xmlns:a16="http://schemas.microsoft.com/office/drawing/2014/main" id="{96E68079-0F49-439C-B8F3-819EB5D6DF31}"/>
              </a:ext>
            </a:extLst>
          </p:cNvPr>
          <p:cNvGrpSpPr/>
          <p:nvPr/>
        </p:nvGrpSpPr>
        <p:grpSpPr>
          <a:xfrm>
            <a:off x="7979700" y="3254157"/>
            <a:ext cx="4251276" cy="4478698"/>
            <a:chOff x="3656461" y="2067634"/>
            <a:chExt cx="3520870" cy="3520870"/>
          </a:xfrm>
          <a:scene3d>
            <a:camera prst="isometricOffAxis2Top">
              <a:rot lat="18448668" lon="2370243" rev="18834421"/>
            </a:camera>
            <a:lightRig rig="soft" dir="t"/>
          </a:scene3d>
        </p:grpSpPr>
        <p:sp>
          <p:nvSpPr>
            <p:cNvPr id="120" name="Oval 119">
              <a:extLst>
                <a:ext uri="{FF2B5EF4-FFF2-40B4-BE49-F238E27FC236}">
                  <a16:creationId xmlns:a16="http://schemas.microsoft.com/office/drawing/2014/main" id="{F8C917D5-6F29-4224-8086-FE3520003B28}"/>
                </a:ext>
              </a:extLst>
            </p:cNvPr>
            <p:cNvSpPr/>
            <p:nvPr/>
          </p:nvSpPr>
          <p:spPr>
            <a:xfrm>
              <a:off x="3656461" y="2067634"/>
              <a:ext cx="3520869" cy="3520869"/>
            </a:xfrm>
            <a:prstGeom prst="ellipse">
              <a:avLst/>
            </a:prstGeom>
            <a:solidFill>
              <a:schemeClr val="bg1"/>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endParaRPr>
            </a:p>
          </p:txBody>
        </p:sp>
        <p:sp>
          <p:nvSpPr>
            <p:cNvPr id="121" name="Freeform: Shape 120">
              <a:extLst>
                <a:ext uri="{FF2B5EF4-FFF2-40B4-BE49-F238E27FC236}">
                  <a16:creationId xmlns:a16="http://schemas.microsoft.com/office/drawing/2014/main" id="{BECAFBC4-96E3-4DA8-AEDC-2BED364D6E0B}"/>
                </a:ext>
              </a:extLst>
            </p:cNvPr>
            <p:cNvSpPr/>
            <p:nvPr/>
          </p:nvSpPr>
          <p:spPr>
            <a:xfrm>
              <a:off x="3656461" y="2067634"/>
              <a:ext cx="3520870" cy="3520870"/>
            </a:xfrm>
            <a:custGeom>
              <a:avLst/>
              <a:gdLst>
                <a:gd name="connsiteX0" fmla="*/ 1760434 w 3520870"/>
                <a:gd name="connsiteY0" fmla="*/ 1598208 h 3520870"/>
                <a:gd name="connsiteX1" fmla="*/ 1922660 w 3520870"/>
                <a:gd name="connsiteY1" fmla="*/ 1760434 h 3520870"/>
                <a:gd name="connsiteX2" fmla="*/ 1760434 w 3520870"/>
                <a:gd name="connsiteY2" fmla="*/ 1922660 h 3520870"/>
                <a:gd name="connsiteX3" fmla="*/ 1598208 w 3520870"/>
                <a:gd name="connsiteY3" fmla="*/ 1760434 h 3520870"/>
                <a:gd name="connsiteX4" fmla="*/ 1760434 w 3520870"/>
                <a:gd name="connsiteY4" fmla="*/ 1598208 h 3520870"/>
                <a:gd name="connsiteX5" fmla="*/ 1760435 w 3520870"/>
                <a:gd name="connsiteY5" fmla="*/ 1123219 h 3520870"/>
                <a:gd name="connsiteX6" fmla="*/ 1123219 w 3520870"/>
                <a:gd name="connsiteY6" fmla="*/ 1760435 h 3520870"/>
                <a:gd name="connsiteX7" fmla="*/ 1760435 w 3520870"/>
                <a:gd name="connsiteY7" fmla="*/ 2397651 h 3520870"/>
                <a:gd name="connsiteX8" fmla="*/ 2397651 w 3520870"/>
                <a:gd name="connsiteY8" fmla="*/ 1760435 h 3520870"/>
                <a:gd name="connsiteX9" fmla="*/ 1760435 w 3520870"/>
                <a:gd name="connsiteY9" fmla="*/ 1123219 h 3520870"/>
                <a:gd name="connsiteX10" fmla="*/ 1760436 w 3520870"/>
                <a:gd name="connsiteY10" fmla="*/ 788327 h 3520870"/>
                <a:gd name="connsiteX11" fmla="*/ 2732544 w 3520870"/>
                <a:gd name="connsiteY11" fmla="*/ 1760435 h 3520870"/>
                <a:gd name="connsiteX12" fmla="*/ 1760436 w 3520870"/>
                <a:gd name="connsiteY12" fmla="*/ 2732543 h 3520870"/>
                <a:gd name="connsiteX13" fmla="*/ 788328 w 3520870"/>
                <a:gd name="connsiteY13" fmla="*/ 1760435 h 3520870"/>
                <a:gd name="connsiteX14" fmla="*/ 1760436 w 3520870"/>
                <a:gd name="connsiteY14" fmla="*/ 788327 h 3520870"/>
                <a:gd name="connsiteX15" fmla="*/ 1760434 w 3520870"/>
                <a:gd name="connsiteY15" fmla="*/ 392331 h 3520870"/>
                <a:gd name="connsiteX16" fmla="*/ 392330 w 3520870"/>
                <a:gd name="connsiteY16" fmla="*/ 1760435 h 3520870"/>
                <a:gd name="connsiteX17" fmla="*/ 1760434 w 3520870"/>
                <a:gd name="connsiteY17" fmla="*/ 3128539 h 3520870"/>
                <a:gd name="connsiteX18" fmla="*/ 3128538 w 3520870"/>
                <a:gd name="connsiteY18" fmla="*/ 1760435 h 3520870"/>
                <a:gd name="connsiteX19" fmla="*/ 1760434 w 3520870"/>
                <a:gd name="connsiteY19" fmla="*/ 392331 h 3520870"/>
                <a:gd name="connsiteX20" fmla="*/ 1760435 w 3520870"/>
                <a:gd name="connsiteY20" fmla="*/ 0 h 3520870"/>
                <a:gd name="connsiteX21" fmla="*/ 3520870 w 3520870"/>
                <a:gd name="connsiteY21" fmla="*/ 1760435 h 3520870"/>
                <a:gd name="connsiteX22" fmla="*/ 1760435 w 3520870"/>
                <a:gd name="connsiteY22" fmla="*/ 3520870 h 3520870"/>
                <a:gd name="connsiteX23" fmla="*/ 0 w 3520870"/>
                <a:gd name="connsiteY23" fmla="*/ 1760435 h 3520870"/>
                <a:gd name="connsiteX24" fmla="*/ 1760435 w 3520870"/>
                <a:gd name="connsiteY24" fmla="*/ 0 h 352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20870" h="3520870">
                  <a:moveTo>
                    <a:pt x="1760434" y="1598208"/>
                  </a:moveTo>
                  <a:cubicBezTo>
                    <a:pt x="1850029" y="1598208"/>
                    <a:pt x="1922660" y="1670839"/>
                    <a:pt x="1922660" y="1760434"/>
                  </a:cubicBezTo>
                  <a:cubicBezTo>
                    <a:pt x="1922660" y="1850029"/>
                    <a:pt x="1850029" y="1922660"/>
                    <a:pt x="1760434" y="1922660"/>
                  </a:cubicBezTo>
                  <a:cubicBezTo>
                    <a:pt x="1670839" y="1922660"/>
                    <a:pt x="1598208" y="1850029"/>
                    <a:pt x="1598208" y="1760434"/>
                  </a:cubicBezTo>
                  <a:cubicBezTo>
                    <a:pt x="1598208" y="1670839"/>
                    <a:pt x="1670839" y="1598208"/>
                    <a:pt x="1760434" y="1598208"/>
                  </a:cubicBezTo>
                  <a:close/>
                  <a:moveTo>
                    <a:pt x="1760435" y="1123219"/>
                  </a:moveTo>
                  <a:cubicBezTo>
                    <a:pt x="1408510" y="1123219"/>
                    <a:pt x="1123219" y="1408510"/>
                    <a:pt x="1123219" y="1760435"/>
                  </a:cubicBezTo>
                  <a:cubicBezTo>
                    <a:pt x="1123219" y="2112360"/>
                    <a:pt x="1408510" y="2397651"/>
                    <a:pt x="1760435" y="2397651"/>
                  </a:cubicBezTo>
                  <a:cubicBezTo>
                    <a:pt x="2112360" y="2397651"/>
                    <a:pt x="2397651" y="2112360"/>
                    <a:pt x="2397651" y="1760435"/>
                  </a:cubicBezTo>
                  <a:cubicBezTo>
                    <a:pt x="2397651" y="1408510"/>
                    <a:pt x="2112360" y="1123219"/>
                    <a:pt x="1760435" y="1123219"/>
                  </a:cubicBezTo>
                  <a:close/>
                  <a:moveTo>
                    <a:pt x="1760436" y="788327"/>
                  </a:moveTo>
                  <a:cubicBezTo>
                    <a:pt x="2297316" y="788327"/>
                    <a:pt x="2732544" y="1223555"/>
                    <a:pt x="2732544" y="1760435"/>
                  </a:cubicBezTo>
                  <a:cubicBezTo>
                    <a:pt x="2732544" y="2297315"/>
                    <a:pt x="2297316" y="2732543"/>
                    <a:pt x="1760436" y="2732543"/>
                  </a:cubicBezTo>
                  <a:cubicBezTo>
                    <a:pt x="1223556" y="2732543"/>
                    <a:pt x="788328" y="2297315"/>
                    <a:pt x="788328" y="1760435"/>
                  </a:cubicBezTo>
                  <a:cubicBezTo>
                    <a:pt x="788328" y="1223555"/>
                    <a:pt x="1223556" y="788327"/>
                    <a:pt x="1760436" y="788327"/>
                  </a:cubicBezTo>
                  <a:close/>
                  <a:moveTo>
                    <a:pt x="1760434" y="392331"/>
                  </a:moveTo>
                  <a:cubicBezTo>
                    <a:pt x="1004851" y="392331"/>
                    <a:pt x="392330" y="1004852"/>
                    <a:pt x="392330" y="1760435"/>
                  </a:cubicBezTo>
                  <a:cubicBezTo>
                    <a:pt x="392330" y="2516018"/>
                    <a:pt x="1004851" y="3128539"/>
                    <a:pt x="1760434" y="3128539"/>
                  </a:cubicBezTo>
                  <a:cubicBezTo>
                    <a:pt x="2516017" y="3128539"/>
                    <a:pt x="3128538" y="2516018"/>
                    <a:pt x="3128538" y="1760435"/>
                  </a:cubicBezTo>
                  <a:cubicBezTo>
                    <a:pt x="3128538" y="1004852"/>
                    <a:pt x="2516017" y="392331"/>
                    <a:pt x="1760434" y="392331"/>
                  </a:cubicBezTo>
                  <a:close/>
                  <a:moveTo>
                    <a:pt x="1760435" y="0"/>
                  </a:moveTo>
                  <a:cubicBezTo>
                    <a:pt x="2732696" y="0"/>
                    <a:pt x="3520870" y="788174"/>
                    <a:pt x="3520870" y="1760435"/>
                  </a:cubicBezTo>
                  <a:cubicBezTo>
                    <a:pt x="3520870" y="2732696"/>
                    <a:pt x="2732696" y="3520870"/>
                    <a:pt x="1760435" y="3520870"/>
                  </a:cubicBezTo>
                  <a:cubicBezTo>
                    <a:pt x="788174" y="3520870"/>
                    <a:pt x="0" y="2732696"/>
                    <a:pt x="0" y="1760435"/>
                  </a:cubicBezTo>
                  <a:cubicBezTo>
                    <a:pt x="0" y="788174"/>
                    <a:pt x="788174" y="0"/>
                    <a:pt x="1760435" y="0"/>
                  </a:cubicBezTo>
                  <a:close/>
                </a:path>
              </a:pathLst>
            </a:custGeom>
            <a:solidFill>
              <a:schemeClr val="accent6"/>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solidFill>
                  <a:schemeClr val="tx1"/>
                </a:solidFill>
              </a:endParaRPr>
            </a:p>
          </p:txBody>
        </p:sp>
      </p:grpSp>
      <p:grpSp>
        <p:nvGrpSpPr>
          <p:cNvPr id="95" name="Group 94">
            <a:extLst>
              <a:ext uri="{FF2B5EF4-FFF2-40B4-BE49-F238E27FC236}">
                <a16:creationId xmlns:a16="http://schemas.microsoft.com/office/drawing/2014/main" id="{5C714051-B939-4288-A76F-B59DF0D98651}"/>
              </a:ext>
            </a:extLst>
          </p:cNvPr>
          <p:cNvGrpSpPr/>
          <p:nvPr/>
        </p:nvGrpSpPr>
        <p:grpSpPr>
          <a:xfrm>
            <a:off x="2300168" y="1981099"/>
            <a:ext cx="8452854" cy="1789288"/>
            <a:chOff x="786501" y="1161263"/>
            <a:chExt cx="10359920" cy="2187026"/>
          </a:xfrm>
        </p:grpSpPr>
        <p:sp>
          <p:nvSpPr>
            <p:cNvPr id="116" name="Freeform: Shape 115">
              <a:extLst>
                <a:ext uri="{FF2B5EF4-FFF2-40B4-BE49-F238E27FC236}">
                  <a16:creationId xmlns:a16="http://schemas.microsoft.com/office/drawing/2014/main" id="{C50A9828-6833-48D0-BC2D-FE6E81F94DEC}"/>
                </a:ext>
              </a:extLst>
            </p:cNvPr>
            <p:cNvSpPr/>
            <p:nvPr/>
          </p:nvSpPr>
          <p:spPr>
            <a:xfrm rot="12422912">
              <a:off x="798204" y="3150396"/>
              <a:ext cx="10348217" cy="197893"/>
            </a:xfrm>
            <a:custGeom>
              <a:avLst/>
              <a:gdLst>
                <a:gd name="connsiteX0" fmla="*/ 10348217 w 10348217"/>
                <a:gd name="connsiteY0" fmla="*/ 197893 h 197893"/>
                <a:gd name="connsiteX1" fmla="*/ 0 w 10348217"/>
                <a:gd name="connsiteY1" fmla="*/ 197893 h 197893"/>
                <a:gd name="connsiteX2" fmla="*/ 387575 w 10348217"/>
                <a:gd name="connsiteY2" fmla="*/ 0 h 197893"/>
                <a:gd name="connsiteX3" fmla="*/ 10348217 w 10348217"/>
                <a:gd name="connsiteY3" fmla="*/ 0 h 197893"/>
              </a:gdLst>
              <a:ahLst/>
              <a:cxnLst>
                <a:cxn ang="0">
                  <a:pos x="connsiteX0" y="connsiteY0"/>
                </a:cxn>
                <a:cxn ang="0">
                  <a:pos x="connsiteX1" y="connsiteY1"/>
                </a:cxn>
                <a:cxn ang="0">
                  <a:pos x="connsiteX2" y="connsiteY2"/>
                </a:cxn>
                <a:cxn ang="0">
                  <a:pos x="connsiteX3" y="connsiteY3"/>
                </a:cxn>
              </a:cxnLst>
              <a:rect l="l" t="t" r="r" b="b"/>
              <a:pathLst>
                <a:path w="10348217" h="197893">
                  <a:moveTo>
                    <a:pt x="10348217" y="197893"/>
                  </a:moveTo>
                  <a:lnTo>
                    <a:pt x="0" y="197893"/>
                  </a:lnTo>
                  <a:lnTo>
                    <a:pt x="387575" y="0"/>
                  </a:lnTo>
                  <a:lnTo>
                    <a:pt x="10348217"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7" name="Freeform: Shape 116">
              <a:extLst>
                <a:ext uri="{FF2B5EF4-FFF2-40B4-BE49-F238E27FC236}">
                  <a16:creationId xmlns:a16="http://schemas.microsoft.com/office/drawing/2014/main" id="{68988C25-62D3-440D-874D-F863D0FBDFE1}"/>
                </a:ext>
              </a:extLst>
            </p:cNvPr>
            <p:cNvSpPr/>
            <p:nvPr/>
          </p:nvSpPr>
          <p:spPr>
            <a:xfrm rot="12422912">
              <a:off x="786501" y="3199051"/>
              <a:ext cx="10157635" cy="100584"/>
            </a:xfrm>
            <a:custGeom>
              <a:avLst/>
              <a:gdLst>
                <a:gd name="connsiteX0" fmla="*/ 10157635 w 10157635"/>
                <a:gd name="connsiteY0" fmla="*/ 100584 h 100584"/>
                <a:gd name="connsiteX1" fmla="*/ 0 w 10157635"/>
                <a:gd name="connsiteY1" fmla="*/ 100584 h 100584"/>
                <a:gd name="connsiteX2" fmla="*/ 196995 w 10157635"/>
                <a:gd name="connsiteY2" fmla="*/ 0 h 100584"/>
                <a:gd name="connsiteX3" fmla="*/ 10157635 w 10157635"/>
                <a:gd name="connsiteY3" fmla="*/ 0 h 100584"/>
              </a:gdLst>
              <a:ahLst/>
              <a:cxnLst>
                <a:cxn ang="0">
                  <a:pos x="connsiteX0" y="connsiteY0"/>
                </a:cxn>
                <a:cxn ang="0">
                  <a:pos x="connsiteX1" y="connsiteY1"/>
                </a:cxn>
                <a:cxn ang="0">
                  <a:pos x="connsiteX2" y="connsiteY2"/>
                </a:cxn>
                <a:cxn ang="0">
                  <a:pos x="connsiteX3" y="connsiteY3"/>
                </a:cxn>
              </a:cxnLst>
              <a:rect l="l" t="t" r="r" b="b"/>
              <a:pathLst>
                <a:path w="10157635" h="100584">
                  <a:moveTo>
                    <a:pt x="10157635" y="100584"/>
                  </a:moveTo>
                  <a:lnTo>
                    <a:pt x="0" y="100584"/>
                  </a:lnTo>
                  <a:lnTo>
                    <a:pt x="196995" y="0"/>
                  </a:lnTo>
                  <a:lnTo>
                    <a:pt x="10157635" y="0"/>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8" name="Freeform: Shape 117">
              <a:extLst>
                <a:ext uri="{FF2B5EF4-FFF2-40B4-BE49-F238E27FC236}">
                  <a16:creationId xmlns:a16="http://schemas.microsoft.com/office/drawing/2014/main" id="{700FD08B-AFC7-4BB8-A6EA-7D5F5E4A7074}"/>
                </a:ext>
              </a:extLst>
            </p:cNvPr>
            <p:cNvSpPr/>
            <p:nvPr/>
          </p:nvSpPr>
          <p:spPr>
            <a:xfrm rot="12422912">
              <a:off x="1386321" y="1528285"/>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9" name="Freeform: Shape 118">
              <a:extLst>
                <a:ext uri="{FF2B5EF4-FFF2-40B4-BE49-F238E27FC236}">
                  <a16:creationId xmlns:a16="http://schemas.microsoft.com/office/drawing/2014/main" id="{AA4C672C-4B02-42EA-8B21-EE18FAA75933}"/>
                </a:ext>
              </a:extLst>
            </p:cNvPr>
            <p:cNvSpPr/>
            <p:nvPr/>
          </p:nvSpPr>
          <p:spPr>
            <a:xfrm rot="12422912" flipV="1">
              <a:off x="1573720" y="1161263"/>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cxnSp>
        <p:nvCxnSpPr>
          <p:cNvPr id="102" name="Connector: Elbow 101">
            <a:extLst>
              <a:ext uri="{FF2B5EF4-FFF2-40B4-BE49-F238E27FC236}">
                <a16:creationId xmlns:a16="http://schemas.microsoft.com/office/drawing/2014/main" id="{767424E5-5787-424C-9228-10F85EAB73A0}"/>
              </a:ext>
            </a:extLst>
          </p:cNvPr>
          <p:cNvCxnSpPr>
            <a:cxnSpLocks/>
            <a:stCxn id="128" idx="2"/>
          </p:cNvCxnSpPr>
          <p:nvPr/>
        </p:nvCxnSpPr>
        <p:spPr>
          <a:xfrm rot="5400000">
            <a:off x="6592497" y="1826400"/>
            <a:ext cx="608669" cy="2315179"/>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F904B805-BAC0-46D7-A782-FFA5E1464485}"/>
              </a:ext>
            </a:extLst>
          </p:cNvPr>
          <p:cNvCxnSpPr>
            <a:cxnSpLocks/>
            <a:stCxn id="123" idx="0"/>
          </p:cNvCxnSpPr>
          <p:nvPr/>
        </p:nvCxnSpPr>
        <p:spPr>
          <a:xfrm rot="5400000" flipH="1" flipV="1">
            <a:off x="3503031" y="2192905"/>
            <a:ext cx="436716" cy="1320036"/>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3" name="Google Shape;668;p56">
            <a:extLst>
              <a:ext uri="{FF2B5EF4-FFF2-40B4-BE49-F238E27FC236}">
                <a16:creationId xmlns:a16="http://schemas.microsoft.com/office/drawing/2014/main" id="{B8755977-9336-AC3D-6B5E-0540F1B9D2BF}"/>
              </a:ext>
            </a:extLst>
          </p:cNvPr>
          <p:cNvSpPr/>
          <p:nvPr/>
        </p:nvSpPr>
        <p:spPr>
          <a:xfrm>
            <a:off x="1370487" y="3071281"/>
            <a:ext cx="3381767" cy="851532"/>
          </a:xfrm>
          <a:prstGeom prst="rect">
            <a:avLst/>
          </a:prstGeom>
          <a:solidFill>
            <a:schemeClr val="accent1">
              <a:lumMod val="20000"/>
              <a:lumOff val="80000"/>
            </a:schemeClr>
          </a:solidFill>
          <a:ln w="19050">
            <a:noFill/>
          </a:ln>
        </p:spPr>
        <p:txBody>
          <a:bodyPr spcFirstLastPara="1" wrap="square" lIns="0" tIns="0" rIns="0" bIns="0" anchor="ctr" anchorCtr="0">
            <a:noAutofit/>
          </a:bodyPr>
          <a:lstStyle/>
          <a:p>
            <a:pPr algn="ctr"/>
            <a:r>
              <a:rPr lang="en-US" sz="2000" b="0" i="0" dirty="0">
                <a:solidFill>
                  <a:srgbClr val="333333"/>
                </a:solidFill>
                <a:effectLst/>
              </a:rPr>
              <a:t>To identify </a:t>
            </a:r>
            <a:r>
              <a:rPr lang="en-US" sz="2000" b="1" i="0" dirty="0">
                <a:solidFill>
                  <a:srgbClr val="333333"/>
                </a:solidFill>
                <a:effectLst/>
              </a:rPr>
              <a:t>trends of aging workforce </a:t>
            </a:r>
            <a:r>
              <a:rPr lang="en-US" sz="2000" b="0" i="0" dirty="0">
                <a:solidFill>
                  <a:srgbClr val="333333"/>
                </a:solidFill>
                <a:effectLst/>
              </a:rPr>
              <a:t>in Malaysia.</a:t>
            </a:r>
          </a:p>
        </p:txBody>
      </p:sp>
      <p:sp>
        <p:nvSpPr>
          <p:cNvPr id="127" name="Google Shape;613;p52">
            <a:extLst>
              <a:ext uri="{FF2B5EF4-FFF2-40B4-BE49-F238E27FC236}">
                <a16:creationId xmlns:a16="http://schemas.microsoft.com/office/drawing/2014/main" id="{7A689041-FD80-E167-1906-6C60D6139138}"/>
              </a:ext>
            </a:extLst>
          </p:cNvPr>
          <p:cNvSpPr txBox="1">
            <a:spLocks/>
          </p:cNvSpPr>
          <p:nvPr/>
        </p:nvSpPr>
        <p:spPr>
          <a:xfrm>
            <a:off x="609059" y="3254157"/>
            <a:ext cx="78118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5400" b="1" i="0" u="none" strike="noStrike" kern="0" cap="none" spc="0" normalizeH="0" baseline="0" noProof="0" dirty="0">
                <a:ln>
                  <a:noFill/>
                </a:ln>
                <a:solidFill>
                  <a:schemeClr val="accent3">
                    <a:lumMod val="20000"/>
                    <a:lumOff val="80000"/>
                  </a:schemeClr>
                </a:solidFill>
                <a:effectLst/>
                <a:uLnTx/>
                <a:uFillTx/>
                <a:latin typeface="Arial"/>
                <a:cs typeface="Arial"/>
                <a:sym typeface="Arial"/>
              </a:rPr>
              <a:t>01</a:t>
            </a:r>
          </a:p>
        </p:txBody>
      </p:sp>
      <p:sp>
        <p:nvSpPr>
          <p:cNvPr id="128" name="Google Shape;668;p56">
            <a:extLst>
              <a:ext uri="{FF2B5EF4-FFF2-40B4-BE49-F238E27FC236}">
                <a16:creationId xmlns:a16="http://schemas.microsoft.com/office/drawing/2014/main" id="{0B366691-4EE6-9EAB-8066-E90FAFE6C2F5}"/>
              </a:ext>
            </a:extLst>
          </p:cNvPr>
          <p:cNvSpPr/>
          <p:nvPr/>
        </p:nvSpPr>
        <p:spPr>
          <a:xfrm>
            <a:off x="6040493" y="1508383"/>
            <a:ext cx="4027854" cy="1171272"/>
          </a:xfrm>
          <a:prstGeom prst="rect">
            <a:avLst/>
          </a:prstGeom>
          <a:solidFill>
            <a:schemeClr val="accent1">
              <a:lumMod val="20000"/>
              <a:lumOff val="80000"/>
            </a:schemeClr>
          </a:solidFill>
          <a:ln w="19050">
            <a:noFill/>
          </a:ln>
        </p:spPr>
        <p:txBody>
          <a:bodyPr spcFirstLastPara="1" wrap="square" lIns="0" tIns="0" rIns="0" bIns="0" anchor="ctr" anchorCtr="0">
            <a:noAutofit/>
          </a:bodyPr>
          <a:lstStyle/>
          <a:p>
            <a:pPr algn="ctr"/>
            <a:r>
              <a:rPr lang="en-US" sz="2000" dirty="0">
                <a:solidFill>
                  <a:srgbClr val="333333"/>
                </a:solidFill>
              </a:rPr>
              <a:t>To develop a </a:t>
            </a:r>
            <a:r>
              <a:rPr lang="en-US" sz="2000" b="1" dirty="0">
                <a:solidFill>
                  <a:srgbClr val="333333"/>
                </a:solidFill>
              </a:rPr>
              <a:t>predictive model </a:t>
            </a:r>
            <a:r>
              <a:rPr lang="en-US" sz="2000" dirty="0">
                <a:solidFill>
                  <a:srgbClr val="333333"/>
                </a:solidFill>
              </a:rPr>
              <a:t>for predicting unemployment rate and growth rate of </a:t>
            </a:r>
            <a:r>
              <a:rPr lang="en-US" sz="2000" b="0" i="0" dirty="0">
                <a:solidFill>
                  <a:srgbClr val="333333"/>
                </a:solidFill>
                <a:effectLst/>
              </a:rPr>
              <a:t>aging workforce.</a:t>
            </a:r>
          </a:p>
        </p:txBody>
      </p:sp>
      <p:sp>
        <p:nvSpPr>
          <p:cNvPr id="130" name="Google Shape;613;p52">
            <a:extLst>
              <a:ext uri="{FF2B5EF4-FFF2-40B4-BE49-F238E27FC236}">
                <a16:creationId xmlns:a16="http://schemas.microsoft.com/office/drawing/2014/main" id="{9C86C670-EBA7-703C-C9C0-892EB6992CF6}"/>
              </a:ext>
            </a:extLst>
          </p:cNvPr>
          <p:cNvSpPr txBox="1">
            <a:spLocks/>
          </p:cNvSpPr>
          <p:nvPr/>
        </p:nvSpPr>
        <p:spPr>
          <a:xfrm>
            <a:off x="5225076" y="1810620"/>
            <a:ext cx="78118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5400" b="1" i="0" u="none" strike="noStrike" kern="0" cap="none" spc="0" normalizeH="0" baseline="0" noProof="0" dirty="0">
                <a:ln>
                  <a:noFill/>
                </a:ln>
                <a:solidFill>
                  <a:schemeClr val="accent3">
                    <a:lumMod val="20000"/>
                    <a:lumOff val="80000"/>
                  </a:schemeClr>
                </a:solidFill>
                <a:effectLst/>
                <a:uLnTx/>
                <a:uFillTx/>
                <a:latin typeface="Arial"/>
                <a:cs typeface="Arial"/>
                <a:sym typeface="Arial"/>
              </a:rPr>
              <a:t>02</a:t>
            </a:r>
          </a:p>
        </p:txBody>
      </p:sp>
      <p:sp>
        <p:nvSpPr>
          <p:cNvPr id="132" name="Google Shape;668;p56">
            <a:extLst>
              <a:ext uri="{FF2B5EF4-FFF2-40B4-BE49-F238E27FC236}">
                <a16:creationId xmlns:a16="http://schemas.microsoft.com/office/drawing/2014/main" id="{FAD3925D-97FC-4B16-DAB7-DD4789DA3C3E}"/>
              </a:ext>
            </a:extLst>
          </p:cNvPr>
          <p:cNvSpPr/>
          <p:nvPr/>
        </p:nvSpPr>
        <p:spPr>
          <a:xfrm>
            <a:off x="3401376" y="4874719"/>
            <a:ext cx="3620372" cy="1245764"/>
          </a:xfrm>
          <a:prstGeom prst="rect">
            <a:avLst/>
          </a:prstGeom>
          <a:solidFill>
            <a:schemeClr val="accent1">
              <a:lumMod val="20000"/>
              <a:lumOff val="80000"/>
            </a:schemeClr>
          </a:solidFill>
          <a:ln w="19050">
            <a:noFill/>
          </a:ln>
        </p:spPr>
        <p:txBody>
          <a:bodyPr spcFirstLastPara="1" wrap="square" lIns="0" tIns="0" rIns="0" bIns="0" anchor="ctr" anchorCtr="0">
            <a:noAutofit/>
          </a:bodyPr>
          <a:lstStyle/>
          <a:p>
            <a:pPr algn="ctr"/>
            <a:r>
              <a:rPr lang="en-US" sz="2000" b="0" i="0" dirty="0">
                <a:solidFill>
                  <a:srgbClr val="333333"/>
                </a:solidFill>
                <a:effectLst/>
              </a:rPr>
              <a:t>To </a:t>
            </a:r>
            <a:r>
              <a:rPr lang="en-US" sz="2000" dirty="0">
                <a:solidFill>
                  <a:srgbClr val="333333"/>
                </a:solidFill>
              </a:rPr>
              <a:t>propose </a:t>
            </a:r>
            <a:r>
              <a:rPr lang="en-US" sz="2000" b="1" dirty="0">
                <a:solidFill>
                  <a:srgbClr val="333333"/>
                </a:solidFill>
              </a:rPr>
              <a:t>mitigation measures </a:t>
            </a:r>
            <a:r>
              <a:rPr lang="en-US" sz="2000" dirty="0">
                <a:solidFill>
                  <a:srgbClr val="333333"/>
                </a:solidFill>
              </a:rPr>
              <a:t>to address </a:t>
            </a:r>
            <a:r>
              <a:rPr lang="en-US" sz="2000" b="0" i="0" dirty="0">
                <a:solidFill>
                  <a:srgbClr val="333333"/>
                </a:solidFill>
                <a:effectLst/>
              </a:rPr>
              <a:t>aging workforce</a:t>
            </a:r>
            <a:r>
              <a:rPr lang="en-US" sz="2000" dirty="0">
                <a:solidFill>
                  <a:srgbClr val="333333"/>
                </a:solidFill>
              </a:rPr>
              <a:t> challenges</a:t>
            </a:r>
            <a:r>
              <a:rPr lang="en-US" sz="2000" b="0" i="0" dirty="0">
                <a:solidFill>
                  <a:srgbClr val="333333"/>
                </a:solidFill>
                <a:effectLst/>
              </a:rPr>
              <a:t>.</a:t>
            </a:r>
            <a:endParaRPr lang="en-US" sz="2000" dirty="0">
              <a:solidFill>
                <a:srgbClr val="333333"/>
              </a:solidFill>
            </a:endParaRPr>
          </a:p>
        </p:txBody>
      </p:sp>
      <p:sp>
        <p:nvSpPr>
          <p:cNvPr id="135" name="Google Shape;613;p52">
            <a:extLst>
              <a:ext uri="{FF2B5EF4-FFF2-40B4-BE49-F238E27FC236}">
                <a16:creationId xmlns:a16="http://schemas.microsoft.com/office/drawing/2014/main" id="{97984235-50EE-D67D-F65A-29C618FFF98F}"/>
              </a:ext>
            </a:extLst>
          </p:cNvPr>
          <p:cNvSpPr txBox="1">
            <a:spLocks/>
          </p:cNvSpPr>
          <p:nvPr/>
        </p:nvSpPr>
        <p:spPr>
          <a:xfrm>
            <a:off x="2591963" y="5269545"/>
            <a:ext cx="78118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5400" b="1" i="0" u="none" strike="noStrike" kern="0" cap="none" spc="0" normalizeH="0" baseline="0" noProof="0" dirty="0">
                <a:ln>
                  <a:noFill/>
                </a:ln>
                <a:solidFill>
                  <a:schemeClr val="accent3">
                    <a:lumMod val="20000"/>
                    <a:lumOff val="80000"/>
                  </a:schemeClr>
                </a:solidFill>
                <a:effectLst/>
                <a:uLnTx/>
                <a:uFillTx/>
                <a:latin typeface="Arial"/>
                <a:cs typeface="Arial"/>
                <a:sym typeface="Arial"/>
              </a:rPr>
              <a:t>03</a:t>
            </a:r>
          </a:p>
        </p:txBody>
      </p:sp>
      <p:cxnSp>
        <p:nvCxnSpPr>
          <p:cNvPr id="140" name="Connector: Elbow 139">
            <a:extLst>
              <a:ext uri="{FF2B5EF4-FFF2-40B4-BE49-F238E27FC236}">
                <a16:creationId xmlns:a16="http://schemas.microsoft.com/office/drawing/2014/main" id="{8608453C-3A15-47A9-FC8A-03FE3E195DCA}"/>
              </a:ext>
            </a:extLst>
          </p:cNvPr>
          <p:cNvCxnSpPr>
            <a:cxnSpLocks/>
            <a:stCxn id="132" idx="0"/>
          </p:cNvCxnSpPr>
          <p:nvPr/>
        </p:nvCxnSpPr>
        <p:spPr>
          <a:xfrm rot="5400000" flipH="1" flipV="1">
            <a:off x="5675880" y="3512783"/>
            <a:ext cx="897619" cy="1826254"/>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79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Methodology</a:t>
            </a:r>
          </a:p>
        </p:txBody>
      </p:sp>
      <p:grpSp>
        <p:nvGrpSpPr>
          <p:cNvPr id="145" name="Group 144">
            <a:extLst>
              <a:ext uri="{FF2B5EF4-FFF2-40B4-BE49-F238E27FC236}">
                <a16:creationId xmlns:a16="http://schemas.microsoft.com/office/drawing/2014/main" id="{B46AC833-E2B3-6069-33DE-E4C63FC61E93}"/>
              </a:ext>
            </a:extLst>
          </p:cNvPr>
          <p:cNvGrpSpPr/>
          <p:nvPr/>
        </p:nvGrpSpPr>
        <p:grpSpPr>
          <a:xfrm>
            <a:off x="344791" y="1859770"/>
            <a:ext cx="2506273" cy="1477798"/>
            <a:chOff x="1927965" y="1830782"/>
            <a:chExt cx="3398948" cy="1528765"/>
          </a:xfrm>
        </p:grpSpPr>
        <p:sp>
          <p:nvSpPr>
            <p:cNvPr id="146" name="Google Shape;617;p52">
              <a:extLst>
                <a:ext uri="{FF2B5EF4-FFF2-40B4-BE49-F238E27FC236}">
                  <a16:creationId xmlns:a16="http://schemas.microsoft.com/office/drawing/2014/main" id="{4BA665B2-0B1C-BE57-4815-8C18EBB53F23}"/>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Define Problem</a:t>
              </a:r>
            </a:p>
          </p:txBody>
        </p:sp>
        <p:sp>
          <p:nvSpPr>
            <p:cNvPr id="147" name="Google Shape;617;p52">
              <a:extLst>
                <a:ext uri="{FF2B5EF4-FFF2-40B4-BE49-F238E27FC236}">
                  <a16:creationId xmlns:a16="http://schemas.microsoft.com/office/drawing/2014/main" id="{AF01CBB4-EEBD-E0E2-DF33-A00463BF5E84}"/>
                </a:ext>
              </a:extLst>
            </p:cNvPr>
            <p:cNvSpPr/>
            <p:nvPr/>
          </p:nvSpPr>
          <p:spPr>
            <a:xfrm>
              <a:off x="1927965" y="2248990"/>
              <a:ext cx="3398948" cy="1110557"/>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To determine if Malaysia is encountering aging workforce issue</a:t>
              </a:r>
              <a:endParaRPr lang="en-US" sz="1400" dirty="0">
                <a:latin typeface="Arial"/>
                <a:ea typeface="Arial"/>
                <a:cs typeface="Arial"/>
              </a:endParaRPr>
            </a:p>
          </p:txBody>
        </p:sp>
      </p:grpSp>
      <p:grpSp>
        <p:nvGrpSpPr>
          <p:cNvPr id="148" name="Group 147">
            <a:extLst>
              <a:ext uri="{FF2B5EF4-FFF2-40B4-BE49-F238E27FC236}">
                <a16:creationId xmlns:a16="http://schemas.microsoft.com/office/drawing/2014/main" id="{B58CCCD6-C0AE-357E-5EF6-64CADFF1B2E6}"/>
              </a:ext>
            </a:extLst>
          </p:cNvPr>
          <p:cNvGrpSpPr/>
          <p:nvPr/>
        </p:nvGrpSpPr>
        <p:grpSpPr>
          <a:xfrm>
            <a:off x="3291621" y="1859769"/>
            <a:ext cx="2506273" cy="1477800"/>
            <a:chOff x="1927965" y="1830782"/>
            <a:chExt cx="3398948" cy="1528768"/>
          </a:xfrm>
        </p:grpSpPr>
        <p:sp>
          <p:nvSpPr>
            <p:cNvPr id="149" name="Google Shape;617;p52">
              <a:extLst>
                <a:ext uri="{FF2B5EF4-FFF2-40B4-BE49-F238E27FC236}">
                  <a16:creationId xmlns:a16="http://schemas.microsoft.com/office/drawing/2014/main" id="{D7583C9C-07B1-FE91-A149-39530C0F2984}"/>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Data Collection</a:t>
              </a:r>
            </a:p>
          </p:txBody>
        </p:sp>
        <p:sp>
          <p:nvSpPr>
            <p:cNvPr id="150" name="Google Shape;617;p52">
              <a:extLst>
                <a:ext uri="{FF2B5EF4-FFF2-40B4-BE49-F238E27FC236}">
                  <a16:creationId xmlns:a16="http://schemas.microsoft.com/office/drawing/2014/main" id="{061C98F6-1874-F08C-24C4-934FD93396DB}"/>
                </a:ext>
              </a:extLst>
            </p:cNvPr>
            <p:cNvSpPr/>
            <p:nvPr/>
          </p:nvSpPr>
          <p:spPr>
            <a:xfrm>
              <a:off x="1927965" y="2248991"/>
              <a:ext cx="3398948" cy="1110559"/>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Download Raw Dataset from Ministry of Statistics Malaysia website.</a:t>
              </a:r>
              <a:endParaRPr sz="1400" dirty="0">
                <a:latin typeface="Arial"/>
                <a:ea typeface="Arial"/>
                <a:cs typeface="Arial"/>
                <a:sym typeface="Arial"/>
              </a:endParaRPr>
            </a:p>
          </p:txBody>
        </p:sp>
      </p:grpSp>
      <p:grpSp>
        <p:nvGrpSpPr>
          <p:cNvPr id="151" name="Group 150">
            <a:extLst>
              <a:ext uri="{FF2B5EF4-FFF2-40B4-BE49-F238E27FC236}">
                <a16:creationId xmlns:a16="http://schemas.microsoft.com/office/drawing/2014/main" id="{1CBA1D09-CF17-C041-2B95-9C0FFE94BA16}"/>
              </a:ext>
            </a:extLst>
          </p:cNvPr>
          <p:cNvGrpSpPr/>
          <p:nvPr/>
        </p:nvGrpSpPr>
        <p:grpSpPr>
          <a:xfrm>
            <a:off x="6238450" y="1859768"/>
            <a:ext cx="2506273" cy="1477800"/>
            <a:chOff x="1927965" y="1830782"/>
            <a:chExt cx="3398948" cy="1528768"/>
          </a:xfrm>
        </p:grpSpPr>
        <p:sp>
          <p:nvSpPr>
            <p:cNvPr id="152" name="Google Shape;617;p52">
              <a:extLst>
                <a:ext uri="{FF2B5EF4-FFF2-40B4-BE49-F238E27FC236}">
                  <a16:creationId xmlns:a16="http://schemas.microsoft.com/office/drawing/2014/main" id="{DF8E4C12-3405-442E-4A33-2BBE4DA24997}"/>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b="1" dirty="0">
                  <a:solidFill>
                    <a:schemeClr val="lt1"/>
                  </a:solidFill>
                  <a:ea typeface="Arial"/>
                  <a:cs typeface="Arial"/>
                  <a:sym typeface="Arial"/>
                </a:rPr>
                <a:t>Data Understanding</a:t>
              </a:r>
            </a:p>
          </p:txBody>
        </p:sp>
        <p:sp>
          <p:nvSpPr>
            <p:cNvPr id="153" name="Google Shape;617;p52">
              <a:extLst>
                <a:ext uri="{FF2B5EF4-FFF2-40B4-BE49-F238E27FC236}">
                  <a16:creationId xmlns:a16="http://schemas.microsoft.com/office/drawing/2014/main" id="{835E8EC0-8BFE-6F8C-FF5E-0C8DD1430998}"/>
                </a:ext>
              </a:extLst>
            </p:cNvPr>
            <p:cNvSpPr/>
            <p:nvPr/>
          </p:nvSpPr>
          <p:spPr>
            <a:xfrm>
              <a:off x="1927965" y="2248991"/>
              <a:ext cx="3398948" cy="1110559"/>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algn="ctr"/>
              <a:r>
                <a:rPr lang="en-US" sz="1400" dirty="0">
                  <a:latin typeface="Arial"/>
                  <a:cs typeface="Arial"/>
                </a:rPr>
                <a:t>Understand the definition of each columns, identify if there are null values or missing data</a:t>
              </a:r>
              <a:r>
                <a:rPr lang="en-US" sz="1400" dirty="0">
                  <a:latin typeface="Arial"/>
                  <a:cs typeface="Arial"/>
                  <a:sym typeface="Arial"/>
                </a:rPr>
                <a:t>.</a:t>
              </a:r>
              <a:endParaRPr lang="en-US" dirty="0">
                <a:cs typeface="Arial"/>
              </a:endParaRPr>
            </a:p>
          </p:txBody>
        </p:sp>
      </p:grpSp>
      <p:grpSp>
        <p:nvGrpSpPr>
          <p:cNvPr id="154" name="Group 153">
            <a:extLst>
              <a:ext uri="{FF2B5EF4-FFF2-40B4-BE49-F238E27FC236}">
                <a16:creationId xmlns:a16="http://schemas.microsoft.com/office/drawing/2014/main" id="{B096D1B2-3671-C8BE-C9D7-2B98D114C70D}"/>
              </a:ext>
            </a:extLst>
          </p:cNvPr>
          <p:cNvGrpSpPr/>
          <p:nvPr/>
        </p:nvGrpSpPr>
        <p:grpSpPr>
          <a:xfrm>
            <a:off x="9185278" y="1859769"/>
            <a:ext cx="2506273" cy="1477800"/>
            <a:chOff x="1927965" y="1830782"/>
            <a:chExt cx="3398948" cy="1528768"/>
          </a:xfrm>
        </p:grpSpPr>
        <p:sp>
          <p:nvSpPr>
            <p:cNvPr id="155" name="Google Shape;617;p52">
              <a:extLst>
                <a:ext uri="{FF2B5EF4-FFF2-40B4-BE49-F238E27FC236}">
                  <a16:creationId xmlns:a16="http://schemas.microsoft.com/office/drawing/2014/main" id="{39C0606C-84EC-8FA8-1FA5-4D567AF75374}"/>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Data Preparation</a:t>
              </a:r>
            </a:p>
          </p:txBody>
        </p:sp>
        <p:sp>
          <p:nvSpPr>
            <p:cNvPr id="156" name="Google Shape;617;p52">
              <a:extLst>
                <a:ext uri="{FF2B5EF4-FFF2-40B4-BE49-F238E27FC236}">
                  <a16:creationId xmlns:a16="http://schemas.microsoft.com/office/drawing/2014/main" id="{D23B511F-8F48-3769-2B67-A3885CD02DE5}"/>
                </a:ext>
              </a:extLst>
            </p:cNvPr>
            <p:cNvSpPr/>
            <p:nvPr/>
          </p:nvSpPr>
          <p:spPr>
            <a:xfrm>
              <a:off x="1927965" y="2248991"/>
              <a:ext cx="3398948" cy="1110559"/>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Datasets integration,  renaming columns, data structure transformation</a:t>
              </a:r>
              <a:endParaRPr lang="en-US" sz="1400" dirty="0">
                <a:latin typeface="Arial"/>
                <a:ea typeface="Arial"/>
                <a:cs typeface="Arial"/>
              </a:endParaRPr>
            </a:p>
          </p:txBody>
        </p:sp>
      </p:grpSp>
      <p:cxnSp>
        <p:nvCxnSpPr>
          <p:cNvPr id="157" name="Straight Connector 156">
            <a:extLst>
              <a:ext uri="{FF2B5EF4-FFF2-40B4-BE49-F238E27FC236}">
                <a16:creationId xmlns:a16="http://schemas.microsoft.com/office/drawing/2014/main" id="{FF45B2ED-9DB1-66EF-FC57-FE861E47A283}"/>
              </a:ext>
            </a:extLst>
          </p:cNvPr>
          <p:cNvCxnSpPr>
            <a:cxnSpLocks/>
          </p:cNvCxnSpPr>
          <p:nvPr/>
        </p:nvCxnSpPr>
        <p:spPr>
          <a:xfrm>
            <a:off x="2851063" y="2682179"/>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04E1D86-9917-74B0-064E-9B3C4DE33A9F}"/>
              </a:ext>
            </a:extLst>
          </p:cNvPr>
          <p:cNvCxnSpPr>
            <a:cxnSpLocks/>
          </p:cNvCxnSpPr>
          <p:nvPr/>
        </p:nvCxnSpPr>
        <p:spPr>
          <a:xfrm>
            <a:off x="5797893" y="2667230"/>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1367DED-DD56-F68E-2B9A-A5EF51B7782B}"/>
              </a:ext>
            </a:extLst>
          </p:cNvPr>
          <p:cNvCxnSpPr>
            <a:cxnSpLocks/>
          </p:cNvCxnSpPr>
          <p:nvPr/>
        </p:nvCxnSpPr>
        <p:spPr>
          <a:xfrm>
            <a:off x="8744722" y="2669230"/>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Rounded Rectangle 51">
            <a:extLst>
              <a:ext uri="{FF2B5EF4-FFF2-40B4-BE49-F238E27FC236}">
                <a16:creationId xmlns:a16="http://schemas.microsoft.com/office/drawing/2014/main" id="{F2C23D13-30B5-82E7-4B08-2D01DE2173BD}"/>
              </a:ext>
            </a:extLst>
          </p:cNvPr>
          <p:cNvSpPr/>
          <p:nvPr/>
        </p:nvSpPr>
        <p:spPr>
          <a:xfrm rot="16200000" flipH="1">
            <a:off x="7223608" y="1252724"/>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1" name="Rectangle 130">
            <a:extLst>
              <a:ext uri="{FF2B5EF4-FFF2-40B4-BE49-F238E27FC236}">
                <a16:creationId xmlns:a16="http://schemas.microsoft.com/office/drawing/2014/main" id="{D321D340-EFC4-E8E6-2A84-084812DC7AA1}"/>
              </a:ext>
            </a:extLst>
          </p:cNvPr>
          <p:cNvSpPr/>
          <p:nvPr/>
        </p:nvSpPr>
        <p:spPr>
          <a:xfrm>
            <a:off x="4307528" y="1306555"/>
            <a:ext cx="474968" cy="47712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2" name="Rectangle 16">
            <a:extLst>
              <a:ext uri="{FF2B5EF4-FFF2-40B4-BE49-F238E27FC236}">
                <a16:creationId xmlns:a16="http://schemas.microsoft.com/office/drawing/2014/main" id="{84FA805C-6ADB-4E5E-AE8A-622C967EBA8E}"/>
              </a:ext>
            </a:extLst>
          </p:cNvPr>
          <p:cNvSpPr/>
          <p:nvPr/>
        </p:nvSpPr>
        <p:spPr>
          <a:xfrm rot="2700000">
            <a:off x="1426653" y="1238056"/>
            <a:ext cx="342546" cy="61412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64" name="Group 163">
            <a:extLst>
              <a:ext uri="{FF2B5EF4-FFF2-40B4-BE49-F238E27FC236}">
                <a16:creationId xmlns:a16="http://schemas.microsoft.com/office/drawing/2014/main" id="{9C9CC10A-250C-4FE5-E36C-CA5D4ED2B28D}"/>
              </a:ext>
            </a:extLst>
          </p:cNvPr>
          <p:cNvGrpSpPr/>
          <p:nvPr/>
        </p:nvGrpSpPr>
        <p:grpSpPr>
          <a:xfrm>
            <a:off x="344790" y="4757270"/>
            <a:ext cx="2506273" cy="1477798"/>
            <a:chOff x="1927965" y="1830782"/>
            <a:chExt cx="3398948" cy="1528765"/>
          </a:xfrm>
        </p:grpSpPr>
        <p:sp>
          <p:nvSpPr>
            <p:cNvPr id="165" name="Google Shape;617;p52">
              <a:extLst>
                <a:ext uri="{FF2B5EF4-FFF2-40B4-BE49-F238E27FC236}">
                  <a16:creationId xmlns:a16="http://schemas.microsoft.com/office/drawing/2014/main" id="{9D98E9B3-597C-7AC3-9B40-EB24907D59D5}"/>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600" b="1" dirty="0">
                  <a:solidFill>
                    <a:schemeClr val="lt1"/>
                  </a:solidFill>
                  <a:ea typeface="Arial"/>
                  <a:cs typeface="Arial"/>
                  <a:sym typeface="Arial"/>
                </a:rPr>
                <a:t>Results and Discussion</a:t>
              </a:r>
            </a:p>
          </p:txBody>
        </p:sp>
        <p:sp>
          <p:nvSpPr>
            <p:cNvPr id="166" name="Google Shape;617;p52">
              <a:extLst>
                <a:ext uri="{FF2B5EF4-FFF2-40B4-BE49-F238E27FC236}">
                  <a16:creationId xmlns:a16="http://schemas.microsoft.com/office/drawing/2014/main" id="{414AB91B-3BBD-4D62-927A-11EB727910F1}"/>
                </a:ext>
              </a:extLst>
            </p:cNvPr>
            <p:cNvSpPr/>
            <p:nvPr/>
          </p:nvSpPr>
          <p:spPr>
            <a:xfrm>
              <a:off x="1927965" y="2248990"/>
              <a:ext cx="3398948" cy="1110557"/>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Communicate our findings and solutions to the stakeholders or audience. </a:t>
              </a:r>
              <a:endParaRPr sz="1400" dirty="0">
                <a:latin typeface="Arial"/>
                <a:ea typeface="Arial"/>
                <a:cs typeface="Arial"/>
                <a:sym typeface="Arial"/>
              </a:endParaRPr>
            </a:p>
          </p:txBody>
        </p:sp>
      </p:grpSp>
      <p:grpSp>
        <p:nvGrpSpPr>
          <p:cNvPr id="167" name="Group 166">
            <a:extLst>
              <a:ext uri="{FF2B5EF4-FFF2-40B4-BE49-F238E27FC236}">
                <a16:creationId xmlns:a16="http://schemas.microsoft.com/office/drawing/2014/main" id="{5E207E6E-8CF4-1499-F647-F7C08EEE348C}"/>
              </a:ext>
            </a:extLst>
          </p:cNvPr>
          <p:cNvGrpSpPr/>
          <p:nvPr/>
        </p:nvGrpSpPr>
        <p:grpSpPr>
          <a:xfrm>
            <a:off x="3291620" y="4757269"/>
            <a:ext cx="2506273" cy="1477800"/>
            <a:chOff x="1927965" y="1830782"/>
            <a:chExt cx="3398948" cy="1528768"/>
          </a:xfrm>
        </p:grpSpPr>
        <p:sp>
          <p:nvSpPr>
            <p:cNvPr id="168" name="Google Shape;617;p52">
              <a:extLst>
                <a:ext uri="{FF2B5EF4-FFF2-40B4-BE49-F238E27FC236}">
                  <a16:creationId xmlns:a16="http://schemas.microsoft.com/office/drawing/2014/main" id="{967D13D8-A688-2078-E0FC-A60B509849C9}"/>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Modeling</a:t>
              </a:r>
            </a:p>
          </p:txBody>
        </p:sp>
        <p:sp>
          <p:nvSpPr>
            <p:cNvPr id="169" name="Google Shape;617;p52">
              <a:extLst>
                <a:ext uri="{FF2B5EF4-FFF2-40B4-BE49-F238E27FC236}">
                  <a16:creationId xmlns:a16="http://schemas.microsoft.com/office/drawing/2014/main" id="{6FCBF8EA-97E1-8491-814D-AE03596EFD26}"/>
                </a:ext>
              </a:extLst>
            </p:cNvPr>
            <p:cNvSpPr/>
            <p:nvPr/>
          </p:nvSpPr>
          <p:spPr>
            <a:xfrm>
              <a:off x="1927965" y="2248991"/>
              <a:ext cx="3398948" cy="1110559"/>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Apply appropriate machine learning techniques to build predictive or explanatory models.</a:t>
              </a:r>
              <a:endParaRPr sz="1400" dirty="0">
                <a:latin typeface="Arial"/>
                <a:ea typeface="Arial"/>
                <a:cs typeface="Arial"/>
                <a:sym typeface="Arial"/>
              </a:endParaRPr>
            </a:p>
          </p:txBody>
        </p:sp>
      </p:grpSp>
      <p:grpSp>
        <p:nvGrpSpPr>
          <p:cNvPr id="170" name="Group 169">
            <a:extLst>
              <a:ext uri="{FF2B5EF4-FFF2-40B4-BE49-F238E27FC236}">
                <a16:creationId xmlns:a16="http://schemas.microsoft.com/office/drawing/2014/main" id="{5B8720A4-0A6A-D698-2570-F1BF01827212}"/>
              </a:ext>
            </a:extLst>
          </p:cNvPr>
          <p:cNvGrpSpPr/>
          <p:nvPr/>
        </p:nvGrpSpPr>
        <p:grpSpPr>
          <a:xfrm>
            <a:off x="6238449" y="4757268"/>
            <a:ext cx="2506273" cy="1477800"/>
            <a:chOff x="1927965" y="1830782"/>
            <a:chExt cx="3398948" cy="1528768"/>
          </a:xfrm>
        </p:grpSpPr>
        <p:sp>
          <p:nvSpPr>
            <p:cNvPr id="171" name="Google Shape;617;p52">
              <a:extLst>
                <a:ext uri="{FF2B5EF4-FFF2-40B4-BE49-F238E27FC236}">
                  <a16:creationId xmlns:a16="http://schemas.microsoft.com/office/drawing/2014/main" id="{CE3B2F22-B6F3-56B0-41AC-22B6A3379DF2}"/>
                </a:ext>
              </a:extLst>
            </p:cNvPr>
            <p:cNvSpPr/>
            <p:nvPr/>
          </p:nvSpPr>
          <p:spPr>
            <a:xfrm>
              <a:off x="1927965" y="1830782"/>
              <a:ext cx="3398947" cy="418209"/>
            </a:xfrm>
            <a:prstGeom prst="rect">
              <a:avLst/>
            </a:prstGeom>
            <a:solidFill>
              <a:schemeClr val="accent1"/>
            </a:solidFill>
            <a:ln>
              <a:solidFill>
                <a:schemeClr val="accent1"/>
              </a:solidFill>
            </a:ln>
          </p:spPr>
          <p:txBody>
            <a:bodyPr spcFirstLastPara="1" wrap="square" lIns="91425" tIns="45700" rIns="91425" bIns="45700" anchor="ctr" anchorCtr="0">
              <a:noAutofit/>
            </a:bodyPr>
            <a:lstStyle/>
            <a:p>
              <a:pPr lvl="0" algn="ctr"/>
              <a:r>
                <a:rPr lang="en-US" sz="1400" b="1" dirty="0">
                  <a:solidFill>
                    <a:schemeClr val="lt1"/>
                  </a:solidFill>
                  <a:ea typeface="Arial"/>
                  <a:cs typeface="Arial"/>
                  <a:sym typeface="Arial"/>
                </a:rPr>
                <a:t>Exploratory Data Analysis</a:t>
              </a:r>
            </a:p>
          </p:txBody>
        </p:sp>
        <p:sp>
          <p:nvSpPr>
            <p:cNvPr id="172" name="Google Shape;617;p52">
              <a:extLst>
                <a:ext uri="{FF2B5EF4-FFF2-40B4-BE49-F238E27FC236}">
                  <a16:creationId xmlns:a16="http://schemas.microsoft.com/office/drawing/2014/main" id="{FDE24DC1-A5B3-6DB6-126A-5B157F807993}"/>
                </a:ext>
              </a:extLst>
            </p:cNvPr>
            <p:cNvSpPr/>
            <p:nvPr/>
          </p:nvSpPr>
          <p:spPr>
            <a:xfrm>
              <a:off x="1927965" y="2248991"/>
              <a:ext cx="3398948" cy="1110559"/>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To perform descriptive and visual analysis of data to uncover hidden patterns, trends, relationships, and insights. </a:t>
              </a:r>
            </a:p>
          </p:txBody>
        </p:sp>
      </p:grpSp>
      <p:grpSp>
        <p:nvGrpSpPr>
          <p:cNvPr id="173" name="Group 172">
            <a:extLst>
              <a:ext uri="{FF2B5EF4-FFF2-40B4-BE49-F238E27FC236}">
                <a16:creationId xmlns:a16="http://schemas.microsoft.com/office/drawing/2014/main" id="{F8868B9A-D8FF-3EFE-BB63-F51083F856AF}"/>
              </a:ext>
            </a:extLst>
          </p:cNvPr>
          <p:cNvGrpSpPr/>
          <p:nvPr/>
        </p:nvGrpSpPr>
        <p:grpSpPr>
          <a:xfrm>
            <a:off x="9185277" y="4757268"/>
            <a:ext cx="2506273" cy="1477800"/>
            <a:chOff x="1927965" y="1830782"/>
            <a:chExt cx="3398948" cy="1528768"/>
          </a:xfrm>
        </p:grpSpPr>
        <p:sp>
          <p:nvSpPr>
            <p:cNvPr id="174" name="Google Shape;617;p52">
              <a:extLst>
                <a:ext uri="{FF2B5EF4-FFF2-40B4-BE49-F238E27FC236}">
                  <a16:creationId xmlns:a16="http://schemas.microsoft.com/office/drawing/2014/main" id="{8DB965DA-06B2-328D-410A-DC74BB1A0B9A}"/>
                </a:ext>
              </a:extLst>
            </p:cNvPr>
            <p:cNvSpPr/>
            <p:nvPr/>
          </p:nvSpPr>
          <p:spPr>
            <a:xfrm>
              <a:off x="1927965" y="1830782"/>
              <a:ext cx="3398947" cy="418209"/>
            </a:xfrm>
            <a:prstGeom prst="rect">
              <a:avLst/>
            </a:prstGeom>
            <a:solidFill>
              <a:schemeClr val="accent6"/>
            </a:solidFill>
            <a:ln>
              <a:solidFill>
                <a:schemeClr val="accent6"/>
              </a:solidFill>
            </a:ln>
          </p:spPr>
          <p:txBody>
            <a:bodyPr spcFirstLastPara="1" wrap="square" lIns="91425" tIns="45700" rIns="91425" bIns="45700" anchor="ctr" anchorCtr="0">
              <a:noAutofit/>
            </a:bodyPr>
            <a:lstStyle/>
            <a:p>
              <a:pPr lvl="0" algn="ctr"/>
              <a:r>
                <a:rPr lang="en-US" sz="2000" b="1" dirty="0">
                  <a:solidFill>
                    <a:schemeClr val="lt1"/>
                  </a:solidFill>
                  <a:ea typeface="Arial"/>
                  <a:cs typeface="Arial"/>
                  <a:sym typeface="Arial"/>
                </a:rPr>
                <a:t>Data Cleaning</a:t>
              </a:r>
            </a:p>
          </p:txBody>
        </p:sp>
        <p:sp>
          <p:nvSpPr>
            <p:cNvPr id="175" name="Google Shape;617;p52">
              <a:extLst>
                <a:ext uri="{FF2B5EF4-FFF2-40B4-BE49-F238E27FC236}">
                  <a16:creationId xmlns:a16="http://schemas.microsoft.com/office/drawing/2014/main" id="{4863A805-C4DB-0D7A-1AA4-46D99436A3C6}"/>
                </a:ext>
              </a:extLst>
            </p:cNvPr>
            <p:cNvSpPr/>
            <p:nvPr/>
          </p:nvSpPr>
          <p:spPr>
            <a:xfrm>
              <a:off x="1927965" y="2248991"/>
              <a:ext cx="3398948" cy="1110559"/>
            </a:xfrm>
            <a:prstGeom prst="rect">
              <a:avLst/>
            </a:prstGeom>
            <a:solidFill>
              <a:schemeClr val="bg1"/>
            </a:solidFill>
            <a:ln>
              <a:solidFill>
                <a:schemeClr val="accent6"/>
              </a:solidFill>
            </a:ln>
          </p:spPr>
          <p:txBody>
            <a:bodyPr spcFirstLastPara="1" wrap="square" lIns="91425" tIns="45700" rIns="91425" bIns="45700" anchor="ctr" anchorCtr="0">
              <a:noAutofit/>
            </a:bodyPr>
            <a:lstStyle/>
            <a:p>
              <a:pPr algn="ctr"/>
              <a:r>
                <a:rPr lang="en-US" sz="1400" dirty="0">
                  <a:latin typeface="Arial"/>
                  <a:ea typeface="Arial"/>
                  <a:cs typeface="Arial"/>
                  <a:sym typeface="Arial"/>
                </a:rPr>
                <a:t>Null values were replaced with value using Linear Model. </a:t>
              </a:r>
              <a:endParaRPr lang="en-US" sz="1400">
                <a:latin typeface="Arial"/>
                <a:ea typeface="Arial"/>
                <a:cs typeface="Arial"/>
              </a:endParaRPr>
            </a:p>
          </p:txBody>
        </p:sp>
      </p:grpSp>
      <p:cxnSp>
        <p:nvCxnSpPr>
          <p:cNvPr id="176" name="Straight Connector 175">
            <a:extLst>
              <a:ext uri="{FF2B5EF4-FFF2-40B4-BE49-F238E27FC236}">
                <a16:creationId xmlns:a16="http://schemas.microsoft.com/office/drawing/2014/main" id="{D9837A67-FC69-FB69-30E1-C967CEF7EC0B}"/>
              </a:ext>
            </a:extLst>
          </p:cNvPr>
          <p:cNvCxnSpPr>
            <a:cxnSpLocks/>
          </p:cNvCxnSpPr>
          <p:nvPr/>
        </p:nvCxnSpPr>
        <p:spPr>
          <a:xfrm>
            <a:off x="2851062" y="5600945"/>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60E4420-B195-60E0-5B0F-6A2BD2B72166}"/>
              </a:ext>
            </a:extLst>
          </p:cNvPr>
          <p:cNvCxnSpPr>
            <a:cxnSpLocks/>
          </p:cNvCxnSpPr>
          <p:nvPr/>
        </p:nvCxnSpPr>
        <p:spPr>
          <a:xfrm>
            <a:off x="5797892" y="5585996"/>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AE22479-24DA-A45E-D26F-14E19368A736}"/>
              </a:ext>
            </a:extLst>
          </p:cNvPr>
          <p:cNvCxnSpPr>
            <a:cxnSpLocks/>
          </p:cNvCxnSpPr>
          <p:nvPr/>
        </p:nvCxnSpPr>
        <p:spPr>
          <a:xfrm>
            <a:off x="8744721" y="5587996"/>
            <a:ext cx="4405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Rectangle 7">
            <a:extLst>
              <a:ext uri="{FF2B5EF4-FFF2-40B4-BE49-F238E27FC236}">
                <a16:creationId xmlns:a16="http://schemas.microsoft.com/office/drawing/2014/main" id="{30DA3B5B-6CFB-364C-F481-88BA14E45E9E}"/>
              </a:ext>
            </a:extLst>
          </p:cNvPr>
          <p:cNvSpPr/>
          <p:nvPr/>
        </p:nvSpPr>
        <p:spPr>
          <a:xfrm rot="18900000">
            <a:off x="7420687" y="424837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183" name="Straight Connector 182">
            <a:extLst>
              <a:ext uri="{FF2B5EF4-FFF2-40B4-BE49-F238E27FC236}">
                <a16:creationId xmlns:a16="http://schemas.microsoft.com/office/drawing/2014/main" id="{58D107FB-30A0-F0EB-852F-2BAA7141C0A2}"/>
              </a:ext>
            </a:extLst>
          </p:cNvPr>
          <p:cNvCxnSpPr>
            <a:cxnSpLocks/>
          </p:cNvCxnSpPr>
          <p:nvPr/>
        </p:nvCxnSpPr>
        <p:spPr>
          <a:xfrm>
            <a:off x="11898059" y="2667230"/>
            <a:ext cx="0" cy="2918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Oval 21">
            <a:extLst>
              <a:ext uri="{FF2B5EF4-FFF2-40B4-BE49-F238E27FC236}">
                <a16:creationId xmlns:a16="http://schemas.microsoft.com/office/drawing/2014/main" id="{62FEDAD6-DE31-4C6E-EDC5-0E230D8327B7}"/>
              </a:ext>
            </a:extLst>
          </p:cNvPr>
          <p:cNvSpPr>
            <a:spLocks noChangeAspect="1"/>
          </p:cNvSpPr>
          <p:nvPr/>
        </p:nvSpPr>
        <p:spPr>
          <a:xfrm>
            <a:off x="4305565" y="4204055"/>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7" name="Parallelogram 30">
            <a:extLst>
              <a:ext uri="{FF2B5EF4-FFF2-40B4-BE49-F238E27FC236}">
                <a16:creationId xmlns:a16="http://schemas.microsoft.com/office/drawing/2014/main" id="{AACCA6D9-83CF-AFEA-19C2-1E2094B31E93}"/>
              </a:ext>
            </a:extLst>
          </p:cNvPr>
          <p:cNvSpPr/>
          <p:nvPr/>
        </p:nvSpPr>
        <p:spPr>
          <a:xfrm flipH="1">
            <a:off x="1298348" y="4204055"/>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8" name="Rectangle 30">
            <a:extLst>
              <a:ext uri="{FF2B5EF4-FFF2-40B4-BE49-F238E27FC236}">
                <a16:creationId xmlns:a16="http://schemas.microsoft.com/office/drawing/2014/main" id="{F027991C-20C6-2FC6-3A3D-F5D9D926BB14}"/>
              </a:ext>
            </a:extLst>
          </p:cNvPr>
          <p:cNvSpPr/>
          <p:nvPr/>
        </p:nvSpPr>
        <p:spPr>
          <a:xfrm>
            <a:off x="10229772" y="1325733"/>
            <a:ext cx="383738" cy="46827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9" name="Oval 47">
            <a:extLst>
              <a:ext uri="{FF2B5EF4-FFF2-40B4-BE49-F238E27FC236}">
                <a16:creationId xmlns:a16="http://schemas.microsoft.com/office/drawing/2014/main" id="{A1D0DD27-E66B-310D-503D-C576FD5882FE}"/>
              </a:ext>
            </a:extLst>
          </p:cNvPr>
          <p:cNvSpPr>
            <a:spLocks noChangeAspect="1"/>
          </p:cNvSpPr>
          <p:nvPr/>
        </p:nvSpPr>
        <p:spPr>
          <a:xfrm>
            <a:off x="10208507" y="4284747"/>
            <a:ext cx="404266" cy="404266"/>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90" name="Straight Connector 189">
            <a:extLst>
              <a:ext uri="{FF2B5EF4-FFF2-40B4-BE49-F238E27FC236}">
                <a16:creationId xmlns:a16="http://schemas.microsoft.com/office/drawing/2014/main" id="{00E7B14F-9AB7-ECF9-6ED9-015FCABD2FCB}"/>
              </a:ext>
            </a:extLst>
          </p:cNvPr>
          <p:cNvCxnSpPr>
            <a:cxnSpLocks/>
          </p:cNvCxnSpPr>
          <p:nvPr/>
        </p:nvCxnSpPr>
        <p:spPr>
          <a:xfrm>
            <a:off x="11691726" y="2667230"/>
            <a:ext cx="2202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42F0FB5-7612-345C-6082-204AE12D815F}"/>
              </a:ext>
            </a:extLst>
          </p:cNvPr>
          <p:cNvCxnSpPr>
            <a:cxnSpLocks/>
          </p:cNvCxnSpPr>
          <p:nvPr/>
        </p:nvCxnSpPr>
        <p:spPr>
          <a:xfrm>
            <a:off x="11691726" y="5585996"/>
            <a:ext cx="2202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18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FB6F43D6-6DA6-4235-41B8-0802FFF990AC}"/>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Data Understanding</a:t>
            </a:r>
          </a:p>
        </p:txBody>
      </p:sp>
      <p:sp>
        <p:nvSpPr>
          <p:cNvPr id="10" name="Google Shape;617;p52">
            <a:extLst>
              <a:ext uri="{FF2B5EF4-FFF2-40B4-BE49-F238E27FC236}">
                <a16:creationId xmlns:a16="http://schemas.microsoft.com/office/drawing/2014/main" id="{A41ACC13-7C4E-1D30-DE03-A399CA57A5B7}"/>
              </a:ext>
            </a:extLst>
          </p:cNvPr>
          <p:cNvSpPr/>
          <p:nvPr/>
        </p:nvSpPr>
        <p:spPr>
          <a:xfrm>
            <a:off x="2615607" y="1436047"/>
            <a:ext cx="8839199" cy="675202"/>
          </a:xfrm>
          <a:prstGeom prst="rect">
            <a:avLst/>
          </a:prstGeom>
          <a:noFill/>
          <a:ln>
            <a:noFill/>
          </a:ln>
        </p:spPr>
        <p:txBody>
          <a:bodyPr spcFirstLastPara="1" wrap="square" lIns="91425" tIns="45700" rIns="91425" bIns="45700" anchor="ctr" anchorCtr="0">
            <a:noAutofit/>
          </a:bodyPr>
          <a:lstStyle/>
          <a:p>
            <a:pPr marL="285750" lvl="0" indent="-285750">
              <a:buFont typeface="Arial" panose="020B0604020202020204" pitchFamily="34" charset="0"/>
              <a:buChar char="•"/>
            </a:pPr>
            <a:r>
              <a:rPr lang="en-US" sz="1600" b="0" i="0" dirty="0">
                <a:solidFill>
                  <a:srgbClr val="333333"/>
                </a:solidFill>
                <a:effectLst/>
              </a:rPr>
              <a:t>All the raw data sets are downloaded from </a:t>
            </a:r>
            <a:r>
              <a:rPr lang="en-US" sz="1600" b="0" i="0" u="none" strike="noStrike" dirty="0">
                <a:solidFill>
                  <a:srgbClr val="337AB7"/>
                </a:solidFill>
                <a:effectLst/>
                <a:hlinkClick r:id="rId2"/>
              </a:rPr>
              <a:t>https://www.dosm.gov.my/portal-main/time-series</a:t>
            </a:r>
            <a:endParaRPr lang="en-US" sz="1600" b="0" i="0" u="none" strike="noStrike" dirty="0">
              <a:solidFill>
                <a:srgbClr val="337AB7"/>
              </a:solidFill>
              <a:effectLst/>
            </a:endParaRPr>
          </a:p>
          <a:p>
            <a:pPr marL="285750" lvl="0" indent="-285750">
              <a:buFont typeface="Arial" panose="020B0604020202020204" pitchFamily="34" charset="0"/>
              <a:buChar char="•"/>
            </a:pPr>
            <a:r>
              <a:rPr lang="en-US" sz="1600" b="0" i="0" dirty="0">
                <a:solidFill>
                  <a:srgbClr val="333333"/>
                </a:solidFill>
                <a:effectLst/>
              </a:rPr>
              <a:t>A total of </a:t>
            </a:r>
            <a:r>
              <a:rPr lang="en-US" sz="1600" b="1" i="0" dirty="0">
                <a:solidFill>
                  <a:srgbClr val="333333"/>
                </a:solidFill>
                <a:effectLst/>
              </a:rPr>
              <a:t>five </a:t>
            </a:r>
            <a:r>
              <a:rPr lang="en-US" sz="1600" b="1" dirty="0">
                <a:solidFill>
                  <a:srgbClr val="333333"/>
                </a:solidFill>
              </a:rPr>
              <a:t>(4)</a:t>
            </a:r>
            <a:r>
              <a:rPr lang="en-US" sz="1600" b="1" i="0" dirty="0">
                <a:solidFill>
                  <a:srgbClr val="333333"/>
                </a:solidFill>
                <a:effectLst/>
              </a:rPr>
              <a:t> different raw data sets </a:t>
            </a:r>
            <a:r>
              <a:rPr lang="en-US" sz="1600" b="0" i="0" dirty="0">
                <a:solidFill>
                  <a:srgbClr val="333333"/>
                </a:solidFill>
                <a:effectLst/>
              </a:rPr>
              <a:t>are used in this project.</a:t>
            </a:r>
            <a:endParaRPr sz="1600" dirty="0">
              <a:ea typeface="Arial"/>
              <a:cs typeface="Arial"/>
              <a:sym typeface="Arial"/>
            </a:endParaRPr>
          </a:p>
        </p:txBody>
      </p:sp>
      <p:graphicFrame>
        <p:nvGraphicFramePr>
          <p:cNvPr id="12" name="Table 12">
            <a:extLst>
              <a:ext uri="{FF2B5EF4-FFF2-40B4-BE49-F238E27FC236}">
                <a16:creationId xmlns:a16="http://schemas.microsoft.com/office/drawing/2014/main" id="{8B26C3F5-5F8D-9B7C-37E2-3B7B25F44B95}"/>
              </a:ext>
            </a:extLst>
          </p:cNvPr>
          <p:cNvGraphicFramePr>
            <a:graphicFrameLocks noGrp="1"/>
          </p:cNvGraphicFramePr>
          <p:nvPr>
            <p:extLst>
              <p:ext uri="{D42A27DB-BD31-4B8C-83A1-F6EECF244321}">
                <p14:modId xmlns:p14="http://schemas.microsoft.com/office/powerpoint/2010/main" val="1103108504"/>
              </p:ext>
            </p:extLst>
          </p:nvPr>
        </p:nvGraphicFramePr>
        <p:xfrm>
          <a:off x="790351" y="3811678"/>
          <a:ext cx="10606520" cy="2626560"/>
        </p:xfrm>
        <a:graphic>
          <a:graphicData uri="http://schemas.openxmlformats.org/drawingml/2006/table">
            <a:tbl>
              <a:tblPr firstRow="1" bandRow="1">
                <a:tableStyleId>{5C22544A-7EE6-4342-B048-85BDC9FD1C3A}</a:tableStyleId>
              </a:tblPr>
              <a:tblGrid>
                <a:gridCol w="3173132">
                  <a:extLst>
                    <a:ext uri="{9D8B030D-6E8A-4147-A177-3AD203B41FA5}">
                      <a16:colId xmlns:a16="http://schemas.microsoft.com/office/drawing/2014/main" val="2562319141"/>
                    </a:ext>
                  </a:extLst>
                </a:gridCol>
                <a:gridCol w="4404084">
                  <a:extLst>
                    <a:ext uri="{9D8B030D-6E8A-4147-A177-3AD203B41FA5}">
                      <a16:colId xmlns:a16="http://schemas.microsoft.com/office/drawing/2014/main" val="1897791976"/>
                    </a:ext>
                  </a:extLst>
                </a:gridCol>
                <a:gridCol w="3029304">
                  <a:extLst>
                    <a:ext uri="{9D8B030D-6E8A-4147-A177-3AD203B41FA5}">
                      <a16:colId xmlns:a16="http://schemas.microsoft.com/office/drawing/2014/main" val="3829957147"/>
                    </a:ext>
                  </a:extLst>
                </a:gridCol>
              </a:tblGrid>
              <a:tr h="432000">
                <a:tc>
                  <a:txBody>
                    <a:bodyPr/>
                    <a:lstStyle/>
                    <a:p>
                      <a:r>
                        <a:rPr lang="en-MY" sz="1600" dirty="0"/>
                        <a:t>Name of Raw Dataset	</a:t>
                      </a:r>
                    </a:p>
                  </a:txBody>
                  <a:tcPr anchor="ctr"/>
                </a:tc>
                <a:tc>
                  <a:txBody>
                    <a:bodyPr/>
                    <a:lstStyle/>
                    <a:p>
                      <a:r>
                        <a:rPr lang="en-MY" sz="1600" dirty="0"/>
                        <a:t>Description</a:t>
                      </a:r>
                    </a:p>
                  </a:txBody>
                  <a:tcPr anchor="ctr"/>
                </a:tc>
                <a:tc>
                  <a:txBody>
                    <a:bodyPr/>
                    <a:lstStyle/>
                    <a:p>
                      <a:r>
                        <a:rPr lang="en-MY" sz="1600" dirty="0"/>
                        <a:t>Comments on Data Quality</a:t>
                      </a:r>
                    </a:p>
                  </a:txBody>
                  <a:tcPr anchor="ctr"/>
                </a:tc>
                <a:extLst>
                  <a:ext uri="{0D108BD9-81ED-4DB2-BD59-A6C34878D82A}">
                    <a16:rowId xmlns:a16="http://schemas.microsoft.com/office/drawing/2014/main" val="3540166553"/>
                  </a:ext>
                </a:extLst>
              </a:tr>
              <a:tr h="432000">
                <a:tc>
                  <a:txBody>
                    <a:bodyPr/>
                    <a:lstStyle/>
                    <a:p>
                      <a:r>
                        <a:rPr lang="en-MY" sz="1500" dirty="0"/>
                        <a:t>No.19 - Population	</a:t>
                      </a:r>
                    </a:p>
                  </a:txBody>
                  <a:tcPr/>
                </a:tc>
                <a:tc>
                  <a:txBody>
                    <a:bodyPr/>
                    <a:lstStyle/>
                    <a:p>
                      <a:r>
                        <a:rPr lang="en-MY" sz="1500" dirty="0"/>
                        <a:t>Data on </a:t>
                      </a:r>
                      <a:r>
                        <a:rPr lang="en-US" sz="1500" dirty="0"/>
                        <a:t>Malaysia population, life expectancy and birth rate</a:t>
                      </a:r>
                      <a:r>
                        <a:rPr lang="en-MY" sz="1500" b="0" i="0" kern="1200" dirty="0">
                          <a:solidFill>
                            <a:schemeClr val="dk1"/>
                          </a:solidFill>
                          <a:effectLst/>
                          <a:latin typeface="+mn-lt"/>
                          <a:ea typeface="+mn-ea"/>
                          <a:cs typeface="+mn-cs"/>
                        </a:rPr>
                        <a:t> (1892 - 2019)</a:t>
                      </a:r>
                      <a:endParaRPr lang="en-MY" sz="1500" dirty="0"/>
                    </a:p>
                  </a:txBody>
                  <a:tcPr/>
                </a:tc>
                <a:tc>
                  <a:txBody>
                    <a:bodyPr/>
                    <a:lstStyle/>
                    <a:p>
                      <a:r>
                        <a:rPr lang="en-US" sz="1500" dirty="0"/>
                        <a:t>Missing data for year 2020 and year 2021</a:t>
                      </a:r>
                    </a:p>
                  </a:txBody>
                  <a:tcPr/>
                </a:tc>
                <a:extLst>
                  <a:ext uri="{0D108BD9-81ED-4DB2-BD59-A6C34878D82A}">
                    <a16:rowId xmlns:a16="http://schemas.microsoft.com/office/drawing/2014/main" val="2854979500"/>
                  </a:ext>
                </a:extLst>
              </a:tr>
              <a:tr h="432000">
                <a:tc>
                  <a:txBody>
                    <a:bodyPr/>
                    <a:lstStyle/>
                    <a:p>
                      <a:r>
                        <a:rPr lang="en-US" sz="1500" dirty="0"/>
                        <a:t>No.1 - Employed persons by age group, Malaysia/states	</a:t>
                      </a:r>
                      <a:endParaRPr lang="en-MY" sz="1500" dirty="0"/>
                    </a:p>
                  </a:txBody>
                  <a:tcPr/>
                </a:tc>
                <a:tc>
                  <a:txBody>
                    <a:bodyPr/>
                    <a:lstStyle/>
                    <a:p>
                      <a:r>
                        <a:rPr lang="en-US" sz="1500" dirty="0"/>
                        <a:t>Data on number of employed person by age group in Malaysia (1982 - 2021)</a:t>
                      </a:r>
                      <a:endParaRPr lang="en-MY" sz="1500" dirty="0"/>
                    </a:p>
                  </a:txBody>
                  <a:tcPr/>
                </a:tc>
                <a:tc>
                  <a:txBody>
                    <a:bodyPr/>
                    <a:lstStyle/>
                    <a:p>
                      <a:r>
                        <a:rPr lang="en-US" sz="1500" dirty="0"/>
                        <a:t>Missing data for year 1991 and year 1993</a:t>
                      </a:r>
                    </a:p>
                  </a:txBody>
                  <a:tcPr/>
                </a:tc>
                <a:extLst>
                  <a:ext uri="{0D108BD9-81ED-4DB2-BD59-A6C34878D82A}">
                    <a16:rowId xmlns:a16="http://schemas.microsoft.com/office/drawing/2014/main" val="968787908"/>
                  </a:ext>
                </a:extLst>
              </a:tr>
              <a:tr h="432000">
                <a:tc>
                  <a:txBody>
                    <a:bodyPr/>
                    <a:lstStyle/>
                    <a:p>
                      <a:r>
                        <a:rPr lang="en-US" sz="1500" dirty="0"/>
                        <a:t>No.9 - </a:t>
                      </a:r>
                      <a:r>
                        <a:rPr lang="en-US" sz="1500" dirty="0" err="1"/>
                        <a:t>Labour</a:t>
                      </a:r>
                      <a:r>
                        <a:rPr lang="en-US" sz="1500" dirty="0"/>
                        <a:t> force by age group, Malaysia/states	</a:t>
                      </a:r>
                      <a:endParaRPr lang="en-MY" sz="1500" dirty="0"/>
                    </a:p>
                  </a:txBody>
                  <a:tcPr/>
                </a:tc>
                <a:tc>
                  <a:txBody>
                    <a:bodyPr/>
                    <a:lstStyle/>
                    <a:p>
                      <a:r>
                        <a:rPr lang="en-US" sz="1500" dirty="0"/>
                        <a:t>Data on number of </a:t>
                      </a:r>
                      <a:r>
                        <a:rPr lang="en-US" sz="1500" dirty="0" err="1"/>
                        <a:t>labour</a:t>
                      </a:r>
                      <a:r>
                        <a:rPr lang="en-US" sz="1500" dirty="0"/>
                        <a:t> force by age group in Malaysia (1982 - 2021)</a:t>
                      </a:r>
                      <a:endParaRPr lang="en-MY" sz="1500" dirty="0"/>
                    </a:p>
                  </a:txBody>
                  <a:tcPr/>
                </a:tc>
                <a:tc>
                  <a:txBody>
                    <a:bodyPr/>
                    <a:lstStyle/>
                    <a:p>
                      <a:pPr algn="l" fontAlgn="t"/>
                      <a:r>
                        <a:rPr lang="en-US" sz="1500" dirty="0">
                          <a:effectLst/>
                        </a:rPr>
                        <a:t>Missing data for year 1991 and year 1993</a:t>
                      </a:r>
                    </a:p>
                  </a:txBody>
                  <a:tcPr marL="31750" marR="31750" marT="31750" marB="31750"/>
                </a:tc>
                <a:extLst>
                  <a:ext uri="{0D108BD9-81ED-4DB2-BD59-A6C34878D82A}">
                    <a16:rowId xmlns:a16="http://schemas.microsoft.com/office/drawing/2014/main" val="834483925"/>
                  </a:ext>
                </a:extLst>
              </a:tr>
              <a:tr h="432000">
                <a:tc>
                  <a:txBody>
                    <a:bodyPr/>
                    <a:lstStyle/>
                    <a:p>
                      <a:r>
                        <a:rPr lang="en-US" sz="1500" dirty="0"/>
                        <a:t>No.18 - Principal statistics of the </a:t>
                      </a:r>
                      <a:r>
                        <a:rPr lang="en-US" sz="1500" dirty="0" err="1"/>
                        <a:t>labour</a:t>
                      </a:r>
                      <a:r>
                        <a:rPr lang="en-US" sz="1500" dirty="0"/>
                        <a:t> force by sex, Malaysia	</a:t>
                      </a:r>
                      <a:endParaRPr lang="en-MY" sz="1500" dirty="0"/>
                    </a:p>
                  </a:txBody>
                  <a:tcPr/>
                </a:tc>
                <a:tc>
                  <a:txBody>
                    <a:bodyPr/>
                    <a:lstStyle/>
                    <a:p>
                      <a:r>
                        <a:rPr lang="en-US" sz="1500" dirty="0"/>
                        <a:t>Data on number of </a:t>
                      </a:r>
                      <a:r>
                        <a:rPr lang="en-US" sz="1500" dirty="0" err="1"/>
                        <a:t>labour</a:t>
                      </a:r>
                      <a:r>
                        <a:rPr lang="en-US" sz="1500" dirty="0"/>
                        <a:t> force and employed person by sex in Malaysia (1982 - 2021)</a:t>
                      </a:r>
                      <a:endParaRPr lang="en-MY" sz="1500" dirty="0"/>
                    </a:p>
                  </a:txBody>
                  <a:tcPr/>
                </a:tc>
                <a:tc>
                  <a:txBody>
                    <a:bodyPr/>
                    <a:lstStyle/>
                    <a:p>
                      <a:pPr algn="l" fontAlgn="t"/>
                      <a:r>
                        <a:rPr lang="en-US" sz="1500" dirty="0">
                          <a:effectLst/>
                        </a:rPr>
                        <a:t>Missing data for year 1991 and year 1993</a:t>
                      </a:r>
                    </a:p>
                  </a:txBody>
                  <a:tcPr marL="31750" marR="31750" marT="31750" marB="31750"/>
                </a:tc>
                <a:extLst>
                  <a:ext uri="{0D108BD9-81ED-4DB2-BD59-A6C34878D82A}">
                    <a16:rowId xmlns:a16="http://schemas.microsoft.com/office/drawing/2014/main" val="2586487920"/>
                  </a:ext>
                </a:extLst>
              </a:tr>
            </a:tbl>
          </a:graphicData>
        </a:graphic>
      </p:graphicFrame>
      <p:sp>
        <p:nvSpPr>
          <p:cNvPr id="18" name="Google Shape;389;p33">
            <a:extLst>
              <a:ext uri="{FF2B5EF4-FFF2-40B4-BE49-F238E27FC236}">
                <a16:creationId xmlns:a16="http://schemas.microsoft.com/office/drawing/2014/main" id="{9133954D-841D-177B-1F14-6403C2DBDE69}"/>
              </a:ext>
            </a:extLst>
          </p:cNvPr>
          <p:cNvSpPr/>
          <p:nvPr/>
        </p:nvSpPr>
        <p:spPr>
          <a:xfrm>
            <a:off x="790350" y="1436047"/>
            <a:ext cx="1687036" cy="729807"/>
          </a:xfrm>
          <a:prstGeom prst="rect">
            <a:avLst/>
          </a:prstGeom>
          <a:solidFill>
            <a:srgbClr val="3E4095"/>
          </a:solidFill>
          <a:ln w="28575">
            <a:solidFill>
              <a:srgbClr val="3E4095"/>
            </a:solid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chemeClr val="bg1"/>
                </a:solidFill>
                <a:effectLst/>
                <a:uLnTx/>
                <a:uFillTx/>
                <a:ea typeface="Arial"/>
                <a:cs typeface="Arial"/>
                <a:sym typeface="Arial"/>
              </a:rPr>
              <a:t>Raw Data</a:t>
            </a:r>
            <a:endParaRPr kumimoji="0" sz="1200" b="0" i="0" u="none" strike="noStrike" kern="0" cap="none" spc="0" normalizeH="0" baseline="0" noProof="0" dirty="0">
              <a:ln>
                <a:noFill/>
              </a:ln>
              <a:solidFill>
                <a:schemeClr val="bg1"/>
              </a:solidFill>
              <a:effectLst/>
              <a:uLnTx/>
              <a:uFillTx/>
              <a:cs typeface="Arial"/>
              <a:sym typeface="Arial"/>
            </a:endParaRPr>
          </a:p>
        </p:txBody>
      </p:sp>
      <p:sp>
        <p:nvSpPr>
          <p:cNvPr id="19" name="Google Shape;389;p33">
            <a:extLst>
              <a:ext uri="{FF2B5EF4-FFF2-40B4-BE49-F238E27FC236}">
                <a16:creationId xmlns:a16="http://schemas.microsoft.com/office/drawing/2014/main" id="{2A012C21-0487-4EF5-5997-54DD67A05E17}"/>
              </a:ext>
            </a:extLst>
          </p:cNvPr>
          <p:cNvSpPr/>
          <p:nvPr/>
        </p:nvSpPr>
        <p:spPr>
          <a:xfrm>
            <a:off x="3997842" y="2626939"/>
            <a:ext cx="4284921" cy="675203"/>
          </a:xfrm>
          <a:prstGeom prst="rect">
            <a:avLst/>
          </a:prstGeom>
          <a:solidFill>
            <a:srgbClr val="3E4095"/>
          </a:solidFill>
          <a:ln w="38100">
            <a:solidFill>
              <a:srgbClr val="3E4095"/>
            </a:solid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000" b="1" i="0" u="none" strike="noStrike" kern="0" cap="none" spc="0" normalizeH="0" baseline="0" noProof="0" dirty="0">
                <a:ln>
                  <a:noFill/>
                </a:ln>
                <a:solidFill>
                  <a:schemeClr val="bg1"/>
                </a:solidFill>
                <a:effectLst/>
                <a:uLnTx/>
                <a:uFillTx/>
                <a:ea typeface="Arial"/>
                <a:cs typeface="Arial"/>
                <a:sym typeface="Arial"/>
              </a:rPr>
              <a:t>Data Description &amp; Data Quality</a:t>
            </a:r>
            <a:endParaRPr kumimoji="0" sz="1200" b="0" i="0" u="none" strike="noStrike" kern="0" cap="none" spc="0" normalizeH="0" baseline="0" noProof="0" dirty="0">
              <a:ln>
                <a:noFill/>
              </a:ln>
              <a:solidFill>
                <a:schemeClr val="bg1"/>
              </a:solidFill>
              <a:effectLst/>
              <a:uLnTx/>
              <a:uFillTx/>
              <a:cs typeface="Arial"/>
              <a:sym typeface="Arial"/>
            </a:endParaRPr>
          </a:p>
        </p:txBody>
      </p:sp>
      <p:sp>
        <p:nvSpPr>
          <p:cNvPr id="20" name="Rectangle 19">
            <a:extLst>
              <a:ext uri="{FF2B5EF4-FFF2-40B4-BE49-F238E27FC236}">
                <a16:creationId xmlns:a16="http://schemas.microsoft.com/office/drawing/2014/main" id="{A90330AC-19D8-C849-9AA7-C0CC17ECD739}"/>
              </a:ext>
            </a:extLst>
          </p:cNvPr>
          <p:cNvSpPr/>
          <p:nvPr/>
        </p:nvSpPr>
        <p:spPr>
          <a:xfrm>
            <a:off x="2477386" y="1436047"/>
            <a:ext cx="8919484" cy="729807"/>
          </a:xfrm>
          <a:prstGeom prst="rect">
            <a:avLst/>
          </a:prstGeom>
          <a:noFill/>
          <a:ln w="28575">
            <a:solidFill>
              <a:srgbClr val="3E4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Google Shape;731;p58">
            <a:extLst>
              <a:ext uri="{FF2B5EF4-FFF2-40B4-BE49-F238E27FC236}">
                <a16:creationId xmlns:a16="http://schemas.microsoft.com/office/drawing/2014/main" id="{14E6CF57-F37B-CF8A-A1F9-7D60FB4D9103}"/>
              </a:ext>
            </a:extLst>
          </p:cNvPr>
          <p:cNvSpPr/>
          <p:nvPr/>
        </p:nvSpPr>
        <p:spPr>
          <a:xfrm rot="18900000">
            <a:off x="5922671" y="3211369"/>
            <a:ext cx="435261" cy="435261"/>
          </a:xfrm>
          <a:prstGeom prst="rtTriangle">
            <a:avLst/>
          </a:prstGeom>
          <a:solidFill>
            <a:schemeClr val="accent6"/>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663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Data </a:t>
            </a:r>
            <a:r>
              <a:rPr lang="en-MY" kern="0" dirty="0">
                <a:solidFill>
                  <a:srgbClr val="3E4095"/>
                </a:solidFill>
              </a:rPr>
              <a:t>Preparation</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214" name="Rectangle 1">
            <a:extLst>
              <a:ext uri="{FF2B5EF4-FFF2-40B4-BE49-F238E27FC236}">
                <a16:creationId xmlns:a16="http://schemas.microsoft.com/office/drawing/2014/main" id="{F3267CC9-FB78-6BC0-B8B4-07F33EF5BDA4}"/>
              </a:ext>
            </a:extLst>
          </p:cNvPr>
          <p:cNvSpPr>
            <a:spLocks noChangeAspect="1"/>
          </p:cNvSpPr>
          <p:nvPr/>
        </p:nvSpPr>
        <p:spPr>
          <a:xfrm>
            <a:off x="9669214" y="3408657"/>
            <a:ext cx="2522786" cy="2513433"/>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08" name="Rectangle 1">
            <a:extLst>
              <a:ext uri="{FF2B5EF4-FFF2-40B4-BE49-F238E27FC236}">
                <a16:creationId xmlns:a16="http://schemas.microsoft.com/office/drawing/2014/main" id="{5C4E1601-4794-A711-2A3C-C7EC5B6ADDAC}"/>
              </a:ext>
            </a:extLst>
          </p:cNvPr>
          <p:cNvSpPr>
            <a:spLocks noChangeAspect="1"/>
          </p:cNvSpPr>
          <p:nvPr/>
        </p:nvSpPr>
        <p:spPr>
          <a:xfrm flipH="1">
            <a:off x="0" y="3408656"/>
            <a:ext cx="2522786" cy="2513433"/>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0" name="Google Shape;617;p52">
            <a:extLst>
              <a:ext uri="{FF2B5EF4-FFF2-40B4-BE49-F238E27FC236}">
                <a16:creationId xmlns:a16="http://schemas.microsoft.com/office/drawing/2014/main" id="{A41ACC13-7C4E-1D30-DE03-A399CA57A5B7}"/>
              </a:ext>
            </a:extLst>
          </p:cNvPr>
          <p:cNvSpPr/>
          <p:nvPr/>
        </p:nvSpPr>
        <p:spPr>
          <a:xfrm>
            <a:off x="580630" y="1071659"/>
            <a:ext cx="10845210" cy="563841"/>
          </a:xfrm>
          <a:prstGeom prst="rect">
            <a:avLst/>
          </a:prstGeom>
          <a:noFill/>
          <a:ln>
            <a:noFill/>
          </a:ln>
        </p:spPr>
        <p:txBody>
          <a:bodyPr spcFirstLastPara="1" wrap="square" lIns="91425" tIns="45700" rIns="91425" bIns="45700" anchor="ctr" anchorCtr="0">
            <a:noAutofit/>
          </a:bodyPr>
          <a:lstStyle/>
          <a:p>
            <a:pPr marL="342900" lvl="0" indent="-342900">
              <a:buFont typeface="Arial" panose="020B0604020202020204" pitchFamily="34" charset="0"/>
              <a:buChar char="•"/>
            </a:pPr>
            <a:r>
              <a:rPr lang="en-US" sz="2000" b="0" i="0" dirty="0">
                <a:solidFill>
                  <a:srgbClr val="333333"/>
                </a:solidFill>
                <a:effectLst/>
              </a:rPr>
              <a:t>Since multiple raw datasets are acquired, </a:t>
            </a:r>
            <a:r>
              <a:rPr lang="en-US" sz="2000" b="1" i="0" dirty="0">
                <a:solidFill>
                  <a:srgbClr val="333333"/>
                </a:solidFill>
                <a:effectLst/>
              </a:rPr>
              <a:t>data extraction </a:t>
            </a:r>
            <a:r>
              <a:rPr lang="en-US" sz="2000" b="0" i="0" dirty="0">
                <a:solidFill>
                  <a:srgbClr val="333333"/>
                </a:solidFill>
                <a:effectLst/>
              </a:rPr>
              <a:t>and </a:t>
            </a:r>
            <a:r>
              <a:rPr lang="en-US" sz="2000" b="1" i="0" dirty="0">
                <a:solidFill>
                  <a:srgbClr val="333333"/>
                </a:solidFill>
                <a:effectLst/>
              </a:rPr>
              <a:t>data integration </a:t>
            </a:r>
            <a:r>
              <a:rPr lang="en-US" sz="2000" b="0" i="0" dirty="0">
                <a:solidFill>
                  <a:srgbClr val="333333"/>
                </a:solidFill>
                <a:effectLst/>
              </a:rPr>
              <a:t>is required. </a:t>
            </a:r>
          </a:p>
          <a:p>
            <a:pPr marL="342900" lvl="0" indent="-342900">
              <a:buFont typeface="Arial" panose="020B0604020202020204" pitchFamily="34" charset="0"/>
              <a:buChar char="•"/>
            </a:pPr>
            <a:r>
              <a:rPr lang="en-US" sz="2000" dirty="0">
                <a:solidFill>
                  <a:srgbClr val="333333"/>
                </a:solidFill>
              </a:rPr>
              <a:t>A</a:t>
            </a:r>
            <a:r>
              <a:rPr lang="en-US" sz="2000" b="0" i="0" dirty="0">
                <a:solidFill>
                  <a:srgbClr val="333333"/>
                </a:solidFill>
                <a:effectLst/>
              </a:rPr>
              <a:t> </a:t>
            </a:r>
            <a:r>
              <a:rPr lang="en-US" sz="2000" b="1" i="0" dirty="0">
                <a:solidFill>
                  <a:srgbClr val="FF0000"/>
                </a:solidFill>
                <a:effectLst/>
              </a:rPr>
              <a:t>dataset,</a:t>
            </a:r>
            <a:r>
              <a:rPr lang="en-US" sz="2000" i="0" dirty="0">
                <a:solidFill>
                  <a:srgbClr val="333333"/>
                </a:solidFill>
                <a:effectLst/>
              </a:rPr>
              <a:t> </a:t>
            </a:r>
            <a:r>
              <a:rPr lang="en-US" sz="2000" b="1" i="0" dirty="0" err="1">
                <a:solidFill>
                  <a:srgbClr val="FF0000"/>
                </a:solidFill>
                <a:effectLst/>
              </a:rPr>
              <a:t>df</a:t>
            </a:r>
            <a:r>
              <a:rPr lang="en-US" sz="2000" i="0" dirty="0">
                <a:solidFill>
                  <a:srgbClr val="333333"/>
                </a:solidFill>
                <a:effectLst/>
              </a:rPr>
              <a:t> </a:t>
            </a:r>
            <a:r>
              <a:rPr lang="en-US" sz="2000" b="0" i="0" dirty="0">
                <a:solidFill>
                  <a:srgbClr val="333333"/>
                </a:solidFill>
                <a:effectLst/>
              </a:rPr>
              <a:t>is created and ready for data cleaning process. </a:t>
            </a:r>
          </a:p>
        </p:txBody>
      </p:sp>
      <p:graphicFrame>
        <p:nvGraphicFramePr>
          <p:cNvPr id="2" name="Table 2">
            <a:extLst>
              <a:ext uri="{FF2B5EF4-FFF2-40B4-BE49-F238E27FC236}">
                <a16:creationId xmlns:a16="http://schemas.microsoft.com/office/drawing/2014/main" id="{2E32DE63-CF58-99C5-CAE1-680511D91DF3}"/>
              </a:ext>
            </a:extLst>
          </p:cNvPr>
          <p:cNvGraphicFramePr>
            <a:graphicFrameLocks noGrp="1"/>
          </p:cNvGraphicFramePr>
          <p:nvPr>
            <p:extLst>
              <p:ext uri="{D42A27DB-BD31-4B8C-83A1-F6EECF244321}">
                <p14:modId xmlns:p14="http://schemas.microsoft.com/office/powerpoint/2010/main" val="600634949"/>
              </p:ext>
            </p:extLst>
          </p:nvPr>
        </p:nvGraphicFramePr>
        <p:xfrm>
          <a:off x="2181382" y="1762289"/>
          <a:ext cx="7781325" cy="5029200"/>
        </p:xfrm>
        <a:graphic>
          <a:graphicData uri="http://schemas.openxmlformats.org/drawingml/2006/table">
            <a:tbl>
              <a:tblPr firstRow="1" bandRow="1">
                <a:tableStyleId>{5C22544A-7EE6-4342-B048-85BDC9FD1C3A}</a:tableStyleId>
              </a:tblPr>
              <a:tblGrid>
                <a:gridCol w="2245321">
                  <a:extLst>
                    <a:ext uri="{9D8B030D-6E8A-4147-A177-3AD203B41FA5}">
                      <a16:colId xmlns:a16="http://schemas.microsoft.com/office/drawing/2014/main" val="1460092577"/>
                    </a:ext>
                  </a:extLst>
                </a:gridCol>
                <a:gridCol w="5536004">
                  <a:extLst>
                    <a:ext uri="{9D8B030D-6E8A-4147-A177-3AD203B41FA5}">
                      <a16:colId xmlns:a16="http://schemas.microsoft.com/office/drawing/2014/main" val="2314910444"/>
                    </a:ext>
                  </a:extLst>
                </a:gridCol>
              </a:tblGrid>
              <a:tr h="324000">
                <a:tc>
                  <a:txBody>
                    <a:bodyPr/>
                    <a:lstStyle/>
                    <a:p>
                      <a:r>
                        <a:rPr lang="en-MY" sz="1600"/>
                        <a:t>Column Name	</a:t>
                      </a:r>
                      <a:endParaRPr lang="en-MY" sz="1600" dirty="0"/>
                    </a:p>
                  </a:txBody>
                  <a:tcPr/>
                </a:tc>
                <a:tc>
                  <a:txBody>
                    <a:bodyPr/>
                    <a:lstStyle/>
                    <a:p>
                      <a:r>
                        <a:rPr lang="en-MY" sz="1600" dirty="0"/>
                        <a:t>Description</a:t>
                      </a:r>
                    </a:p>
                  </a:txBody>
                  <a:tcPr/>
                </a:tc>
                <a:extLst>
                  <a:ext uri="{0D108BD9-81ED-4DB2-BD59-A6C34878D82A}">
                    <a16:rowId xmlns:a16="http://schemas.microsoft.com/office/drawing/2014/main" val="3315771899"/>
                  </a:ext>
                </a:extLst>
              </a:tr>
              <a:tr h="324000">
                <a:tc>
                  <a:txBody>
                    <a:bodyPr/>
                    <a:lstStyle/>
                    <a:p>
                      <a:r>
                        <a:rPr lang="en-MY" sz="1600"/>
                        <a:t>year	</a:t>
                      </a:r>
                      <a:endParaRPr lang="en-MY" sz="1600" dirty="0"/>
                    </a:p>
                  </a:txBody>
                  <a:tcPr/>
                </a:tc>
                <a:tc>
                  <a:txBody>
                    <a:bodyPr/>
                    <a:lstStyle/>
                    <a:p>
                      <a:r>
                        <a:rPr lang="en-MY" sz="1600" dirty="0"/>
                        <a:t>Year for collected data</a:t>
                      </a:r>
                    </a:p>
                  </a:txBody>
                  <a:tcPr/>
                </a:tc>
                <a:extLst>
                  <a:ext uri="{0D108BD9-81ED-4DB2-BD59-A6C34878D82A}">
                    <a16:rowId xmlns:a16="http://schemas.microsoft.com/office/drawing/2014/main" val="149048039"/>
                  </a:ext>
                </a:extLst>
              </a:tr>
              <a:tr h="324000">
                <a:tc>
                  <a:txBody>
                    <a:bodyPr/>
                    <a:lstStyle/>
                    <a:p>
                      <a:r>
                        <a:rPr lang="en-MY" sz="1600"/>
                        <a:t>m_lf	</a:t>
                      </a:r>
                      <a:endParaRPr lang="en-MY" sz="1600" dirty="0"/>
                    </a:p>
                  </a:txBody>
                  <a:tcPr/>
                </a:tc>
                <a:tc>
                  <a:txBody>
                    <a:bodyPr/>
                    <a:lstStyle/>
                    <a:p>
                      <a:r>
                        <a:rPr lang="en-US" sz="1600" dirty="0"/>
                        <a:t>Male </a:t>
                      </a:r>
                      <a:r>
                        <a:rPr lang="en-US" sz="1600" dirty="0" err="1"/>
                        <a:t>labour</a:t>
                      </a:r>
                      <a:r>
                        <a:rPr lang="en-US" sz="1600" dirty="0"/>
                        <a:t> force (in thousand)</a:t>
                      </a:r>
                    </a:p>
                  </a:txBody>
                  <a:tcPr/>
                </a:tc>
                <a:extLst>
                  <a:ext uri="{0D108BD9-81ED-4DB2-BD59-A6C34878D82A}">
                    <a16:rowId xmlns:a16="http://schemas.microsoft.com/office/drawing/2014/main" val="2146471632"/>
                  </a:ext>
                </a:extLst>
              </a:tr>
              <a:tr h="324000">
                <a:tc>
                  <a:txBody>
                    <a:bodyPr/>
                    <a:lstStyle/>
                    <a:p>
                      <a:r>
                        <a:rPr lang="en-MY" sz="1600"/>
                        <a:t>f_lf	</a:t>
                      </a:r>
                      <a:endParaRPr lang="en-MY" sz="1600" dirty="0"/>
                    </a:p>
                  </a:txBody>
                  <a:tcPr/>
                </a:tc>
                <a:tc>
                  <a:txBody>
                    <a:bodyPr/>
                    <a:lstStyle/>
                    <a:p>
                      <a:r>
                        <a:rPr lang="en-US" sz="1600" dirty="0"/>
                        <a:t>Female </a:t>
                      </a:r>
                      <a:r>
                        <a:rPr lang="en-US" sz="1600" dirty="0" err="1"/>
                        <a:t>labour</a:t>
                      </a:r>
                      <a:r>
                        <a:rPr lang="en-US" sz="1600" dirty="0"/>
                        <a:t> force (in thousand)</a:t>
                      </a:r>
                    </a:p>
                  </a:txBody>
                  <a:tcPr/>
                </a:tc>
                <a:extLst>
                  <a:ext uri="{0D108BD9-81ED-4DB2-BD59-A6C34878D82A}">
                    <a16:rowId xmlns:a16="http://schemas.microsoft.com/office/drawing/2014/main" val="2249645433"/>
                  </a:ext>
                </a:extLst>
              </a:tr>
              <a:tr h="324000">
                <a:tc>
                  <a:txBody>
                    <a:bodyPr/>
                    <a:lstStyle/>
                    <a:p>
                      <a:r>
                        <a:rPr lang="en-MY" sz="1600"/>
                        <a:t>m_employed	</a:t>
                      </a:r>
                      <a:endParaRPr lang="en-MY" sz="1600" dirty="0"/>
                    </a:p>
                  </a:txBody>
                  <a:tcPr/>
                </a:tc>
                <a:tc>
                  <a:txBody>
                    <a:bodyPr/>
                    <a:lstStyle/>
                    <a:p>
                      <a:r>
                        <a:rPr lang="en-US" sz="1600" dirty="0"/>
                        <a:t>Male employed person (in thousand)</a:t>
                      </a:r>
                    </a:p>
                  </a:txBody>
                  <a:tcPr/>
                </a:tc>
                <a:extLst>
                  <a:ext uri="{0D108BD9-81ED-4DB2-BD59-A6C34878D82A}">
                    <a16:rowId xmlns:a16="http://schemas.microsoft.com/office/drawing/2014/main" val="3753041628"/>
                  </a:ext>
                </a:extLst>
              </a:tr>
              <a:tr h="324000">
                <a:tc>
                  <a:txBody>
                    <a:bodyPr/>
                    <a:lstStyle/>
                    <a:p>
                      <a:r>
                        <a:rPr lang="en-MY" sz="1600"/>
                        <a:t>f_employed	</a:t>
                      </a:r>
                      <a:endParaRPr lang="en-MY" sz="1600" dirty="0"/>
                    </a:p>
                  </a:txBody>
                  <a:tcPr/>
                </a:tc>
                <a:tc>
                  <a:txBody>
                    <a:bodyPr/>
                    <a:lstStyle/>
                    <a:p>
                      <a:r>
                        <a:rPr lang="en-US" sz="1600" dirty="0"/>
                        <a:t>Female employed person (in thousand)</a:t>
                      </a:r>
                    </a:p>
                  </a:txBody>
                  <a:tcPr/>
                </a:tc>
                <a:extLst>
                  <a:ext uri="{0D108BD9-81ED-4DB2-BD59-A6C34878D82A}">
                    <a16:rowId xmlns:a16="http://schemas.microsoft.com/office/drawing/2014/main" val="767244169"/>
                  </a:ext>
                </a:extLst>
              </a:tr>
              <a:tr h="324000">
                <a:tc>
                  <a:txBody>
                    <a:bodyPr/>
                    <a:lstStyle/>
                    <a:p>
                      <a:r>
                        <a:rPr lang="en-MY" sz="1600"/>
                        <a:t>age0-14	</a:t>
                      </a:r>
                      <a:endParaRPr lang="en-MY" sz="1600" dirty="0"/>
                    </a:p>
                  </a:txBody>
                  <a:tcPr/>
                </a:tc>
                <a:tc>
                  <a:txBody>
                    <a:bodyPr/>
                    <a:lstStyle/>
                    <a:p>
                      <a:r>
                        <a:rPr lang="en-US" sz="1600" dirty="0"/>
                        <a:t>Population under the age of 0 - 14 (in thousand)</a:t>
                      </a:r>
                    </a:p>
                  </a:txBody>
                  <a:tcPr/>
                </a:tc>
                <a:extLst>
                  <a:ext uri="{0D108BD9-81ED-4DB2-BD59-A6C34878D82A}">
                    <a16:rowId xmlns:a16="http://schemas.microsoft.com/office/drawing/2014/main" val="4166830647"/>
                  </a:ext>
                </a:extLst>
              </a:tr>
              <a:tr h="324000">
                <a:tc>
                  <a:txBody>
                    <a:bodyPr/>
                    <a:lstStyle/>
                    <a:p>
                      <a:r>
                        <a:rPr lang="en-MY" sz="1600"/>
                        <a:t>age15-59_lf	</a:t>
                      </a:r>
                      <a:endParaRPr lang="en-MY" sz="1600" dirty="0"/>
                    </a:p>
                  </a:txBody>
                  <a:tcPr/>
                </a:tc>
                <a:tc>
                  <a:txBody>
                    <a:bodyPr/>
                    <a:lstStyle/>
                    <a:p>
                      <a:r>
                        <a:rPr lang="en-US" sz="1600" dirty="0" err="1"/>
                        <a:t>Labour</a:t>
                      </a:r>
                      <a:r>
                        <a:rPr lang="en-US" sz="1600" dirty="0"/>
                        <a:t> force under the </a:t>
                      </a:r>
                      <a:r>
                        <a:rPr lang="en-US" sz="1600" dirty="0" err="1"/>
                        <a:t>agoe</a:t>
                      </a:r>
                      <a:r>
                        <a:rPr lang="en-US" sz="1600" dirty="0"/>
                        <a:t> of 15 - 59 (in thousand)</a:t>
                      </a:r>
                    </a:p>
                  </a:txBody>
                  <a:tcPr/>
                </a:tc>
                <a:extLst>
                  <a:ext uri="{0D108BD9-81ED-4DB2-BD59-A6C34878D82A}">
                    <a16:rowId xmlns:a16="http://schemas.microsoft.com/office/drawing/2014/main" val="2809801364"/>
                  </a:ext>
                </a:extLst>
              </a:tr>
              <a:tr h="324000">
                <a:tc>
                  <a:txBody>
                    <a:bodyPr/>
                    <a:lstStyle/>
                    <a:p>
                      <a:r>
                        <a:rPr lang="en-MY" sz="1600"/>
                        <a:t>age60-64_lf	</a:t>
                      </a:r>
                      <a:endParaRPr lang="en-MY" sz="1600" dirty="0"/>
                    </a:p>
                  </a:txBody>
                  <a:tcPr/>
                </a:tc>
                <a:tc>
                  <a:txBody>
                    <a:bodyPr/>
                    <a:lstStyle/>
                    <a:p>
                      <a:r>
                        <a:rPr lang="en-US" sz="1600" dirty="0" err="1"/>
                        <a:t>Labour</a:t>
                      </a:r>
                      <a:r>
                        <a:rPr lang="en-US" sz="1600" dirty="0"/>
                        <a:t> force under the age of 60 - 64 (in thousand)</a:t>
                      </a:r>
                    </a:p>
                  </a:txBody>
                  <a:tcPr/>
                </a:tc>
                <a:extLst>
                  <a:ext uri="{0D108BD9-81ED-4DB2-BD59-A6C34878D82A}">
                    <a16:rowId xmlns:a16="http://schemas.microsoft.com/office/drawing/2014/main" val="641195192"/>
                  </a:ext>
                </a:extLst>
              </a:tr>
              <a:tr h="324000">
                <a:tc>
                  <a:txBody>
                    <a:bodyPr/>
                    <a:lstStyle/>
                    <a:p>
                      <a:r>
                        <a:rPr lang="en-MY" sz="1600"/>
                        <a:t>age15-59_employ	</a:t>
                      </a:r>
                      <a:endParaRPr lang="en-MY" sz="1600" dirty="0"/>
                    </a:p>
                  </a:txBody>
                  <a:tcPr/>
                </a:tc>
                <a:tc>
                  <a:txBody>
                    <a:bodyPr/>
                    <a:lstStyle/>
                    <a:p>
                      <a:r>
                        <a:rPr lang="en-US" sz="1600" dirty="0"/>
                        <a:t>Employed person under the age of 15 - 59 (in thousand)</a:t>
                      </a:r>
                    </a:p>
                  </a:txBody>
                  <a:tcPr/>
                </a:tc>
                <a:extLst>
                  <a:ext uri="{0D108BD9-81ED-4DB2-BD59-A6C34878D82A}">
                    <a16:rowId xmlns:a16="http://schemas.microsoft.com/office/drawing/2014/main" val="3769419837"/>
                  </a:ext>
                </a:extLst>
              </a:tr>
              <a:tr h="324000">
                <a:tc>
                  <a:txBody>
                    <a:bodyPr/>
                    <a:lstStyle/>
                    <a:p>
                      <a:r>
                        <a:rPr lang="en-MY" sz="1600"/>
                        <a:t>age60-64_employ	</a:t>
                      </a:r>
                      <a:endParaRPr lang="en-MY" sz="1600" dirty="0"/>
                    </a:p>
                  </a:txBody>
                  <a:tcPr/>
                </a:tc>
                <a:tc>
                  <a:txBody>
                    <a:bodyPr/>
                    <a:lstStyle/>
                    <a:p>
                      <a:r>
                        <a:rPr lang="en-US" sz="1600" dirty="0"/>
                        <a:t>Employed person under the age of 60 -64 (in thousand)</a:t>
                      </a:r>
                    </a:p>
                  </a:txBody>
                  <a:tcPr/>
                </a:tc>
                <a:extLst>
                  <a:ext uri="{0D108BD9-81ED-4DB2-BD59-A6C34878D82A}">
                    <a16:rowId xmlns:a16="http://schemas.microsoft.com/office/drawing/2014/main" val="2459017924"/>
                  </a:ext>
                </a:extLst>
              </a:tr>
              <a:tr h="324000">
                <a:tc>
                  <a:txBody>
                    <a:bodyPr/>
                    <a:lstStyle/>
                    <a:p>
                      <a:r>
                        <a:rPr lang="en-MY" sz="1600"/>
                        <a:t>age65+	</a:t>
                      </a:r>
                      <a:endParaRPr lang="en-MY" sz="1600" dirty="0"/>
                    </a:p>
                  </a:txBody>
                  <a:tcPr/>
                </a:tc>
                <a:tc>
                  <a:txBody>
                    <a:bodyPr/>
                    <a:lstStyle/>
                    <a:p>
                      <a:r>
                        <a:rPr lang="en-US" sz="1600" dirty="0"/>
                        <a:t>Population above the age of 65</a:t>
                      </a:r>
                    </a:p>
                  </a:txBody>
                  <a:tcPr/>
                </a:tc>
                <a:extLst>
                  <a:ext uri="{0D108BD9-81ED-4DB2-BD59-A6C34878D82A}">
                    <a16:rowId xmlns:a16="http://schemas.microsoft.com/office/drawing/2014/main" val="4103564205"/>
                  </a:ext>
                </a:extLst>
              </a:tr>
              <a:tr h="324000">
                <a:tc>
                  <a:txBody>
                    <a:bodyPr/>
                    <a:lstStyle/>
                    <a:p>
                      <a:r>
                        <a:rPr lang="en-MY" sz="1600"/>
                        <a:t>m_life	</a:t>
                      </a:r>
                      <a:endParaRPr lang="en-MY" sz="1600" dirty="0"/>
                    </a:p>
                  </a:txBody>
                  <a:tcPr/>
                </a:tc>
                <a:tc>
                  <a:txBody>
                    <a:bodyPr/>
                    <a:lstStyle/>
                    <a:p>
                      <a:r>
                        <a:rPr lang="en-MY" sz="1600" dirty="0"/>
                        <a:t>Male life expectancy</a:t>
                      </a:r>
                    </a:p>
                  </a:txBody>
                  <a:tcPr/>
                </a:tc>
                <a:extLst>
                  <a:ext uri="{0D108BD9-81ED-4DB2-BD59-A6C34878D82A}">
                    <a16:rowId xmlns:a16="http://schemas.microsoft.com/office/drawing/2014/main" val="253018912"/>
                  </a:ext>
                </a:extLst>
              </a:tr>
              <a:tr h="324000">
                <a:tc>
                  <a:txBody>
                    <a:bodyPr/>
                    <a:lstStyle/>
                    <a:p>
                      <a:r>
                        <a:rPr lang="en-MY" sz="1600"/>
                        <a:t>f_life	</a:t>
                      </a:r>
                      <a:endParaRPr lang="en-MY" sz="1600" dirty="0"/>
                    </a:p>
                  </a:txBody>
                  <a:tcPr/>
                </a:tc>
                <a:tc>
                  <a:txBody>
                    <a:bodyPr/>
                    <a:lstStyle/>
                    <a:p>
                      <a:r>
                        <a:rPr lang="en-MY" sz="1600" dirty="0"/>
                        <a:t>Female life expectancy</a:t>
                      </a:r>
                    </a:p>
                  </a:txBody>
                  <a:tcPr/>
                </a:tc>
                <a:extLst>
                  <a:ext uri="{0D108BD9-81ED-4DB2-BD59-A6C34878D82A}">
                    <a16:rowId xmlns:a16="http://schemas.microsoft.com/office/drawing/2014/main" val="1922657512"/>
                  </a:ext>
                </a:extLst>
              </a:tr>
              <a:tr h="324000">
                <a:tc>
                  <a:txBody>
                    <a:bodyPr/>
                    <a:lstStyle/>
                    <a:p>
                      <a:r>
                        <a:rPr lang="en-MY" sz="1600" dirty="0" err="1"/>
                        <a:t>br</a:t>
                      </a:r>
                      <a:endParaRPr lang="en-MY" sz="1600" dirty="0"/>
                    </a:p>
                  </a:txBody>
                  <a:tcPr/>
                </a:tc>
                <a:tc>
                  <a:txBody>
                    <a:bodyPr/>
                    <a:lstStyle/>
                    <a:p>
                      <a:r>
                        <a:rPr lang="en-MY" sz="1600" dirty="0"/>
                        <a:t>Birth rate (in %)</a:t>
                      </a:r>
                    </a:p>
                  </a:txBody>
                  <a:tcPr/>
                </a:tc>
                <a:extLst>
                  <a:ext uri="{0D108BD9-81ED-4DB2-BD59-A6C34878D82A}">
                    <a16:rowId xmlns:a16="http://schemas.microsoft.com/office/drawing/2014/main" val="3461212743"/>
                  </a:ext>
                </a:extLst>
              </a:tr>
            </a:tbl>
          </a:graphicData>
        </a:graphic>
      </p:graphicFrame>
      <p:sp>
        <p:nvSpPr>
          <p:cNvPr id="3" name="Rectangle 2">
            <a:extLst>
              <a:ext uri="{FF2B5EF4-FFF2-40B4-BE49-F238E27FC236}">
                <a16:creationId xmlns:a16="http://schemas.microsoft.com/office/drawing/2014/main" id="{49CFF68C-F1F5-C315-D82D-BEF07B0D02A3}"/>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72567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Data </a:t>
            </a:r>
            <a:r>
              <a:rPr lang="en-MY" kern="0" dirty="0">
                <a:solidFill>
                  <a:srgbClr val="3E4095"/>
                </a:solidFill>
              </a:rPr>
              <a:t>Cleaning</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10" name="Google Shape;617;p52">
            <a:extLst>
              <a:ext uri="{FF2B5EF4-FFF2-40B4-BE49-F238E27FC236}">
                <a16:creationId xmlns:a16="http://schemas.microsoft.com/office/drawing/2014/main" id="{A41ACC13-7C4E-1D30-DE03-A399CA57A5B7}"/>
              </a:ext>
            </a:extLst>
          </p:cNvPr>
          <p:cNvSpPr/>
          <p:nvPr/>
        </p:nvSpPr>
        <p:spPr>
          <a:xfrm>
            <a:off x="580630" y="1061024"/>
            <a:ext cx="11001770" cy="809651"/>
          </a:xfrm>
          <a:prstGeom prst="rect">
            <a:avLst/>
          </a:prstGeom>
          <a:noFill/>
          <a:ln>
            <a:noFill/>
          </a:ln>
        </p:spPr>
        <p:txBody>
          <a:bodyPr spcFirstLastPara="1" wrap="square" lIns="91425" tIns="45700" rIns="91425" bIns="45700" anchor="t" anchorCtr="0">
            <a:noAutofit/>
          </a:bodyPr>
          <a:lstStyle/>
          <a:p>
            <a:pPr marL="342900" lvl="0" indent="-342900" algn="just">
              <a:buFont typeface="Arial" panose="020B0604020202020204" pitchFamily="34" charset="0"/>
              <a:buChar char="•"/>
            </a:pPr>
            <a:r>
              <a:rPr lang="en-US" sz="2000" b="0" i="0" dirty="0">
                <a:solidFill>
                  <a:srgbClr val="333333"/>
                </a:solidFill>
                <a:effectLst/>
              </a:rPr>
              <a:t>There are </a:t>
            </a:r>
            <a:r>
              <a:rPr lang="en-US" sz="2000" b="1" i="0" dirty="0">
                <a:solidFill>
                  <a:srgbClr val="333333"/>
                </a:solidFill>
                <a:effectLst/>
              </a:rPr>
              <a:t>27 NAs </a:t>
            </a:r>
            <a:r>
              <a:rPr lang="en-US" sz="2000" b="0" i="0" dirty="0">
                <a:solidFill>
                  <a:srgbClr val="333333"/>
                </a:solidFill>
                <a:effectLst/>
              </a:rPr>
              <a:t>in data frame. The NAs were </a:t>
            </a:r>
            <a:r>
              <a:rPr lang="en-US" sz="2000" b="1" i="0" dirty="0">
                <a:solidFill>
                  <a:srgbClr val="333333"/>
                </a:solidFill>
                <a:effectLst/>
              </a:rPr>
              <a:t>imputed</a:t>
            </a:r>
            <a:r>
              <a:rPr lang="en-US" sz="2000" b="0" i="0" dirty="0">
                <a:solidFill>
                  <a:srgbClr val="333333"/>
                </a:solidFill>
                <a:effectLst/>
              </a:rPr>
              <a:t> by using linear regression model to predict each NA based on its neighboring data.</a:t>
            </a:r>
          </a:p>
        </p:txBody>
      </p:sp>
      <p:grpSp>
        <p:nvGrpSpPr>
          <p:cNvPr id="12" name="Google Shape;724;p58">
            <a:extLst>
              <a:ext uri="{FF2B5EF4-FFF2-40B4-BE49-F238E27FC236}">
                <a16:creationId xmlns:a16="http://schemas.microsoft.com/office/drawing/2014/main" id="{38F568AB-D93A-D39B-CE60-E7A09A2CD20B}"/>
              </a:ext>
            </a:extLst>
          </p:cNvPr>
          <p:cNvGrpSpPr/>
          <p:nvPr/>
        </p:nvGrpSpPr>
        <p:grpSpPr>
          <a:xfrm>
            <a:off x="1523012" y="2222205"/>
            <a:ext cx="8950052" cy="3860977"/>
            <a:chOff x="1632959" y="2009768"/>
            <a:chExt cx="8950052" cy="3860977"/>
          </a:xfrm>
        </p:grpSpPr>
        <p:sp>
          <p:nvSpPr>
            <p:cNvPr id="13" name="Google Shape;725;p58">
              <a:extLst>
                <a:ext uri="{FF2B5EF4-FFF2-40B4-BE49-F238E27FC236}">
                  <a16:creationId xmlns:a16="http://schemas.microsoft.com/office/drawing/2014/main" id="{B504E2A2-B7B0-EA88-2C10-983CA59298C0}"/>
                </a:ext>
              </a:extLst>
            </p:cNvPr>
            <p:cNvSpPr/>
            <p:nvPr/>
          </p:nvSpPr>
          <p:spPr>
            <a:xfrm>
              <a:off x="1632959" y="2009768"/>
              <a:ext cx="3594403" cy="1393782"/>
            </a:xfrm>
            <a:prstGeom prst="rect">
              <a:avLst/>
            </a:prstGeom>
            <a:solidFill>
              <a:srgbClr val="FFFFFF"/>
            </a:solidFill>
            <a:ln w="3810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3E4095"/>
                  </a:solidFill>
                  <a:effectLst/>
                  <a:uLnTx/>
                  <a:uFillTx/>
                  <a:ea typeface="Arial"/>
                  <a:cs typeface="Arial"/>
                  <a:sym typeface="Arial"/>
                </a:rPr>
                <a:t>Identify NAs</a:t>
              </a:r>
              <a:endParaRPr kumimoji="0" sz="1400" b="0" i="0" u="none" strike="noStrike" kern="0" cap="none" spc="0" normalizeH="0" baseline="0" noProof="0" dirty="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Use </a:t>
              </a:r>
              <a:r>
                <a:rPr kumimoji="0" lang="en-US" sz="1600" b="0" i="1" u="none" strike="noStrike" kern="0" cap="none" spc="0" normalizeH="0" baseline="0" noProof="0" dirty="0">
                  <a:ln>
                    <a:noFill/>
                  </a:ln>
                  <a:solidFill>
                    <a:srgbClr val="000000"/>
                  </a:solidFill>
                  <a:effectLst/>
                  <a:uLnTx/>
                  <a:uFillTx/>
                  <a:ea typeface="Calibri"/>
                  <a:cs typeface="Calibri"/>
                  <a:sym typeface="Calibri"/>
                </a:rPr>
                <a:t>for</a:t>
              </a:r>
              <a:r>
                <a:rPr kumimoji="0" lang="en-US" sz="1600" b="0" i="0" u="none" strike="noStrike" kern="0" cap="none" spc="0" normalizeH="0" baseline="0" noProof="0" dirty="0">
                  <a:ln>
                    <a:noFill/>
                  </a:ln>
                  <a:solidFill>
                    <a:srgbClr val="000000"/>
                  </a:solidFill>
                  <a:effectLst/>
                  <a:uLnTx/>
                  <a:uFillTx/>
                  <a:ea typeface="Calibri"/>
                  <a:cs typeface="Calibri"/>
                  <a:sym typeface="Calibri"/>
                </a:rPr>
                <a:t> loop iteration and </a:t>
              </a:r>
              <a:r>
                <a:rPr kumimoji="0" lang="en-US" sz="1600" b="0" i="1" u="none" strike="noStrike" kern="0" cap="none" spc="0" normalizeH="0" baseline="0" noProof="0" dirty="0">
                  <a:ln>
                    <a:noFill/>
                  </a:ln>
                  <a:solidFill>
                    <a:srgbClr val="000000"/>
                  </a:solidFill>
                  <a:effectLst/>
                  <a:uLnTx/>
                  <a:uFillTx/>
                  <a:ea typeface="Calibri"/>
                  <a:cs typeface="Calibri"/>
                  <a:sym typeface="Calibri"/>
                </a:rPr>
                <a:t>is.na() </a:t>
              </a:r>
              <a:r>
                <a:rPr kumimoji="0" lang="en-US" sz="1600" b="0" i="0" u="none" strike="noStrike" kern="0" cap="none" spc="0" normalizeH="0" baseline="0" noProof="0" dirty="0">
                  <a:ln>
                    <a:noFill/>
                  </a:ln>
                  <a:solidFill>
                    <a:srgbClr val="000000"/>
                  </a:solidFill>
                  <a:effectLst/>
                  <a:uLnTx/>
                  <a:uFillTx/>
                  <a:ea typeface="Calibri"/>
                  <a:cs typeface="Calibri"/>
                  <a:sym typeface="Calibri"/>
                </a:rPr>
                <a:t>function to identify NAs.</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726;p58">
              <a:extLst>
                <a:ext uri="{FF2B5EF4-FFF2-40B4-BE49-F238E27FC236}">
                  <a16:creationId xmlns:a16="http://schemas.microsoft.com/office/drawing/2014/main" id="{0501190F-8F33-543C-67EF-F25B61CA589F}"/>
                </a:ext>
              </a:extLst>
            </p:cNvPr>
            <p:cNvSpPr/>
            <p:nvPr/>
          </p:nvSpPr>
          <p:spPr>
            <a:xfrm rot="-8100000">
              <a:off x="5769554" y="2461777"/>
              <a:ext cx="435261" cy="43526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6" name="Google Shape;727;p58">
              <a:extLst>
                <a:ext uri="{FF2B5EF4-FFF2-40B4-BE49-F238E27FC236}">
                  <a16:creationId xmlns:a16="http://schemas.microsoft.com/office/drawing/2014/main" id="{49876EBF-331A-3519-18C6-4E76DEAF0975}"/>
                </a:ext>
              </a:extLst>
            </p:cNvPr>
            <p:cNvSpPr/>
            <p:nvPr/>
          </p:nvSpPr>
          <p:spPr>
            <a:xfrm>
              <a:off x="6988608" y="2009768"/>
              <a:ext cx="3594403" cy="1393782"/>
            </a:xfrm>
            <a:prstGeom prst="rect">
              <a:avLst/>
            </a:prstGeom>
            <a:solidFill>
              <a:srgbClr val="FFFFFF"/>
            </a:solidFill>
            <a:ln w="3810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3E4095"/>
                  </a:solidFill>
                  <a:effectLst/>
                  <a:uLnTx/>
                  <a:uFillTx/>
                  <a:ea typeface="Arial"/>
                  <a:cs typeface="Arial"/>
                  <a:sym typeface="Arial"/>
                </a:rPr>
                <a:t>Create subsets</a:t>
              </a:r>
              <a:endParaRPr kumimoji="0" sz="1400" b="0" i="0" u="none" strike="noStrike" kern="0" cap="none" spc="0" normalizeH="0" baseline="0" noProof="0" dirty="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ea typeface="Calibri"/>
                  <a:cs typeface="Calibri"/>
                  <a:sym typeface="Calibri"/>
                </a:rPr>
                <a:t>Each time we locate a NA, create a subset named </a:t>
              </a:r>
              <a:r>
                <a:rPr kumimoji="0" lang="en-US" sz="1400" b="1" i="1" u="none" strike="noStrike" kern="0" cap="none" spc="0" normalizeH="0" baseline="0" noProof="0" dirty="0" err="1">
                  <a:ln>
                    <a:noFill/>
                  </a:ln>
                  <a:solidFill>
                    <a:srgbClr val="000000"/>
                  </a:solidFill>
                  <a:effectLst/>
                  <a:uLnTx/>
                  <a:uFillTx/>
                  <a:ea typeface="Calibri"/>
                  <a:cs typeface="Calibri"/>
                  <a:sym typeface="Calibri"/>
                </a:rPr>
                <a:t>fit_data</a:t>
              </a:r>
              <a:r>
                <a:rPr kumimoji="0" lang="en-US" sz="1400" b="1" i="1" u="none" strike="noStrike" kern="0" cap="none" spc="0" normalizeH="0" baseline="0" noProof="0" dirty="0">
                  <a:ln>
                    <a:noFill/>
                  </a:ln>
                  <a:solidFill>
                    <a:srgbClr val="000000"/>
                  </a:solidFill>
                  <a:effectLst/>
                  <a:uLnTx/>
                  <a:uFillTx/>
                  <a:ea typeface="Calibri"/>
                  <a:cs typeface="Calibri"/>
                  <a:sym typeface="Calibri"/>
                </a:rPr>
                <a:t> </a:t>
              </a:r>
              <a:r>
                <a:rPr kumimoji="0" lang="en-US" sz="1400" b="0" i="0" u="none" strike="noStrike" kern="0" cap="none" spc="0" normalizeH="0" baseline="0" noProof="0" dirty="0">
                  <a:ln>
                    <a:noFill/>
                  </a:ln>
                  <a:solidFill>
                    <a:srgbClr val="000000"/>
                  </a:solidFill>
                  <a:effectLst/>
                  <a:uLnTx/>
                  <a:uFillTx/>
                  <a:ea typeface="Calibri"/>
                  <a:cs typeface="Calibri"/>
                  <a:sym typeface="Calibri"/>
                </a:rPr>
                <a:t>which includes two preceding rows and two succeeding rows</a:t>
              </a:r>
              <a:r>
                <a:rPr kumimoji="0" lang="en-US" sz="1500" b="0" i="0" u="none" strike="noStrike" kern="0" cap="none" spc="0" normalizeH="0" baseline="0" noProof="0" dirty="0">
                  <a:ln>
                    <a:noFill/>
                  </a:ln>
                  <a:solidFill>
                    <a:srgbClr val="000000"/>
                  </a:solidFill>
                  <a:effectLst/>
                  <a:uLnTx/>
                  <a:uFillTx/>
                  <a:ea typeface="Calibri"/>
                  <a:cs typeface="Calibri"/>
                  <a:sym typeface="Calibri"/>
                </a:rPr>
                <a:t>.</a:t>
              </a:r>
              <a:endParaRPr kumimoji="0" sz="15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8" name="Google Shape;728;p58">
              <a:extLst>
                <a:ext uri="{FF2B5EF4-FFF2-40B4-BE49-F238E27FC236}">
                  <a16:creationId xmlns:a16="http://schemas.microsoft.com/office/drawing/2014/main" id="{BFDBD6D8-A7E5-4B4B-15F9-ADAB5F0DE7E1}"/>
                </a:ext>
              </a:extLst>
            </p:cNvPr>
            <p:cNvSpPr/>
            <p:nvPr/>
          </p:nvSpPr>
          <p:spPr>
            <a:xfrm>
              <a:off x="1632959" y="4476963"/>
              <a:ext cx="3594403" cy="1393782"/>
            </a:xfrm>
            <a:prstGeom prst="rect">
              <a:avLst/>
            </a:prstGeom>
            <a:solidFill>
              <a:srgbClr val="FFFFFF"/>
            </a:solidFill>
            <a:ln w="3810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3E4095"/>
                  </a:solidFill>
                  <a:effectLst/>
                  <a:uLnTx/>
                  <a:uFillTx/>
                  <a:ea typeface="Arial"/>
                  <a:cs typeface="Arial"/>
                  <a:sym typeface="Arial"/>
                </a:rPr>
                <a:t>Predict NAs</a:t>
              </a:r>
              <a:endParaRPr kumimoji="0" sz="1400" b="0" i="0" u="none" strike="noStrike" kern="0" cap="none" spc="0" normalizeH="0" baseline="0" noProof="0" dirty="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Apply </a:t>
              </a:r>
              <a:r>
                <a:rPr kumimoji="0" lang="en-US" sz="1600" b="0" i="1" u="none" strike="noStrike" kern="0" cap="none" spc="0" normalizeH="0" baseline="0" noProof="0" dirty="0">
                  <a:ln>
                    <a:noFill/>
                  </a:ln>
                  <a:solidFill>
                    <a:srgbClr val="000000"/>
                  </a:solidFill>
                  <a:effectLst/>
                  <a:uLnTx/>
                  <a:uFillTx/>
                  <a:ea typeface="Calibri"/>
                  <a:cs typeface="Calibri"/>
                  <a:sym typeface="Calibri"/>
                </a:rPr>
                <a:t>predict()</a:t>
              </a:r>
              <a:r>
                <a:rPr kumimoji="0" lang="en-US" sz="1600" b="0" i="0" u="none" strike="noStrike" kern="0" cap="none" spc="0" normalizeH="0" baseline="0" noProof="0" dirty="0">
                  <a:ln>
                    <a:noFill/>
                  </a:ln>
                  <a:solidFill>
                    <a:srgbClr val="000000"/>
                  </a:solidFill>
                  <a:effectLst/>
                  <a:uLnTx/>
                  <a:uFillTx/>
                  <a:ea typeface="Calibri"/>
                  <a:cs typeface="Calibri"/>
                  <a:sym typeface="Calibri"/>
                </a:rPr>
                <a:t> function to obtain a predicted value for the NA.</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9" name="Google Shape;729;p58">
              <a:extLst>
                <a:ext uri="{FF2B5EF4-FFF2-40B4-BE49-F238E27FC236}">
                  <a16:creationId xmlns:a16="http://schemas.microsoft.com/office/drawing/2014/main" id="{2915820E-190E-001C-9D80-28078015BE21}"/>
                </a:ext>
              </a:extLst>
            </p:cNvPr>
            <p:cNvSpPr/>
            <p:nvPr/>
          </p:nvSpPr>
          <p:spPr>
            <a:xfrm rot="8100000" flipH="1">
              <a:off x="6054466" y="4928972"/>
              <a:ext cx="435261" cy="43526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 name="Google Shape;730;p58">
              <a:extLst>
                <a:ext uri="{FF2B5EF4-FFF2-40B4-BE49-F238E27FC236}">
                  <a16:creationId xmlns:a16="http://schemas.microsoft.com/office/drawing/2014/main" id="{A9070953-E7AD-3700-5B83-CD0A349689B2}"/>
                </a:ext>
              </a:extLst>
            </p:cNvPr>
            <p:cNvSpPr/>
            <p:nvPr/>
          </p:nvSpPr>
          <p:spPr>
            <a:xfrm>
              <a:off x="6988608" y="4476963"/>
              <a:ext cx="3594403" cy="1393782"/>
            </a:xfrm>
            <a:prstGeom prst="rect">
              <a:avLst/>
            </a:prstGeom>
            <a:solidFill>
              <a:srgbClr val="FFFFFF"/>
            </a:solidFill>
            <a:ln w="38100" cap="flat" cmpd="sng">
              <a:solidFill>
                <a:srgbClr val="3E40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MY" sz="2400" b="1" i="0" u="none" strike="noStrike" kern="0" cap="none" spc="0" normalizeH="0" baseline="0" noProof="0" dirty="0">
                  <a:ln>
                    <a:noFill/>
                  </a:ln>
                  <a:solidFill>
                    <a:srgbClr val="3E4095"/>
                  </a:solidFill>
                  <a:effectLst/>
                  <a:uLnTx/>
                  <a:uFillTx/>
                  <a:ea typeface="Arial"/>
                  <a:cs typeface="Arial"/>
                  <a:sym typeface="Arial"/>
                </a:rPr>
                <a:t>Compute linear model</a:t>
              </a:r>
              <a:endParaRPr kumimoji="0" sz="1400" b="0" i="0" u="none" strike="noStrike" kern="0" cap="none" spc="0" normalizeH="0" baseline="0" noProof="0" dirty="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ea typeface="Calibri"/>
                  <a:cs typeface="Calibri"/>
                  <a:sym typeface="Calibri"/>
                </a:rPr>
                <a:t>Use </a:t>
              </a:r>
              <a:r>
                <a:rPr kumimoji="0" lang="en-US" sz="1400" b="0" i="1" u="none" strike="noStrike" kern="0" cap="none" spc="0" normalizeH="0" baseline="0" noProof="0" dirty="0" err="1">
                  <a:ln>
                    <a:noFill/>
                  </a:ln>
                  <a:solidFill>
                    <a:srgbClr val="000000"/>
                  </a:solidFill>
                  <a:effectLst/>
                  <a:uLnTx/>
                  <a:uFillTx/>
                  <a:ea typeface="Calibri"/>
                  <a:cs typeface="Calibri"/>
                  <a:sym typeface="Calibri"/>
                </a:rPr>
                <a:t>lm</a:t>
              </a:r>
              <a:r>
                <a:rPr kumimoji="0" lang="en-US" sz="1400" b="0" i="1" u="none" strike="noStrike" kern="0" cap="none" spc="0" normalizeH="0" baseline="0" noProof="0" dirty="0">
                  <a:ln>
                    <a:noFill/>
                  </a:ln>
                  <a:solidFill>
                    <a:srgbClr val="000000"/>
                  </a:solidFill>
                  <a:effectLst/>
                  <a:uLnTx/>
                  <a:uFillTx/>
                  <a:ea typeface="Calibri"/>
                  <a:cs typeface="Calibri"/>
                  <a:sym typeface="Calibri"/>
                </a:rPr>
                <a:t>() </a:t>
              </a:r>
              <a:r>
                <a:rPr kumimoji="0" lang="en-US" sz="1400" b="0" i="0" u="none" strike="noStrike" kern="0" cap="none" spc="0" normalizeH="0" baseline="0" noProof="0" dirty="0">
                  <a:ln>
                    <a:noFill/>
                  </a:ln>
                  <a:solidFill>
                    <a:srgbClr val="000000"/>
                  </a:solidFill>
                  <a:effectLst/>
                  <a:uLnTx/>
                  <a:uFillTx/>
                  <a:ea typeface="Calibri"/>
                  <a:cs typeface="Calibri"/>
                  <a:sym typeface="Calibri"/>
                </a:rPr>
                <a:t>function to compute a linear model for </a:t>
              </a:r>
              <a:r>
                <a:rPr kumimoji="0" lang="en-US" sz="1400" b="1" i="1" u="none" strike="noStrike" kern="0" cap="none" spc="0" normalizeH="0" baseline="0" noProof="0" dirty="0" err="1">
                  <a:ln>
                    <a:noFill/>
                  </a:ln>
                  <a:solidFill>
                    <a:srgbClr val="000000"/>
                  </a:solidFill>
                  <a:effectLst/>
                  <a:uLnTx/>
                  <a:uFillTx/>
                  <a:ea typeface="Calibri"/>
                  <a:cs typeface="Calibri"/>
                  <a:sym typeface="Calibri"/>
                </a:rPr>
                <a:t>fit_data</a:t>
              </a:r>
              <a:r>
                <a:rPr kumimoji="0" lang="en-US" sz="1400" b="0" i="0" u="none" strike="noStrike" kern="0" cap="none" spc="0" normalizeH="0" baseline="0" noProof="0" dirty="0">
                  <a:ln>
                    <a:noFill/>
                  </a:ln>
                  <a:solidFill>
                    <a:srgbClr val="000000"/>
                  </a:solidFill>
                  <a:effectLst/>
                  <a:uLnTx/>
                  <a:uFillTx/>
                  <a:ea typeface="Calibri"/>
                  <a:cs typeface="Calibri"/>
                  <a:sym typeface="Calibri"/>
                </a:rPr>
                <a:t>. For this linear model, column with NA is outcome variable whereas “</a:t>
              </a:r>
              <a:r>
                <a:rPr kumimoji="0" lang="en-US" sz="1400" b="0" i="1" u="none" strike="noStrike" kern="0" cap="none" spc="0" normalizeH="0" baseline="0" noProof="0" dirty="0">
                  <a:ln>
                    <a:noFill/>
                  </a:ln>
                  <a:solidFill>
                    <a:srgbClr val="000000"/>
                  </a:solidFill>
                  <a:effectLst/>
                  <a:uLnTx/>
                  <a:uFillTx/>
                  <a:ea typeface="Calibri"/>
                  <a:cs typeface="Calibri"/>
                  <a:sym typeface="Calibri"/>
                </a:rPr>
                <a:t>year</a:t>
              </a:r>
              <a:r>
                <a:rPr kumimoji="0" lang="en-US" sz="1400" b="0" i="0" u="none" strike="noStrike" kern="0" cap="none" spc="0" normalizeH="0" baseline="0" noProof="0" dirty="0">
                  <a:ln>
                    <a:noFill/>
                  </a:ln>
                  <a:solidFill>
                    <a:srgbClr val="000000"/>
                  </a:solidFill>
                  <a:effectLst/>
                  <a:uLnTx/>
                  <a:uFillTx/>
                  <a:ea typeface="Calibri"/>
                  <a:cs typeface="Calibri"/>
                  <a:sym typeface="Calibri"/>
                </a:rPr>
                <a:t>” is predictor variable.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731;p58">
              <a:extLst>
                <a:ext uri="{FF2B5EF4-FFF2-40B4-BE49-F238E27FC236}">
                  <a16:creationId xmlns:a16="http://schemas.microsoft.com/office/drawing/2014/main" id="{36AB602D-31C6-A7B9-F9C7-A9E0335C9812}"/>
                </a:ext>
              </a:extLst>
            </p:cNvPr>
            <p:cNvSpPr/>
            <p:nvPr/>
          </p:nvSpPr>
          <p:spPr>
            <a:xfrm rot="-2700000">
              <a:off x="8447379" y="3589393"/>
              <a:ext cx="435261" cy="435261"/>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54759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B9F0B2-CA37-FF72-B7D8-BE06A5F0F373}"/>
              </a:ext>
            </a:extLst>
          </p:cNvPr>
          <p:cNvSpPr/>
          <p:nvPr/>
        </p:nvSpPr>
        <p:spPr>
          <a:xfrm>
            <a:off x="609600" y="928963"/>
            <a:ext cx="10246648" cy="45719"/>
          </a:xfrm>
          <a:prstGeom prst="rect">
            <a:avLst/>
          </a:prstGeom>
          <a:solidFill>
            <a:srgbClr val="3E4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Google Shape;613;p52">
            <a:extLst>
              <a:ext uri="{FF2B5EF4-FFF2-40B4-BE49-F238E27FC236}">
                <a16:creationId xmlns:a16="http://schemas.microsoft.com/office/drawing/2014/main" id="{9FFF17F6-5A4A-1B9D-DA5F-133ED9302EE9}"/>
              </a:ext>
            </a:extLst>
          </p:cNvPr>
          <p:cNvSpPr txBox="1">
            <a:spLocks/>
          </p:cNvSpPr>
          <p:nvPr/>
        </p:nvSpPr>
        <p:spPr>
          <a:xfrm>
            <a:off x="609600" y="356616"/>
            <a:ext cx="10787270" cy="5638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4000" b="1" i="0" u="none" strike="noStrike" kern="0" cap="none" spc="0" normalizeH="0" baseline="0" noProof="0" dirty="0">
                <a:ln>
                  <a:noFill/>
                </a:ln>
                <a:solidFill>
                  <a:srgbClr val="3E4095"/>
                </a:solidFill>
                <a:effectLst/>
                <a:uLnTx/>
                <a:uFillTx/>
                <a:latin typeface="Arial"/>
                <a:cs typeface="Arial"/>
                <a:sym typeface="Arial"/>
              </a:rPr>
              <a:t>Exploratory Data Analysis (EDA) </a:t>
            </a:r>
            <a:r>
              <a:rPr kumimoji="0" lang="en-MY" sz="1600" b="1" i="0" u="none" strike="noStrike" kern="0" cap="none" spc="0" normalizeH="0" baseline="0" noProof="0" dirty="0">
                <a:ln>
                  <a:noFill/>
                </a:ln>
                <a:solidFill>
                  <a:srgbClr val="3E4095"/>
                </a:solidFill>
                <a:effectLst/>
                <a:uLnTx/>
                <a:uFillTx/>
                <a:latin typeface="Arial"/>
                <a:cs typeface="Arial"/>
                <a:sym typeface="Arial"/>
              </a:rPr>
              <a:t>(</a:t>
            </a:r>
            <a:r>
              <a:rPr lang="en-MY" sz="1600" kern="0" dirty="0">
                <a:solidFill>
                  <a:srgbClr val="3E4095"/>
                </a:solidFill>
              </a:rPr>
              <a:t>1/5)</a:t>
            </a:r>
            <a:endParaRPr kumimoji="0" lang="en-MY" sz="4000" b="1" i="0" u="none" strike="noStrike" kern="0" cap="none" spc="0" normalizeH="0" baseline="0" noProof="0" dirty="0">
              <a:ln>
                <a:noFill/>
              </a:ln>
              <a:solidFill>
                <a:srgbClr val="3E4095"/>
              </a:solidFill>
              <a:effectLst/>
              <a:uLnTx/>
              <a:uFillTx/>
              <a:latin typeface="Arial"/>
              <a:cs typeface="Arial"/>
              <a:sym typeface="Arial"/>
            </a:endParaRPr>
          </a:p>
        </p:txBody>
      </p:sp>
      <p:sp>
        <p:nvSpPr>
          <p:cNvPr id="5" name="Google Shape;617;p52">
            <a:extLst>
              <a:ext uri="{FF2B5EF4-FFF2-40B4-BE49-F238E27FC236}">
                <a16:creationId xmlns:a16="http://schemas.microsoft.com/office/drawing/2014/main" id="{83116B28-6920-FC6D-B5B5-23306E3C2033}"/>
              </a:ext>
            </a:extLst>
          </p:cNvPr>
          <p:cNvSpPr/>
          <p:nvPr/>
        </p:nvSpPr>
        <p:spPr>
          <a:xfrm>
            <a:off x="409129" y="1525317"/>
            <a:ext cx="5505970" cy="4271516"/>
          </a:xfrm>
          <a:prstGeom prst="rect">
            <a:avLst/>
          </a:prstGeom>
          <a:solidFill>
            <a:srgbClr val="3E4095"/>
          </a:solidFill>
          <a:ln w="28575">
            <a:solidFill>
              <a:srgbClr val="3E4095"/>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3" name="Rectangle 22">
            <a:extLst>
              <a:ext uri="{FF2B5EF4-FFF2-40B4-BE49-F238E27FC236}">
                <a16:creationId xmlns:a16="http://schemas.microsoft.com/office/drawing/2014/main" id="{97D6F447-68EA-F4F9-0DB0-3EEC996B96C8}"/>
              </a:ext>
            </a:extLst>
          </p:cNvPr>
          <p:cNvSpPr/>
          <p:nvPr/>
        </p:nvSpPr>
        <p:spPr>
          <a:xfrm>
            <a:off x="409129" y="1534606"/>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Total </a:t>
            </a:r>
            <a:r>
              <a:rPr lang="en-US" sz="1800" b="1" dirty="0" err="1">
                <a:solidFill>
                  <a:schemeClr val="bg1"/>
                </a:solidFill>
                <a:ea typeface="Arial"/>
                <a:cs typeface="Arial"/>
                <a:sym typeface="Arial"/>
              </a:rPr>
              <a:t>Labour</a:t>
            </a:r>
            <a:r>
              <a:rPr lang="en-US" sz="1800" b="1" dirty="0">
                <a:solidFill>
                  <a:schemeClr val="bg1"/>
                </a:solidFill>
                <a:ea typeface="Arial"/>
                <a:cs typeface="Arial"/>
                <a:sym typeface="Arial"/>
              </a:rPr>
              <a:t> Force by Year</a:t>
            </a:r>
          </a:p>
        </p:txBody>
      </p:sp>
      <p:sp>
        <p:nvSpPr>
          <p:cNvPr id="10" name="Google Shape;617;p52">
            <a:extLst>
              <a:ext uri="{FF2B5EF4-FFF2-40B4-BE49-F238E27FC236}">
                <a16:creationId xmlns:a16="http://schemas.microsoft.com/office/drawing/2014/main" id="{A41ACC13-7C4E-1D30-DE03-A399CA57A5B7}"/>
              </a:ext>
            </a:extLst>
          </p:cNvPr>
          <p:cNvSpPr/>
          <p:nvPr/>
        </p:nvSpPr>
        <p:spPr>
          <a:xfrm>
            <a:off x="580630" y="1061025"/>
            <a:ext cx="11001770" cy="424346"/>
          </a:xfrm>
          <a:prstGeom prst="rect">
            <a:avLst/>
          </a:prstGeom>
          <a:noFill/>
          <a:ln>
            <a:noFill/>
          </a:ln>
        </p:spPr>
        <p:txBody>
          <a:bodyPr spcFirstLastPara="1" wrap="square" lIns="91425" tIns="45700" rIns="91425" bIns="45700" anchor="t" anchorCtr="0">
            <a:noAutofit/>
          </a:bodyPr>
          <a:lstStyle/>
          <a:p>
            <a:pPr marL="342900" lvl="0" indent="-342900" algn="just">
              <a:buFont typeface="Arial" panose="020B0604020202020204" pitchFamily="34" charset="0"/>
              <a:buChar char="•"/>
            </a:pPr>
            <a:r>
              <a:rPr lang="en-US" sz="2000" b="0" i="0" dirty="0">
                <a:solidFill>
                  <a:srgbClr val="333333"/>
                </a:solidFill>
                <a:effectLst/>
              </a:rPr>
              <a:t>Employed </a:t>
            </a:r>
            <a:r>
              <a:rPr lang="en-US" sz="2000" b="1" i="0" dirty="0">
                <a:solidFill>
                  <a:srgbClr val="333333"/>
                </a:solidFill>
                <a:effectLst/>
              </a:rPr>
              <a:t>data visualization </a:t>
            </a:r>
            <a:r>
              <a:rPr lang="en-US" sz="2000" b="0" i="0" dirty="0">
                <a:solidFill>
                  <a:srgbClr val="333333"/>
                </a:solidFill>
                <a:effectLst/>
              </a:rPr>
              <a:t>techniques to identify key trends.</a:t>
            </a:r>
          </a:p>
        </p:txBody>
      </p:sp>
      <p:sp>
        <p:nvSpPr>
          <p:cNvPr id="22" name="Rectangle 21">
            <a:extLst>
              <a:ext uri="{FF2B5EF4-FFF2-40B4-BE49-F238E27FC236}">
                <a16:creationId xmlns:a16="http://schemas.microsoft.com/office/drawing/2014/main" id="{ABA6A641-CC3B-99A4-8A84-117062138F65}"/>
              </a:ext>
            </a:extLst>
          </p:cNvPr>
          <p:cNvSpPr/>
          <p:nvPr/>
        </p:nvSpPr>
        <p:spPr>
          <a:xfrm>
            <a:off x="10856248" y="929243"/>
            <a:ext cx="72615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 name="Picture 2">
            <a:extLst>
              <a:ext uri="{FF2B5EF4-FFF2-40B4-BE49-F238E27FC236}">
                <a16:creationId xmlns:a16="http://schemas.microsoft.com/office/drawing/2014/main" id="{8FA663A7-9F91-BC96-019D-4DFF84AD8B92}"/>
              </a:ext>
            </a:extLst>
          </p:cNvPr>
          <p:cNvPicPr>
            <a:picLocks noChangeAspect="1"/>
          </p:cNvPicPr>
          <p:nvPr/>
        </p:nvPicPr>
        <p:blipFill>
          <a:blip r:embed="rId2"/>
          <a:stretch>
            <a:fillRect/>
          </a:stretch>
        </p:blipFill>
        <p:spPr>
          <a:xfrm>
            <a:off x="492494" y="1970866"/>
            <a:ext cx="5320440" cy="3750192"/>
          </a:xfrm>
          <a:prstGeom prst="rect">
            <a:avLst/>
          </a:prstGeom>
        </p:spPr>
      </p:pic>
      <p:sp>
        <p:nvSpPr>
          <p:cNvPr id="8" name="Google Shape;617;p52">
            <a:extLst>
              <a:ext uri="{FF2B5EF4-FFF2-40B4-BE49-F238E27FC236}">
                <a16:creationId xmlns:a16="http://schemas.microsoft.com/office/drawing/2014/main" id="{D1A29578-4E72-7A1C-CEEB-2EA087A6B385}"/>
              </a:ext>
            </a:extLst>
          </p:cNvPr>
          <p:cNvSpPr/>
          <p:nvPr/>
        </p:nvSpPr>
        <p:spPr>
          <a:xfrm>
            <a:off x="604698" y="5871071"/>
            <a:ext cx="5386934" cy="563059"/>
          </a:xfrm>
          <a:prstGeom prst="rect">
            <a:avLst/>
          </a:prstGeom>
          <a:noFill/>
          <a:ln w="28575">
            <a:noFill/>
          </a:ln>
        </p:spPr>
        <p:txBody>
          <a:bodyPr spcFirstLastPara="1" wrap="square" lIns="91425" tIns="45700" rIns="91425" bIns="45700" anchor="t" anchorCtr="0">
            <a:noAutofit/>
          </a:bodyPr>
          <a:lstStyle/>
          <a:p>
            <a:pPr lvl="0" algn="just"/>
            <a:r>
              <a:rPr lang="en-US" sz="1600" b="1" dirty="0">
                <a:solidFill>
                  <a:sysClr val="windowText" lastClr="000000"/>
                </a:solidFill>
                <a:ea typeface="Arial"/>
                <a:cs typeface="Arial"/>
                <a:sym typeface="Arial"/>
              </a:rPr>
              <a:t>Total </a:t>
            </a:r>
            <a:r>
              <a:rPr lang="en-US" sz="1600" b="1" dirty="0" err="1">
                <a:solidFill>
                  <a:sysClr val="windowText" lastClr="000000"/>
                </a:solidFill>
                <a:ea typeface="Arial"/>
                <a:cs typeface="Arial"/>
                <a:sym typeface="Arial"/>
              </a:rPr>
              <a:t>Labour</a:t>
            </a:r>
            <a:r>
              <a:rPr lang="en-US" sz="1600" b="1" dirty="0">
                <a:solidFill>
                  <a:sysClr val="windowText" lastClr="000000"/>
                </a:solidFill>
                <a:ea typeface="Arial"/>
                <a:cs typeface="Arial"/>
                <a:sym typeface="Arial"/>
              </a:rPr>
              <a:t> Force </a:t>
            </a:r>
            <a:r>
              <a:rPr lang="en-US" sz="1600" dirty="0">
                <a:solidFill>
                  <a:sysClr val="windowText" lastClr="000000"/>
                </a:solidFill>
                <a:ea typeface="Arial"/>
                <a:cs typeface="Arial"/>
                <a:sym typeface="Arial"/>
              </a:rPr>
              <a:t>in Malaysia has been </a:t>
            </a:r>
            <a:r>
              <a:rPr lang="en-US" sz="1600" b="1" dirty="0">
                <a:solidFill>
                  <a:sysClr val="windowText" lastClr="000000"/>
                </a:solidFill>
                <a:ea typeface="Arial"/>
                <a:cs typeface="Arial"/>
                <a:sym typeface="Arial"/>
              </a:rPr>
              <a:t>increasing</a:t>
            </a:r>
            <a:r>
              <a:rPr lang="en-US" sz="1600" dirty="0">
                <a:solidFill>
                  <a:sysClr val="windowText" lastClr="000000"/>
                </a:solidFill>
                <a:ea typeface="Arial"/>
                <a:cs typeface="Arial"/>
                <a:sym typeface="Arial"/>
              </a:rPr>
              <a:t> from 1982 to 2021.</a:t>
            </a:r>
          </a:p>
        </p:txBody>
      </p:sp>
      <p:sp>
        <p:nvSpPr>
          <p:cNvPr id="9" name="Google Shape;726;p58">
            <a:extLst>
              <a:ext uri="{FF2B5EF4-FFF2-40B4-BE49-F238E27FC236}">
                <a16:creationId xmlns:a16="http://schemas.microsoft.com/office/drawing/2014/main" id="{5D81853F-7492-FB16-7FBE-2B8B4A34FD7C}"/>
              </a:ext>
            </a:extLst>
          </p:cNvPr>
          <p:cNvSpPr/>
          <p:nvPr/>
        </p:nvSpPr>
        <p:spPr>
          <a:xfrm rot="13500000">
            <a:off x="298035" y="5982953"/>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 name="Google Shape;613;p52">
            <a:extLst>
              <a:ext uri="{FF2B5EF4-FFF2-40B4-BE49-F238E27FC236}">
                <a16:creationId xmlns:a16="http://schemas.microsoft.com/office/drawing/2014/main" id="{4A290076-BD39-DDCE-F214-A7D7052576AF}"/>
              </a:ext>
            </a:extLst>
          </p:cNvPr>
          <p:cNvSpPr txBox="1">
            <a:spLocks/>
          </p:cNvSpPr>
          <p:nvPr/>
        </p:nvSpPr>
        <p:spPr>
          <a:xfrm>
            <a:off x="420146" y="1534606"/>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01</a:t>
            </a:r>
          </a:p>
        </p:txBody>
      </p:sp>
      <p:sp>
        <p:nvSpPr>
          <p:cNvPr id="24" name="Google Shape;617;p52">
            <a:extLst>
              <a:ext uri="{FF2B5EF4-FFF2-40B4-BE49-F238E27FC236}">
                <a16:creationId xmlns:a16="http://schemas.microsoft.com/office/drawing/2014/main" id="{A8E9729D-6877-B98D-11F3-B8BE16622733}"/>
              </a:ext>
            </a:extLst>
          </p:cNvPr>
          <p:cNvSpPr/>
          <p:nvPr/>
        </p:nvSpPr>
        <p:spPr>
          <a:xfrm>
            <a:off x="6220948" y="1525317"/>
            <a:ext cx="5505970" cy="4271516"/>
          </a:xfrm>
          <a:prstGeom prst="rect">
            <a:avLst/>
          </a:prstGeom>
          <a:solidFill>
            <a:srgbClr val="3E4095"/>
          </a:solidFill>
          <a:ln w="28575">
            <a:solidFill>
              <a:srgbClr val="3E4095"/>
            </a:solidFill>
          </a:ln>
        </p:spPr>
        <p:txBody>
          <a:bodyPr spcFirstLastPara="1" wrap="square" lIns="91425" tIns="45700" rIns="91425" bIns="45700" anchor="t" anchorCtr="0">
            <a:noAutofit/>
          </a:bodyPr>
          <a:lstStyle/>
          <a:p>
            <a:pPr lvl="0" algn="ctr"/>
            <a:endParaRPr lang="en-US" sz="2000" b="1" dirty="0">
              <a:solidFill>
                <a:schemeClr val="bg1"/>
              </a:solidFill>
              <a:ea typeface="Arial"/>
              <a:cs typeface="Arial"/>
              <a:sym typeface="Arial"/>
            </a:endParaRPr>
          </a:p>
        </p:txBody>
      </p:sp>
      <p:sp>
        <p:nvSpPr>
          <p:cNvPr id="25" name="Rectangle 24">
            <a:extLst>
              <a:ext uri="{FF2B5EF4-FFF2-40B4-BE49-F238E27FC236}">
                <a16:creationId xmlns:a16="http://schemas.microsoft.com/office/drawing/2014/main" id="{15A2709F-D2E9-A348-4E89-97DA8F2344E8}"/>
              </a:ext>
            </a:extLst>
          </p:cNvPr>
          <p:cNvSpPr/>
          <p:nvPr/>
        </p:nvSpPr>
        <p:spPr>
          <a:xfrm>
            <a:off x="6220948" y="1534606"/>
            <a:ext cx="5505970" cy="4043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bg1"/>
                </a:solidFill>
                <a:ea typeface="Arial"/>
                <a:cs typeface="Arial"/>
                <a:sym typeface="Arial"/>
              </a:rPr>
              <a:t>Total Employed </a:t>
            </a:r>
            <a:r>
              <a:rPr lang="en-US" sz="1800" b="1" dirty="0" err="1">
                <a:solidFill>
                  <a:schemeClr val="bg1"/>
                </a:solidFill>
                <a:ea typeface="Arial"/>
                <a:cs typeface="Arial"/>
                <a:sym typeface="Arial"/>
              </a:rPr>
              <a:t>Labour</a:t>
            </a:r>
            <a:r>
              <a:rPr lang="en-US" sz="1800" b="1" dirty="0">
                <a:solidFill>
                  <a:schemeClr val="bg1"/>
                </a:solidFill>
                <a:ea typeface="Arial"/>
                <a:cs typeface="Arial"/>
                <a:sym typeface="Arial"/>
              </a:rPr>
              <a:t> by Year</a:t>
            </a:r>
          </a:p>
        </p:txBody>
      </p:sp>
      <p:sp>
        <p:nvSpPr>
          <p:cNvPr id="27" name="Google Shape;617;p52">
            <a:extLst>
              <a:ext uri="{FF2B5EF4-FFF2-40B4-BE49-F238E27FC236}">
                <a16:creationId xmlns:a16="http://schemas.microsoft.com/office/drawing/2014/main" id="{0B7FF1F0-9BD5-4920-4BF2-CC9A1EA1084D}"/>
              </a:ext>
            </a:extLst>
          </p:cNvPr>
          <p:cNvSpPr/>
          <p:nvPr/>
        </p:nvSpPr>
        <p:spPr>
          <a:xfrm>
            <a:off x="6416518" y="5871071"/>
            <a:ext cx="5403805" cy="805151"/>
          </a:xfrm>
          <a:prstGeom prst="rect">
            <a:avLst/>
          </a:prstGeom>
          <a:noFill/>
          <a:ln w="28575">
            <a:noFill/>
          </a:ln>
        </p:spPr>
        <p:txBody>
          <a:bodyPr spcFirstLastPara="1" wrap="square" lIns="91425" tIns="45700" rIns="91425" bIns="45700" anchor="t" anchorCtr="0">
            <a:noAutofit/>
          </a:bodyPr>
          <a:lstStyle/>
          <a:p>
            <a:pPr lvl="0" algn="just"/>
            <a:r>
              <a:rPr lang="en-US" sz="1600" dirty="0">
                <a:solidFill>
                  <a:sysClr val="windowText" lastClr="000000"/>
                </a:solidFill>
                <a:ea typeface="Arial"/>
                <a:cs typeface="Arial"/>
                <a:sym typeface="Arial"/>
              </a:rPr>
              <a:t>The </a:t>
            </a:r>
            <a:r>
              <a:rPr lang="en-US" sz="1600" b="1" dirty="0">
                <a:solidFill>
                  <a:sysClr val="windowText" lastClr="000000"/>
                </a:solidFill>
                <a:ea typeface="Arial"/>
                <a:cs typeface="Arial"/>
                <a:sym typeface="Arial"/>
              </a:rPr>
              <a:t>Total Employed </a:t>
            </a:r>
            <a:r>
              <a:rPr lang="en-US" sz="1600" b="1" dirty="0" err="1">
                <a:solidFill>
                  <a:sysClr val="windowText" lastClr="000000"/>
                </a:solidFill>
                <a:ea typeface="Arial"/>
                <a:cs typeface="Arial"/>
                <a:sym typeface="Arial"/>
              </a:rPr>
              <a:t>Labour</a:t>
            </a:r>
            <a:r>
              <a:rPr lang="en-US" sz="1600" b="1" dirty="0">
                <a:solidFill>
                  <a:sysClr val="windowText" lastClr="000000"/>
                </a:solidFill>
                <a:ea typeface="Arial"/>
                <a:cs typeface="Arial"/>
                <a:sym typeface="Arial"/>
              </a:rPr>
              <a:t> Force </a:t>
            </a:r>
            <a:r>
              <a:rPr lang="en-US" sz="1600" dirty="0">
                <a:solidFill>
                  <a:sysClr val="windowText" lastClr="000000"/>
                </a:solidFill>
                <a:ea typeface="Arial"/>
                <a:cs typeface="Arial"/>
                <a:sym typeface="Arial"/>
              </a:rPr>
              <a:t>in Malaysia has been increasing from 1982 to 2019 but </a:t>
            </a:r>
            <a:r>
              <a:rPr lang="en-US" sz="1600" b="1" dirty="0">
                <a:solidFill>
                  <a:sysClr val="windowText" lastClr="000000"/>
                </a:solidFill>
                <a:ea typeface="Arial"/>
                <a:cs typeface="Arial"/>
                <a:sym typeface="Arial"/>
              </a:rPr>
              <a:t>stagnant since 2020</a:t>
            </a:r>
          </a:p>
        </p:txBody>
      </p:sp>
      <p:sp>
        <p:nvSpPr>
          <p:cNvPr id="28" name="Google Shape;726;p58">
            <a:extLst>
              <a:ext uri="{FF2B5EF4-FFF2-40B4-BE49-F238E27FC236}">
                <a16:creationId xmlns:a16="http://schemas.microsoft.com/office/drawing/2014/main" id="{3566DE7F-EE82-043D-79D4-1C76278A3754}"/>
              </a:ext>
            </a:extLst>
          </p:cNvPr>
          <p:cNvSpPr/>
          <p:nvPr/>
        </p:nvSpPr>
        <p:spPr>
          <a:xfrm rot="13500000">
            <a:off x="6065786" y="5982953"/>
            <a:ext cx="276578" cy="276578"/>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9" name="Google Shape;613;p52">
            <a:extLst>
              <a:ext uri="{FF2B5EF4-FFF2-40B4-BE49-F238E27FC236}">
                <a16:creationId xmlns:a16="http://schemas.microsoft.com/office/drawing/2014/main" id="{38BAACF6-5D2F-EA27-82DA-C440332761E7}"/>
              </a:ext>
            </a:extLst>
          </p:cNvPr>
          <p:cNvSpPr txBox="1">
            <a:spLocks/>
          </p:cNvSpPr>
          <p:nvPr/>
        </p:nvSpPr>
        <p:spPr>
          <a:xfrm>
            <a:off x="6231965" y="1534606"/>
            <a:ext cx="427765" cy="4362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3E4095"/>
              </a:buClr>
              <a:buSzPts val="4000"/>
              <a:buFont typeface="Arial"/>
              <a:buNone/>
              <a:tabLst/>
              <a:defRPr/>
            </a:pPr>
            <a:r>
              <a:rPr kumimoji="0" lang="en-MY" sz="1800" b="1" i="0" u="none" strike="noStrike" kern="0" cap="none" spc="0" normalizeH="0" baseline="0" noProof="0" dirty="0">
                <a:ln>
                  <a:noFill/>
                </a:ln>
                <a:solidFill>
                  <a:schemeClr val="bg1"/>
                </a:solidFill>
                <a:effectLst/>
                <a:uLnTx/>
                <a:uFillTx/>
                <a:latin typeface="Arial"/>
                <a:cs typeface="Arial"/>
                <a:sym typeface="Arial"/>
              </a:rPr>
              <a:t>02</a:t>
            </a:r>
          </a:p>
        </p:txBody>
      </p:sp>
      <p:pic>
        <p:nvPicPr>
          <p:cNvPr id="31" name="Picture 30">
            <a:extLst>
              <a:ext uri="{FF2B5EF4-FFF2-40B4-BE49-F238E27FC236}">
                <a16:creationId xmlns:a16="http://schemas.microsoft.com/office/drawing/2014/main" id="{53C051E9-961B-EAD8-899E-7010CAF4F6AC}"/>
              </a:ext>
            </a:extLst>
          </p:cNvPr>
          <p:cNvPicPr>
            <a:picLocks noChangeAspect="1"/>
          </p:cNvPicPr>
          <p:nvPr/>
        </p:nvPicPr>
        <p:blipFill>
          <a:blip r:embed="rId3"/>
          <a:stretch>
            <a:fillRect/>
          </a:stretch>
        </p:blipFill>
        <p:spPr>
          <a:xfrm>
            <a:off x="6344621" y="1974221"/>
            <a:ext cx="5268807" cy="3746837"/>
          </a:xfrm>
          <a:prstGeom prst="rect">
            <a:avLst/>
          </a:prstGeom>
        </p:spPr>
      </p:pic>
    </p:spTree>
    <p:extLst>
      <p:ext uri="{BB962C8B-B14F-4D97-AF65-F5344CB8AC3E}">
        <p14:creationId xmlns:p14="http://schemas.microsoft.com/office/powerpoint/2010/main" val="3791752079"/>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A238E8885D814F97B12BF4F15ED215" ma:contentTypeVersion="4" ma:contentTypeDescription="Create a new document." ma:contentTypeScope="" ma:versionID="5bef7b71e1e78912f6d804facd085d41">
  <xsd:schema xmlns:xsd="http://www.w3.org/2001/XMLSchema" xmlns:xs="http://www.w3.org/2001/XMLSchema" xmlns:p="http://schemas.microsoft.com/office/2006/metadata/properties" xmlns:ns2="79251787-97d5-40ac-95f7-5bfd727ecc19" targetNamespace="http://schemas.microsoft.com/office/2006/metadata/properties" ma:root="true" ma:fieldsID="d695794c88a091ff2c1bf41ef124a009" ns2:_="">
    <xsd:import namespace="79251787-97d5-40ac-95f7-5bfd727ecc1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251787-97d5-40ac-95f7-5bfd727ecc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2A7FD8-DAF0-45B9-845D-B52B126CFFDE}">
  <ds:schemaRefs>
    <ds:schemaRef ds:uri="79251787-97d5-40ac-95f7-5bfd727ecc19"/>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CC231C00-35C9-4BF6-A53E-12C343B1E4FE}">
  <ds:schemaRefs>
    <ds:schemaRef ds:uri="http://schemas.microsoft.com/sharepoint/v3/contenttype/forms"/>
  </ds:schemaRefs>
</ds:datastoreItem>
</file>

<file path=customXml/itemProps3.xml><?xml version="1.0" encoding="utf-8"?>
<ds:datastoreItem xmlns:ds="http://schemas.openxmlformats.org/officeDocument/2006/customXml" ds:itemID="{127254CD-B02D-41D8-9D2D-20AFFF577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251787-97d5-40ac-95f7-5bfd727ecc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3402</TotalTime>
  <Words>1741</Words>
  <Application>Microsoft Office PowerPoint</Application>
  <PresentationFormat>Widescreen</PresentationFormat>
  <Paragraphs>211</Paragraphs>
  <Slides>19</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19</vt:i4>
      </vt:variant>
    </vt:vector>
  </HeadingPairs>
  <TitlesOfParts>
    <vt:vector size="24"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Danial Mirza Bin Madrawi</cp:lastModifiedBy>
  <cp:revision>161</cp:revision>
  <dcterms:created xsi:type="dcterms:W3CDTF">2020-01-20T05:08:25Z</dcterms:created>
  <dcterms:modified xsi:type="dcterms:W3CDTF">2023-06-04T03:11:03Z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0x01010087A238E8885D814F97B12BF4F15ED215</vt:lpwstr>
  </property>
</Properties>
</file>