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1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1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0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1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7DAC-896B-4D48-BF27-08031956059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C276-77CF-4E16-8C79-B1D51A82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test1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test11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549720"/>
          <a:ext cx="5779498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위치 권한 설정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스플래쉬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알림 권한 설정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스플래쉬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16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2824989"/>
          <a:ext cx="577949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앱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실행시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위치 권한 요청을 보낸다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스플래쉬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796279" y="8566"/>
            <a:ext cx="2805545" cy="6858000"/>
            <a:chOff x="5071" y="0"/>
            <a:chExt cx="2805545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" y="0"/>
              <a:ext cx="2805545" cy="6858000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107292" y="3373463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36" y="5420142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앱 실행 시 </a:t>
            </a:r>
            <a:r>
              <a:rPr lang="ko-KR" altLang="en-US" b="1" dirty="0" err="1" smtClean="0"/>
              <a:t>스플래쉬</a:t>
            </a:r>
            <a:r>
              <a:rPr lang="ko-KR" altLang="en-US" b="1" dirty="0" smtClean="0"/>
              <a:t> 스크린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6" y="0"/>
            <a:ext cx="280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03111"/>
              </p:ext>
            </p:extLst>
          </p:nvPr>
        </p:nvGraphicFramePr>
        <p:xfrm>
          <a:off x="6257171" y="591470"/>
          <a:ext cx="5779498" cy="345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2450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45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운영시간 요일 및 시간 선택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45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요일추가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각 요일에 선택한 시간 저장할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64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돌아가기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취소할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64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완료버튼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점포등록을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완료하고 내 점포 리스트로 돌아간다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1428"/>
              </p:ext>
            </p:extLst>
          </p:nvPr>
        </p:nvGraphicFramePr>
        <p:xfrm>
          <a:off x="6257171" y="4341774"/>
          <a:ext cx="5779498" cy="211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26438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71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요일추가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선택된 요일과 시간이 추가된다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요일추가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42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가게등록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정보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가게 정보를 정리하여 보여준다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등록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6735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783946"/>
            <a:ext cx="1975821" cy="4829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65" y="783946"/>
            <a:ext cx="1975821" cy="48297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86" y="792544"/>
            <a:ext cx="1975821" cy="482978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50099" y="1310640"/>
            <a:ext cx="1687822" cy="75118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285" y="115979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197834" y="262283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123266" y="2961334"/>
            <a:ext cx="1897400" cy="16249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2485" y="4354113"/>
            <a:ext cx="328284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2044511" y="144779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092043" y="1621979"/>
            <a:ext cx="1810742" cy="2337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15946" y="417186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2070825" y="469551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190646" y="466481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187414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점포 등록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863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05" y="871793"/>
            <a:ext cx="1842487" cy="45038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8" y="945898"/>
            <a:ext cx="1842487" cy="450386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406588"/>
          <a:ext cx="5779498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점포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클릭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목록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상품 등록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기프티콘을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발급할 메뉴를 등록할 수 있다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상점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메뉴 등록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상품 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가격 등을 입력할 수 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메뉴 등록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3724688"/>
          <a:ext cx="5779498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점포 정보 조회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등록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" y="892893"/>
            <a:ext cx="1839535" cy="449664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2940" y="1446820"/>
            <a:ext cx="1808558" cy="61500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61599" y="1547690"/>
            <a:ext cx="1794621" cy="8753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8991" y="2571460"/>
            <a:ext cx="1000563" cy="118475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831" y="120991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1878314" y="258107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1996795" y="1324672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7" name="아래쪽 화살표 36"/>
          <p:cNvSpPr/>
          <p:nvPr/>
        </p:nvSpPr>
        <p:spPr>
          <a:xfrm>
            <a:off x="5612890" y="1305964"/>
            <a:ext cx="240767" cy="3390900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06435" y="469686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등록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986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386861"/>
          <a:ext cx="577949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등록한 메뉴 클릭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내점포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메뉴관리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 버튼 아이콘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발행개수를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조절할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발행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발행하기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중지하기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상품 발행을 조절할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발행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구매가능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볼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목록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4586291"/>
          <a:ext cx="577949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상품등록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제공되었던 정보와 대표상품여부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할인여부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발행개수를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추가하여 발행한다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발행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시제공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" y="871793"/>
            <a:ext cx="1918100" cy="4688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36" y="871793"/>
            <a:ext cx="1918100" cy="46886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0" y="837720"/>
            <a:ext cx="1918100" cy="468868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025495" y="2777988"/>
            <a:ext cx="1000563" cy="1076836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91994" y="27547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2919804" y="363655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2128688" y="1626469"/>
            <a:ext cx="2001181" cy="21027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56075" y="3786247"/>
            <a:ext cx="886964" cy="27662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16230" y="420959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5248196" y="1193379"/>
            <a:ext cx="785051" cy="30360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소콘</a:t>
            </a:r>
            <a:r>
              <a:rPr lang="ko-KR" altLang="en-US" b="1" dirty="0" smtClean="0"/>
              <a:t> 발행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30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386861"/>
          <a:ext cx="5779498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발행된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아이템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구매개수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조절 및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구해하기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원하는 개수의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기프티콘을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구매할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메뉴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결제하기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약관 동의 후 원하는 결제시스템을 선택하여 결제할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결제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304404" y="3898989"/>
          <a:ext cx="577949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선택한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상세 조회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구매하려는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정보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815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43" y="1012807"/>
            <a:ext cx="1903455" cy="46528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14" y="1012807"/>
            <a:ext cx="1903455" cy="46528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" y="1012808"/>
            <a:ext cx="1903455" cy="46528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32883" y="1924730"/>
            <a:ext cx="873299" cy="1051551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04678" y="1629824"/>
            <a:ext cx="2001181" cy="22429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591" y="187724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1994446" y="16916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2138446" y="4096899"/>
            <a:ext cx="873695" cy="29580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83424" y="4382369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4085714" y="1352987"/>
            <a:ext cx="2001181" cy="9642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21320" y="117731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218256" y="35594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소콘</a:t>
            </a:r>
            <a:r>
              <a:rPr lang="ko-KR" altLang="en-US" b="1" dirty="0" smtClean="0"/>
              <a:t> 결제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5331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17" y="1193791"/>
            <a:ext cx="2275039" cy="27324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51" y="661180"/>
            <a:ext cx="1894173" cy="46302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9" y="661180"/>
            <a:ext cx="1894173" cy="463020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99244"/>
              </p:ext>
            </p:extLst>
          </p:nvPr>
        </p:nvGraphicFramePr>
        <p:xfrm>
          <a:off x="6257171" y="386861"/>
          <a:ext cx="57794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사용가능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QR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상세 정보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교환권 저장 버튼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QR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이미지 저장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07470"/>
              </p:ext>
            </p:extLst>
          </p:nvPr>
        </p:nvGraphicFramePr>
        <p:xfrm>
          <a:off x="6257171" y="2501842"/>
          <a:ext cx="577949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선택한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QR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과 상품명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가게정보구매일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유효기간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사용처 정보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상세 설명 및 안내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815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교환권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저장시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갤러리에 저장되는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교환권 저장 시 휴대폰 내 갤러리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40125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32883" y="1924730"/>
            <a:ext cx="873299" cy="1051551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99395" y="1352987"/>
            <a:ext cx="2001181" cy="22429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591" y="187724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1966000" y="11937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1999395" y="3703470"/>
            <a:ext cx="2001181" cy="295809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14257" y="35594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1930913" y="4087798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121332" y="37256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소콘북</a:t>
            </a:r>
            <a:endParaRPr lang="en-US" altLang="ko-KR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4000576" y="1065812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508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1377"/>
              </p:ext>
            </p:extLst>
          </p:nvPr>
        </p:nvGraphicFramePr>
        <p:xfrm>
          <a:off x="6257171" y="371842"/>
          <a:ext cx="5779498" cy="458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연락처 입력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정보 입력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hlinkClick r:id="rId2"/>
                        </a:rPr>
                        <a:t>test11@gmail.com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1234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01012345678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서비스 이용약관 체크박스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804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서비스 이용약관 안내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개인정보 처리 방침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서비스 이용 약관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본문 보기 버튼 클릭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회원가입 버튼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입력값이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유효한지 판단하여 버튼이 활성화 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4817"/>
              </p:ext>
            </p:extLst>
          </p:nvPr>
        </p:nvGraphicFramePr>
        <p:xfrm>
          <a:off x="6257171" y="5057850"/>
          <a:ext cx="5779498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정보 입력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서비스 이용 약관동의 안내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성공 팝업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성공시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29849" y="-36730"/>
            <a:ext cx="28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관리 </a:t>
            </a:r>
            <a:r>
              <a:rPr lang="en-US" altLang="ko-KR" b="1" dirty="0" smtClean="0"/>
              <a:t>– 1. </a:t>
            </a:r>
            <a:r>
              <a:rPr lang="ko-KR" altLang="en-US" b="1" dirty="0" smtClean="0"/>
              <a:t>회원가입</a:t>
            </a:r>
            <a:endParaRPr lang="en-US" altLang="ko-KR" b="1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-23121" y="0"/>
            <a:ext cx="5631253" cy="6858000"/>
            <a:chOff x="1705514" y="0"/>
            <a:chExt cx="5631253" cy="685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677" y="0"/>
              <a:ext cx="2805545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30519" y="693719"/>
              <a:ext cx="2363819" cy="3945515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05514" y="58379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37669" y="5351697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92602" y="514099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49299" y="4639234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3980602" y="1666950"/>
              <a:ext cx="240767" cy="3390900"/>
            </a:xfrm>
            <a:prstGeom prst="downArrow">
              <a:avLst/>
            </a:prstGeom>
            <a:gradFill>
              <a:gsLst>
                <a:gs pos="100000">
                  <a:srgbClr val="FF0000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49299" y="6184435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222" y="0"/>
              <a:ext cx="2805545" cy="685800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2997773" y="26918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335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26304"/>
              </p:ext>
            </p:extLst>
          </p:nvPr>
        </p:nvGraphicFramePr>
        <p:xfrm>
          <a:off x="6257171" y="386861"/>
          <a:ext cx="5779498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아이디와 비밀번호를 입력하여 로그인 버튼을 클릭하여 로그인한다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hlinkClick r:id="rId2"/>
                        </a:rPr>
                        <a:t>test11@gmail.com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1234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회원이 아닌 경우 회원가입을 통해 가입할 수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비밀번호 찾기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비밀번호를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잊은 경우 비밀번호 찾기를 통해 비밀번호를 찾는다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비밀번호 찾기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60088" y="255"/>
            <a:ext cx="2805545" cy="6858000"/>
            <a:chOff x="1862784" y="0"/>
            <a:chExt cx="2805545" cy="6858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784" y="0"/>
              <a:ext cx="2805545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064060" y="2533333"/>
              <a:ext cx="2347545" cy="151620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62784" y="242304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62784" y="4352521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80389" y="4808358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93832" y="3996242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관리</a:t>
            </a:r>
            <a:r>
              <a:rPr lang="en-US" altLang="ko-KR" b="1" dirty="0"/>
              <a:t> </a:t>
            </a:r>
            <a:r>
              <a:rPr lang="en-US" altLang="ko-KR" b="1" dirty="0" smtClean="0"/>
              <a:t>- 2. </a:t>
            </a:r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089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53409"/>
              </p:ext>
            </p:extLst>
          </p:nvPr>
        </p:nvGraphicFramePr>
        <p:xfrm>
          <a:off x="5975132" y="356699"/>
          <a:ext cx="606153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224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3123800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2020513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정보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대표 이미지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가게명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 주소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 카테고리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 좋아요 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좋아요 버튼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클릭 시 해당 가게 상세페이지로 이동한다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검색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상호명을 통해 가게 검색 가능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가게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 시 관심 가게 스크린으로 이동한다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알림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 시 알림 메시지 내역을 볼 수 있는 스크린으로 이동한다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바텀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네비게이션 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클릭하여 탭 라우터 이동을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점포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쿠폰북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58240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-1692" y="621712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868121" y="242861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-1692" y="4066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2661545" y="27063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43406" y="131817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메인 화면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내 주변 가게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03798"/>
              </p:ext>
            </p:extLst>
          </p:nvPr>
        </p:nvGraphicFramePr>
        <p:xfrm>
          <a:off x="5975131" y="5205506"/>
          <a:ext cx="6061537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224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3123800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2020513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서비스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스크림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가게 광고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배너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성공시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9150" y="2055534"/>
            <a:ext cx="2569289" cy="71456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809" y="6279776"/>
            <a:ext cx="2569289" cy="55133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039" y="202284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9613" y="612028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7" y="0"/>
            <a:ext cx="280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19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01471"/>
              </p:ext>
            </p:extLst>
          </p:nvPr>
        </p:nvGraphicFramePr>
        <p:xfrm>
          <a:off x="6257171" y="330833"/>
          <a:ext cx="577949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반경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3km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까지의 소곤 커뮤니티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클러스터링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바텀시트에서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전체 소곤 리스트 조회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이미지 클릭 시 소곤 등록 위치로 지도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글 보기 버튼 클릭 시 소곤 상세 보기로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등록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 클릭 시 소곤 등록 버튼 이동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위치 이동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 클릭 시 현재 위치로 지도 이동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탭 나가기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탭을 나가는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9841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6282" y="211463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455685" y="487235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소곤 스크린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575"/>
              </p:ext>
            </p:extLst>
          </p:nvPr>
        </p:nvGraphicFramePr>
        <p:xfrm>
          <a:off x="6257171" y="5226926"/>
          <a:ext cx="577949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바텀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당기고 내릴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0" y="533286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187354" y="4332261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058624" y="225332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1421" y="5385685"/>
            <a:ext cx="2719205" cy="10845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282" y="318708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4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0" y="0"/>
            <a:ext cx="280554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824" y="1691690"/>
            <a:ext cx="2731794" cy="13667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84103"/>
              </p:ext>
            </p:extLst>
          </p:nvPr>
        </p:nvGraphicFramePr>
        <p:xfrm>
          <a:off x="6257171" y="437346"/>
          <a:ext cx="57794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댓글 입력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시 댓글 등록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정보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이미지와 유효기간 표시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33440" y="437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-6404" y="1509960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18" name="아래쪽 화살표 17"/>
          <p:cNvSpPr/>
          <p:nvPr/>
        </p:nvSpPr>
        <p:spPr>
          <a:xfrm>
            <a:off x="2547851" y="1403691"/>
            <a:ext cx="240767" cy="2227837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931" y="616034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2047500" y="89441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소곤 상세 조회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4"/>
              </p:ext>
            </p:extLst>
          </p:nvPr>
        </p:nvGraphicFramePr>
        <p:xfrm>
          <a:off x="6257171" y="3058420"/>
          <a:ext cx="57794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 정보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게시 시간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 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댓글 정보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댓글 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소곤 상세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7347" y="627895"/>
            <a:ext cx="1942727" cy="919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461"/>
              </p:ext>
            </p:extLst>
          </p:nvPr>
        </p:nvGraphicFramePr>
        <p:xfrm>
          <a:off x="6257171" y="365811"/>
          <a:ext cx="577949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머니버튼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클릭 시 출금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인증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등록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사장님 인증 버튼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사장님 인증 스크린으로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앱 알림 설정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알람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on/off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73175" y="16916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034736" y="443917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18206" y="513765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8206" y="85353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950428" y="2754770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06206" y="1835691"/>
            <a:ext cx="2362145" cy="510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121332" y="0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정보 스크린</a:t>
            </a:r>
            <a:endParaRPr lang="en-US" altLang="ko-KR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52716"/>
              </p:ext>
            </p:extLst>
          </p:nvPr>
        </p:nvGraphicFramePr>
        <p:xfrm>
          <a:off x="6257171" y="3353687"/>
          <a:ext cx="5779498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3486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닉네임 정보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보유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소콘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개수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 소곤 개수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작성한 댓글 개수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정보 스크린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0" y="0"/>
            <a:ext cx="280554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113" y="889823"/>
            <a:ext cx="2613447" cy="283486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155" y="72779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89113" y="6018414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08" y="0"/>
            <a:ext cx="280554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20" y="0"/>
            <a:ext cx="2805545" cy="68580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00774"/>
              </p:ext>
            </p:extLst>
          </p:nvPr>
        </p:nvGraphicFramePr>
        <p:xfrm>
          <a:off x="6300742" y="576226"/>
          <a:ext cx="577949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328951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대표자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주소 입력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 번호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 연결하여 유효성 검사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주소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우편번호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연결하여 주소 검색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대표자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조윤주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사업자등록번호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804-65-00380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사업자 주소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광주광역시 광산구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장덕동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1611 1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장덕동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사장님 인증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인증하기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버튼 클릭 시 사장님 인증을 진행한다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사장님 인증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196412" y="206894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사장님 인증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64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57171" y="386861"/>
          <a:ext cx="577949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가게정보를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입력하여 점포를 등록한다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점포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사업자주소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상호명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전화번호 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가게에 대한 상세 정보를 입력한다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스크린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57171" y="3300620"/>
          <a:ext cx="5779498" cy="30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46740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662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662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사장님 인증된 사업자 등록번호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선택 가능하다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등록번호 선택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사업자 등록번호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상세정보를 등록할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필요한 데이터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78491"/>
                  </a:ext>
                </a:extLst>
              </a:tr>
              <a:tr h="38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사진 및 카테고리 등 등록할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점포등록시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필요한 데이터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8592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8" y="1097159"/>
            <a:ext cx="1847892" cy="451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51" y="1208986"/>
            <a:ext cx="1802144" cy="4405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3" y="1097159"/>
            <a:ext cx="1856641" cy="453845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89765" y="4705983"/>
            <a:ext cx="1819999" cy="42062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639" y="431756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3" name="아래쪽 화살표 32"/>
          <p:cNvSpPr/>
          <p:nvPr/>
        </p:nvSpPr>
        <p:spPr>
          <a:xfrm>
            <a:off x="3761853" y="1773824"/>
            <a:ext cx="240767" cy="2227837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5641317" y="1547691"/>
            <a:ext cx="240767" cy="3390900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46899" y="1990155"/>
            <a:ext cx="1687767" cy="6076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863073" y="1835691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37"/>
          <p:cNvSpPr/>
          <p:nvPr/>
        </p:nvSpPr>
        <p:spPr>
          <a:xfrm>
            <a:off x="2377906" y="460556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39" name="타원 38"/>
          <p:cNvSpPr/>
          <p:nvPr/>
        </p:nvSpPr>
        <p:spPr>
          <a:xfrm>
            <a:off x="4228858" y="4772295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121332" y="17529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점포 등록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522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1136</Words>
  <Application>Microsoft Office PowerPoint</Application>
  <PresentationFormat>와이드스크린</PresentationFormat>
  <Paragraphs>466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21</cp:revision>
  <dcterms:created xsi:type="dcterms:W3CDTF">2024-04-04T01:22:46Z</dcterms:created>
  <dcterms:modified xsi:type="dcterms:W3CDTF">2024-04-04T03:04:12Z</dcterms:modified>
</cp:coreProperties>
</file>