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1"/>
    <p:sldMasterId id="2147483743" r:id="rId2"/>
    <p:sldMasterId id="2147483756" r:id="rId3"/>
    <p:sldMasterId id="2147483778" r:id="rId4"/>
    <p:sldMasterId id="2147483807" r:id="rId5"/>
    <p:sldMasterId id="2147483826" r:id="rId6"/>
    <p:sldMasterId id="2147483837" r:id="rId7"/>
    <p:sldMasterId id="2147483842" r:id="rId8"/>
  </p:sldMasterIdLst>
  <p:notesMasterIdLst>
    <p:notesMasterId r:id="rId14"/>
  </p:notesMasterIdLst>
  <p:handoutMasterIdLst>
    <p:handoutMasterId r:id="rId15"/>
  </p:handoutMasterIdLst>
  <p:sldIdLst>
    <p:sldId id="443" r:id="rId9"/>
    <p:sldId id="696" r:id="rId10"/>
    <p:sldId id="703" r:id="rId11"/>
    <p:sldId id="704" r:id="rId12"/>
    <p:sldId id="705" r:id="rId13"/>
  </p:sldIdLst>
  <p:sldSz cx="13881100" cy="9601200"/>
  <p:notesSz cx="6858000" cy="9144000"/>
  <p:defaultTextStyle>
    <a:defPPr>
      <a:defRPr lang="en-US"/>
    </a:defPPr>
    <a:lvl1pPr marL="0" algn="l" defTabSz="716890" rtl="0" eaLnBrk="1" latinLnBrk="0" hangingPunct="1">
      <a:defRPr sz="2822" kern="1200">
        <a:solidFill>
          <a:schemeClr val="tx1"/>
        </a:solidFill>
        <a:latin typeface="+mn-lt"/>
        <a:ea typeface="+mn-ea"/>
        <a:cs typeface="+mn-cs"/>
      </a:defRPr>
    </a:lvl1pPr>
    <a:lvl2pPr marL="716890" algn="l" defTabSz="716890" rtl="0" eaLnBrk="1" latinLnBrk="0" hangingPunct="1">
      <a:defRPr sz="2822" kern="1200">
        <a:solidFill>
          <a:schemeClr val="tx1"/>
        </a:solidFill>
        <a:latin typeface="+mn-lt"/>
        <a:ea typeface="+mn-ea"/>
        <a:cs typeface="+mn-cs"/>
      </a:defRPr>
    </a:lvl2pPr>
    <a:lvl3pPr marL="1433779" algn="l" defTabSz="716890" rtl="0" eaLnBrk="1" latinLnBrk="0" hangingPunct="1">
      <a:defRPr sz="2822" kern="1200">
        <a:solidFill>
          <a:schemeClr val="tx1"/>
        </a:solidFill>
        <a:latin typeface="+mn-lt"/>
        <a:ea typeface="+mn-ea"/>
        <a:cs typeface="+mn-cs"/>
      </a:defRPr>
    </a:lvl3pPr>
    <a:lvl4pPr marL="2150669" algn="l" defTabSz="716890" rtl="0" eaLnBrk="1" latinLnBrk="0" hangingPunct="1">
      <a:defRPr sz="2822" kern="1200">
        <a:solidFill>
          <a:schemeClr val="tx1"/>
        </a:solidFill>
        <a:latin typeface="+mn-lt"/>
        <a:ea typeface="+mn-ea"/>
        <a:cs typeface="+mn-cs"/>
      </a:defRPr>
    </a:lvl4pPr>
    <a:lvl5pPr marL="2867558" algn="l" defTabSz="716890" rtl="0" eaLnBrk="1" latinLnBrk="0" hangingPunct="1">
      <a:defRPr sz="2822" kern="1200">
        <a:solidFill>
          <a:schemeClr val="tx1"/>
        </a:solidFill>
        <a:latin typeface="+mn-lt"/>
        <a:ea typeface="+mn-ea"/>
        <a:cs typeface="+mn-cs"/>
      </a:defRPr>
    </a:lvl5pPr>
    <a:lvl6pPr marL="3584448" algn="l" defTabSz="716890" rtl="0" eaLnBrk="1" latinLnBrk="0" hangingPunct="1">
      <a:defRPr sz="2822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716890" rtl="0" eaLnBrk="1" latinLnBrk="0" hangingPunct="1">
      <a:defRPr sz="2822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716890" rtl="0" eaLnBrk="1" latinLnBrk="0" hangingPunct="1">
      <a:defRPr sz="2822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716890" rtl="0" eaLnBrk="1" latinLnBrk="0" hangingPunct="1">
      <a:defRPr sz="2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3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4742D"/>
    <a:srgbClr val="008A3E"/>
    <a:srgbClr val="39D27E"/>
    <a:srgbClr val="1ECE6D"/>
    <a:srgbClr val="195985"/>
    <a:srgbClr val="3A8373"/>
    <a:srgbClr val="3D7D6F"/>
    <a:srgbClr val="CBD6E3"/>
    <a:srgbClr val="9FC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96259" autoAdjust="0"/>
  </p:normalViewPr>
  <p:slideViewPr>
    <p:cSldViewPr snapToGrid="0" snapToObjects="1">
      <p:cViewPr>
        <p:scale>
          <a:sx n="144" d="100"/>
          <a:sy n="144" d="100"/>
        </p:scale>
        <p:origin x="-1192" y="-2488"/>
      </p:cViewPr>
      <p:guideLst>
        <p:guide orient="horz" pos="3024"/>
        <p:guide pos="43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70" d="100"/>
        <a:sy n="70" d="100"/>
      </p:scale>
      <p:origin x="0" y="-3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D874E-CC98-E845-9E42-FA705CBF688E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5C2C-B879-D941-93EA-C9E31245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97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BC35A-7DB6-3C42-8EBC-227B64142E14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0913" y="685800"/>
            <a:ext cx="4956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DDA4B-31CA-824C-B730-0919C77A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88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1pPr>
    <a:lvl2pPr marL="716890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2pPr>
    <a:lvl3pPr marL="1433779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3pPr>
    <a:lvl4pPr marL="2150669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4pPr>
    <a:lvl5pPr marL="2867558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5pPr>
    <a:lvl6pPr marL="3584448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716890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0913" y="685800"/>
            <a:ext cx="4956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DDA4B-31CA-824C-B730-0919C77AE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2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0913" y="685800"/>
            <a:ext cx="4956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DDA4B-31CA-824C-B730-0919C77AE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2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0913" y="685800"/>
            <a:ext cx="4956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DDA4B-31CA-824C-B730-0919C77AE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0913" y="685800"/>
            <a:ext cx="4956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DDA4B-31CA-824C-B730-0919C77AE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055" y="2984078"/>
            <a:ext cx="12492990" cy="14508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055" y="4733875"/>
            <a:ext cx="12492990" cy="118924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3080">
                <a:solidFill>
                  <a:schemeClr val="accent2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055" y="1877568"/>
            <a:ext cx="6130819" cy="7254240"/>
          </a:xfrm>
        </p:spPr>
        <p:txBody>
          <a:bodyPr>
            <a:normAutofit/>
          </a:bodyPr>
          <a:lstStyle>
            <a:lvl1pPr marL="400050" indent="-400050">
              <a:buFont typeface="Wingdings" charset="2"/>
              <a:buChar char="§"/>
              <a:defRPr sz="2520"/>
            </a:lvl1pPr>
            <a:lvl2pPr marL="1040130" indent="-400050">
              <a:buFont typeface="Wingdings" charset="2"/>
              <a:buChar char="§"/>
              <a:defRPr sz="2520"/>
            </a:lvl2pPr>
            <a:lvl3pPr marL="1600200" indent="-320040">
              <a:buFont typeface="Wingdings" charset="2"/>
              <a:buChar char="§"/>
              <a:defRPr sz="2520"/>
            </a:lvl3pPr>
            <a:lvl4pPr marL="2240280" indent="-320040">
              <a:buFont typeface="Wingdings" charset="2"/>
              <a:buChar char="§"/>
              <a:defRPr sz="2520"/>
            </a:lvl4pPr>
            <a:lvl5pPr marL="2880360" indent="-320040">
              <a:buFont typeface="Wingdings" charset="2"/>
              <a:buChar char="§"/>
              <a:defRPr sz="2520"/>
            </a:lvl5pPr>
            <a:lvl6pPr marL="3520440" indent="-320040">
              <a:buFont typeface="Wingdings" charset="2"/>
              <a:buChar char="§"/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6226" y="1877568"/>
            <a:ext cx="6130819" cy="7254240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520"/>
            </a:lvl2pPr>
            <a:lvl3pPr>
              <a:defRPr sz="252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55" y="2149159"/>
            <a:ext cx="6133230" cy="895668"/>
          </a:xfrm>
        </p:spPr>
        <p:txBody>
          <a:bodyPr anchor="b"/>
          <a:lstStyle>
            <a:lvl1pPr marL="0" indent="0">
              <a:buNone/>
              <a:defRPr sz="252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55" y="3044826"/>
            <a:ext cx="6133230" cy="5531803"/>
          </a:xfrm>
        </p:spPr>
        <p:txBody>
          <a:bodyPr/>
          <a:lstStyle>
            <a:lvl1pPr marL="400050" indent="-400050">
              <a:buFont typeface="Wingdings" charset="2"/>
              <a:buChar char="§"/>
              <a:defRPr sz="2520"/>
            </a:lvl1pPr>
            <a:lvl2pPr marL="1040130" indent="-400050">
              <a:buFont typeface="Wingdings" charset="2"/>
              <a:buChar char="§"/>
              <a:defRPr sz="2520"/>
            </a:lvl2pPr>
            <a:lvl3pPr marL="1600200" indent="-320040">
              <a:buFont typeface="Wingdings" charset="2"/>
              <a:buChar char="§"/>
              <a:defRPr sz="2520"/>
            </a:lvl3pPr>
            <a:lvl4pPr marL="2240280" indent="-320040">
              <a:buFont typeface="Wingdings" charset="2"/>
              <a:buChar char="§"/>
              <a:defRPr sz="2520"/>
            </a:lvl4pPr>
            <a:lvl5pPr marL="2880360" indent="-320040">
              <a:buFont typeface="Wingdings" charset="2"/>
              <a:buChar char="§"/>
              <a:defRPr sz="2520"/>
            </a:lvl5pPr>
            <a:lvl6pPr marL="3520440" indent="-320040">
              <a:buFont typeface="Wingdings" charset="2"/>
              <a:buChar char="§"/>
              <a:defRPr sz="252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1409" y="2149159"/>
            <a:ext cx="6135639" cy="895668"/>
          </a:xfrm>
        </p:spPr>
        <p:txBody>
          <a:bodyPr anchor="b"/>
          <a:lstStyle>
            <a:lvl1pPr marL="0" indent="0">
              <a:buNone/>
              <a:defRPr sz="252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1409" y="3044826"/>
            <a:ext cx="6135639" cy="5531803"/>
          </a:xfrm>
        </p:spPr>
        <p:txBody>
          <a:bodyPr/>
          <a:lstStyle>
            <a:lvl1pPr marL="400050" indent="-400050">
              <a:buFont typeface="Wingdings" charset="2"/>
              <a:buChar char="§"/>
              <a:defRPr sz="2520"/>
            </a:lvl1pPr>
            <a:lvl2pPr marL="1040130" indent="-400050">
              <a:buFont typeface="Wingdings" charset="2"/>
              <a:buChar char="§"/>
              <a:defRPr sz="2520"/>
            </a:lvl2pPr>
            <a:lvl3pPr marL="1600200" indent="-320040">
              <a:buFont typeface="Wingdings" charset="2"/>
              <a:buChar char="§"/>
              <a:defRPr sz="2520"/>
            </a:lvl3pPr>
            <a:lvl4pPr marL="2240280" indent="-320040">
              <a:buFont typeface="Wingdings" charset="2"/>
              <a:buChar char="§"/>
              <a:defRPr sz="2520"/>
            </a:lvl4pPr>
            <a:lvl5pPr marL="2880360" indent="-320040">
              <a:buFont typeface="Wingdings" charset="2"/>
              <a:buChar char="§"/>
              <a:defRPr sz="2520"/>
            </a:lvl5pPr>
            <a:lvl6pPr marL="3520440" indent="-320040">
              <a:buFont typeface="Wingdings" charset="2"/>
              <a:buChar char="§"/>
              <a:defRPr sz="252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8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5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9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57" y="382270"/>
            <a:ext cx="4566786" cy="1626871"/>
          </a:xfrm>
        </p:spPr>
        <p:txBody>
          <a:bodyPr anchor="b"/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7125" y="382273"/>
            <a:ext cx="7759920" cy="8194359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57" y="2009143"/>
            <a:ext cx="4566786" cy="6567488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17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793" y="6720840"/>
            <a:ext cx="8328660" cy="793434"/>
          </a:xfrm>
        </p:spPr>
        <p:txBody>
          <a:bodyPr anchor="b"/>
          <a:lstStyle>
            <a:lvl1pPr algn="l"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20793" y="857885"/>
            <a:ext cx="8328660" cy="5760720"/>
          </a:xfrm>
        </p:spPr>
        <p:txBody>
          <a:bodyPr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0793" y="7514273"/>
            <a:ext cx="8328660" cy="1126808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72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083" y="2982595"/>
            <a:ext cx="11798935" cy="1706880"/>
          </a:xfrm>
        </p:spPr>
        <p:txBody>
          <a:bodyPr/>
          <a:lstStyle>
            <a:lvl1pPr algn="ctr">
              <a:defRPr sz="504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165" y="4689475"/>
            <a:ext cx="9716770" cy="2453640"/>
          </a:xfrm>
        </p:spPr>
        <p:txBody>
          <a:bodyPr/>
          <a:lstStyle>
            <a:lvl1pPr marL="0" indent="0" algn="ctr">
              <a:buNone/>
              <a:defRPr>
                <a:solidFill>
                  <a:srgbClr val="535353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8A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7252" y="1122109"/>
            <a:ext cx="13465631" cy="853440"/>
          </a:xfrm>
        </p:spPr>
        <p:txBody>
          <a:bodyPr/>
          <a:lstStyle>
            <a:lvl1pPr marL="0" indent="0">
              <a:buNone/>
              <a:defRPr sz="2520" b="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343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11" y="4346967"/>
            <a:ext cx="11798935" cy="1906905"/>
          </a:xfrm>
        </p:spPr>
        <p:txBody>
          <a:bodyPr anchor="t"/>
          <a:lstStyle>
            <a:lvl1pPr algn="l">
              <a:defRPr sz="4480" b="0" cap="all">
                <a:solidFill>
                  <a:srgbClr val="0078A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11" y="2246704"/>
            <a:ext cx="11798935" cy="2100261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535353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03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055" y="2240282"/>
            <a:ext cx="6130819" cy="6336348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6226" y="2240282"/>
            <a:ext cx="6130819" cy="6336348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0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755082"/>
            <a:ext cx="13881100" cy="31787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9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11" y="5358720"/>
            <a:ext cx="11798935" cy="1200123"/>
          </a:xfrm>
        </p:spPr>
        <p:txBody>
          <a:bodyPr anchor="ctr"/>
          <a:lstStyle>
            <a:lvl1pPr algn="l">
              <a:defRPr sz="5600" b="0" cap="none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11" y="6614206"/>
            <a:ext cx="11798935" cy="774370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341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55" y="2149159"/>
            <a:ext cx="6133230" cy="895668"/>
          </a:xfrm>
        </p:spPr>
        <p:txBody>
          <a:bodyPr anchor="b"/>
          <a:lstStyle>
            <a:lvl1pPr marL="0" indent="0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55" y="3044826"/>
            <a:ext cx="6133230" cy="5531803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1409" y="2149159"/>
            <a:ext cx="6135639" cy="895668"/>
          </a:xfrm>
        </p:spPr>
        <p:txBody>
          <a:bodyPr anchor="b"/>
          <a:lstStyle>
            <a:lvl1pPr marL="0" indent="0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1409" y="3044826"/>
            <a:ext cx="6135639" cy="5531803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5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45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08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57" y="382270"/>
            <a:ext cx="4566786" cy="162687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7125" y="382273"/>
            <a:ext cx="7759920" cy="8194359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57" y="2009143"/>
            <a:ext cx="4566786" cy="6567488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51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793" y="6720840"/>
            <a:ext cx="8328660" cy="79343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20793" y="857885"/>
            <a:ext cx="8328660" cy="5760720"/>
          </a:xfrm>
        </p:spPr>
        <p:txBody>
          <a:bodyPr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0793" y="7514273"/>
            <a:ext cx="8328660" cy="1126808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040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11" y="256032"/>
            <a:ext cx="13534073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381094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083" y="2982595"/>
            <a:ext cx="11798935" cy="1706880"/>
          </a:xfrm>
        </p:spPr>
        <p:txBody>
          <a:bodyPr/>
          <a:lstStyle>
            <a:lvl1pPr algn="ctr">
              <a:defRPr sz="504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165" y="4689475"/>
            <a:ext cx="9716770" cy="2453640"/>
          </a:xfrm>
        </p:spPr>
        <p:txBody>
          <a:bodyPr/>
          <a:lstStyle>
            <a:lvl1pPr marL="0" indent="0" algn="ctr">
              <a:buNone/>
              <a:defRPr>
                <a:solidFill>
                  <a:srgbClr val="535353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6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4055" y="1280160"/>
            <a:ext cx="12492990" cy="7680960"/>
          </a:xfrm>
        </p:spPr>
        <p:txBody>
          <a:bodyPr>
            <a:normAutofit/>
          </a:bodyPr>
          <a:lstStyle>
            <a:lvl1pPr marL="400050" marR="0" indent="-400050" algn="l" defTabSz="640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lvl1pPr>
            <a:lvl2pPr marL="1040130" indent="-400050">
              <a:buClr>
                <a:schemeClr val="accent2"/>
              </a:buClr>
              <a:buFont typeface="Wingdings" charset="2"/>
              <a:buChar char="§"/>
              <a:defRPr/>
            </a:lvl2pPr>
            <a:lvl3pPr marL="1600200" indent="-320040">
              <a:buClr>
                <a:schemeClr val="accent2"/>
              </a:buClr>
              <a:buFont typeface="Wingdings" charset="2"/>
              <a:buChar char="§"/>
              <a:defRPr/>
            </a:lvl3pPr>
            <a:lvl4pPr marL="2240280" indent="-320040">
              <a:buClr>
                <a:schemeClr val="accent2"/>
              </a:buClr>
              <a:buFont typeface="Wingdings" charset="2"/>
              <a:buChar char="§"/>
              <a:defRPr/>
            </a:lvl4pPr>
            <a:lvl5pPr marL="2880360" indent="-320040">
              <a:buClr>
                <a:schemeClr val="accent2"/>
              </a:buClr>
              <a:buFont typeface="Wingdings" charset="2"/>
              <a:buChar char="§"/>
              <a:defRPr/>
            </a:lvl5pPr>
            <a:lvl6pPr marL="3520440" indent="-320040">
              <a:buClr>
                <a:schemeClr val="accent2"/>
              </a:buClr>
              <a:buFont typeface="Wingdings" charset="2"/>
              <a:buChar char="§"/>
              <a:defRPr/>
            </a:lvl6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21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11" y="4346967"/>
            <a:ext cx="11798935" cy="1906905"/>
          </a:xfrm>
        </p:spPr>
        <p:txBody>
          <a:bodyPr anchor="t"/>
          <a:lstStyle>
            <a:lvl1pPr algn="l">
              <a:defRPr sz="448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11" y="2246704"/>
            <a:ext cx="11798935" cy="2100261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535353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743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055" y="1877568"/>
            <a:ext cx="6130819" cy="7254240"/>
          </a:xfrm>
        </p:spPr>
        <p:txBody>
          <a:bodyPr>
            <a:normAutofit/>
          </a:bodyPr>
          <a:lstStyle>
            <a:lvl1pPr marL="400050" indent="-400050">
              <a:buFont typeface="Wingdings" charset="2"/>
              <a:buChar char="§"/>
              <a:defRPr sz="2520"/>
            </a:lvl1pPr>
            <a:lvl2pPr marL="1040130" indent="-400050">
              <a:buFont typeface="Wingdings" charset="2"/>
              <a:buChar char="§"/>
              <a:defRPr sz="2520"/>
            </a:lvl2pPr>
            <a:lvl3pPr marL="1600200" indent="-320040">
              <a:buFont typeface="Wingdings" charset="2"/>
              <a:buChar char="§"/>
              <a:defRPr sz="2520"/>
            </a:lvl3pPr>
            <a:lvl4pPr marL="2240280" indent="-320040">
              <a:buFont typeface="Wingdings" charset="2"/>
              <a:buChar char="§"/>
              <a:defRPr sz="2520"/>
            </a:lvl4pPr>
            <a:lvl5pPr marL="2880360" indent="-320040">
              <a:buFont typeface="Wingdings" charset="2"/>
              <a:buChar char="§"/>
              <a:defRPr sz="2520"/>
            </a:lvl5pPr>
            <a:lvl6pPr marL="3520440" indent="-320040">
              <a:buFont typeface="Wingdings" charset="2"/>
              <a:buChar char="§"/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6226" y="1877568"/>
            <a:ext cx="6130819" cy="7254240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520"/>
            </a:lvl2pPr>
            <a:lvl3pPr>
              <a:defRPr sz="252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6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5404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55" y="2149159"/>
            <a:ext cx="6133230" cy="895668"/>
          </a:xfrm>
        </p:spPr>
        <p:txBody>
          <a:bodyPr anchor="b"/>
          <a:lstStyle>
            <a:lvl1pPr marL="0" indent="0">
              <a:buNone/>
              <a:defRPr sz="252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55" y="3044826"/>
            <a:ext cx="6133230" cy="5531803"/>
          </a:xfrm>
        </p:spPr>
        <p:txBody>
          <a:bodyPr/>
          <a:lstStyle>
            <a:lvl1pPr marL="400050" indent="-400050">
              <a:buFont typeface="Wingdings" charset="2"/>
              <a:buChar char="§"/>
              <a:defRPr sz="2520"/>
            </a:lvl1pPr>
            <a:lvl2pPr marL="1040130" indent="-400050">
              <a:buFont typeface="Wingdings" charset="2"/>
              <a:buChar char="§"/>
              <a:defRPr sz="2520"/>
            </a:lvl2pPr>
            <a:lvl3pPr marL="1600200" indent="-320040">
              <a:buFont typeface="Wingdings" charset="2"/>
              <a:buChar char="§"/>
              <a:defRPr sz="2520"/>
            </a:lvl3pPr>
            <a:lvl4pPr marL="2240280" indent="-320040">
              <a:buFont typeface="Wingdings" charset="2"/>
              <a:buChar char="§"/>
              <a:defRPr sz="2520"/>
            </a:lvl4pPr>
            <a:lvl5pPr marL="2880360" indent="-320040">
              <a:buFont typeface="Wingdings" charset="2"/>
              <a:buChar char="§"/>
              <a:defRPr sz="2520"/>
            </a:lvl5pPr>
            <a:lvl6pPr marL="3520440" indent="-320040">
              <a:buFont typeface="Wingdings" charset="2"/>
              <a:buChar char="§"/>
              <a:defRPr sz="252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1409" y="2149159"/>
            <a:ext cx="6135639" cy="895668"/>
          </a:xfrm>
        </p:spPr>
        <p:txBody>
          <a:bodyPr anchor="b"/>
          <a:lstStyle>
            <a:lvl1pPr marL="0" indent="0">
              <a:buNone/>
              <a:defRPr sz="252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1409" y="3044826"/>
            <a:ext cx="6135639" cy="5531803"/>
          </a:xfrm>
        </p:spPr>
        <p:txBody>
          <a:bodyPr/>
          <a:lstStyle>
            <a:lvl1pPr marL="400050" indent="-400050">
              <a:buFont typeface="Wingdings" charset="2"/>
              <a:buChar char="§"/>
              <a:defRPr sz="2520"/>
            </a:lvl1pPr>
            <a:lvl2pPr marL="1040130" indent="-400050">
              <a:buFont typeface="Wingdings" charset="2"/>
              <a:buChar char="§"/>
              <a:defRPr sz="2520"/>
            </a:lvl2pPr>
            <a:lvl3pPr marL="1600200" indent="-320040">
              <a:buFont typeface="Wingdings" charset="2"/>
              <a:buChar char="§"/>
              <a:defRPr sz="2520"/>
            </a:lvl3pPr>
            <a:lvl4pPr marL="2240280" indent="-320040">
              <a:buFont typeface="Wingdings" charset="2"/>
              <a:buChar char="§"/>
              <a:defRPr sz="2520"/>
            </a:lvl4pPr>
            <a:lvl5pPr marL="2880360" indent="-320040">
              <a:buFont typeface="Wingdings" charset="2"/>
              <a:buChar char="§"/>
              <a:defRPr sz="2520"/>
            </a:lvl5pPr>
            <a:lvl6pPr marL="3520440" indent="-320040">
              <a:buFont typeface="Wingdings" charset="2"/>
              <a:buChar char="§"/>
              <a:defRPr sz="252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05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153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906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57" y="382270"/>
            <a:ext cx="4566786" cy="1626871"/>
          </a:xfrm>
        </p:spPr>
        <p:txBody>
          <a:bodyPr anchor="b"/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7125" y="382273"/>
            <a:ext cx="7759920" cy="8194359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57" y="2009143"/>
            <a:ext cx="4566786" cy="6567488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45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793" y="6720840"/>
            <a:ext cx="8328660" cy="793434"/>
          </a:xfrm>
        </p:spPr>
        <p:txBody>
          <a:bodyPr anchor="b"/>
          <a:lstStyle>
            <a:lvl1pPr algn="l"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20793" y="857885"/>
            <a:ext cx="8328660" cy="5760720"/>
          </a:xfrm>
        </p:spPr>
        <p:txBody>
          <a:bodyPr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0793" y="7514273"/>
            <a:ext cx="8328660" cy="1126808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49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083" y="2982595"/>
            <a:ext cx="11798935" cy="1706880"/>
          </a:xfrm>
        </p:spPr>
        <p:txBody>
          <a:bodyPr/>
          <a:lstStyle>
            <a:lvl1pPr algn="ctr">
              <a:defRPr sz="504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165" y="4689475"/>
            <a:ext cx="9716770" cy="2453640"/>
          </a:xfrm>
        </p:spPr>
        <p:txBody>
          <a:bodyPr/>
          <a:lstStyle>
            <a:lvl1pPr marL="0" indent="0" algn="ctr">
              <a:buNone/>
              <a:defRPr>
                <a:solidFill>
                  <a:srgbClr val="535353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859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8A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7252" y="1122109"/>
            <a:ext cx="13465631" cy="853440"/>
          </a:xfrm>
        </p:spPr>
        <p:txBody>
          <a:bodyPr/>
          <a:lstStyle>
            <a:lvl1pPr marL="0" indent="0">
              <a:buNone/>
              <a:defRPr sz="2520" b="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7345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11" y="4346967"/>
            <a:ext cx="11798935" cy="1906905"/>
          </a:xfrm>
        </p:spPr>
        <p:txBody>
          <a:bodyPr anchor="t"/>
          <a:lstStyle>
            <a:lvl1pPr algn="l">
              <a:defRPr sz="4480" b="0" cap="all">
                <a:solidFill>
                  <a:srgbClr val="0078A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11" y="2246704"/>
            <a:ext cx="11798935" cy="2100261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535353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055" y="2240282"/>
            <a:ext cx="6130819" cy="6336348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6226" y="2240282"/>
            <a:ext cx="6130819" cy="6336348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714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55" y="2149159"/>
            <a:ext cx="6133230" cy="895668"/>
          </a:xfrm>
        </p:spPr>
        <p:txBody>
          <a:bodyPr anchor="b"/>
          <a:lstStyle>
            <a:lvl1pPr marL="0" indent="0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55" y="3044826"/>
            <a:ext cx="6133230" cy="5531803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1409" y="2149159"/>
            <a:ext cx="6135639" cy="895668"/>
          </a:xfrm>
        </p:spPr>
        <p:txBody>
          <a:bodyPr anchor="b"/>
          <a:lstStyle>
            <a:lvl1pPr marL="0" indent="0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1409" y="3044826"/>
            <a:ext cx="6135639" cy="5531803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6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526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268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656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57" y="382270"/>
            <a:ext cx="4566786" cy="162687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7125" y="382273"/>
            <a:ext cx="7759920" cy="8194359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57" y="2009143"/>
            <a:ext cx="4566786" cy="6567488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55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793" y="6720840"/>
            <a:ext cx="8328660" cy="79343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20793" y="857885"/>
            <a:ext cx="8328660" cy="5760720"/>
          </a:xfrm>
        </p:spPr>
        <p:txBody>
          <a:bodyPr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0793" y="7514273"/>
            <a:ext cx="8328660" cy="1126808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487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11" y="256032"/>
            <a:ext cx="13534073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970644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8A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7257" y="1122111"/>
            <a:ext cx="13465631" cy="853440"/>
          </a:xfrm>
        </p:spPr>
        <p:txBody>
          <a:bodyPr/>
          <a:lstStyle>
            <a:lvl1pPr marL="0" indent="0">
              <a:buNone/>
              <a:defRPr sz="1890" b="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867281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083" y="2982595"/>
            <a:ext cx="11798935" cy="1706880"/>
          </a:xfrm>
        </p:spPr>
        <p:txBody>
          <a:bodyPr/>
          <a:lstStyle>
            <a:lvl1pPr algn="ctr">
              <a:defRPr sz="504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165" y="4689475"/>
            <a:ext cx="9716770" cy="2453640"/>
          </a:xfrm>
        </p:spPr>
        <p:txBody>
          <a:bodyPr/>
          <a:lstStyle>
            <a:lvl1pPr marL="0" indent="0" algn="ctr">
              <a:buNone/>
              <a:defRPr>
                <a:solidFill>
                  <a:srgbClr val="535353"/>
                </a:solidFill>
              </a:defRPr>
            </a:lvl1pPr>
            <a:lvl2pPr marL="64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75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4055" y="1280160"/>
            <a:ext cx="12492990" cy="7680960"/>
          </a:xfrm>
        </p:spPr>
        <p:txBody>
          <a:bodyPr>
            <a:normAutofit/>
          </a:bodyPr>
          <a:lstStyle>
            <a:lvl1pPr marL="400040" marR="0" indent="-400040" algn="l" defTabSz="640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lvl1pPr>
            <a:lvl2pPr marL="1040103" indent="-400040">
              <a:buClr>
                <a:schemeClr val="accent2"/>
              </a:buClr>
              <a:buFont typeface="Wingdings" charset="2"/>
              <a:buChar char="§"/>
              <a:defRPr/>
            </a:lvl2pPr>
            <a:lvl3pPr marL="1600161" indent="-320032">
              <a:buClr>
                <a:schemeClr val="accent2"/>
              </a:buClr>
              <a:buFont typeface="Wingdings" charset="2"/>
              <a:buChar char="§"/>
              <a:defRPr/>
            </a:lvl3pPr>
            <a:lvl4pPr marL="2240224" indent="-320032">
              <a:buClr>
                <a:schemeClr val="accent2"/>
              </a:buClr>
              <a:buFont typeface="Wingdings" charset="2"/>
              <a:buChar char="§"/>
              <a:defRPr/>
            </a:lvl4pPr>
            <a:lvl5pPr marL="2880287" indent="-320032">
              <a:buClr>
                <a:schemeClr val="accent2"/>
              </a:buClr>
              <a:buFont typeface="Wingdings" charset="2"/>
              <a:buChar char="§"/>
              <a:defRPr/>
            </a:lvl5pPr>
            <a:lvl6pPr marL="3520352" indent="-320032">
              <a:buClr>
                <a:schemeClr val="accent2"/>
              </a:buClr>
              <a:buFont typeface="Wingdings" charset="2"/>
              <a:buChar char="§"/>
              <a:defRPr/>
            </a:lvl6pPr>
          </a:lstStyle>
          <a:p>
            <a:pPr marL="0" marR="0" lvl="0" indent="0" algn="l" defTabSz="640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684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11" y="4346969"/>
            <a:ext cx="11798935" cy="1906905"/>
          </a:xfrm>
        </p:spPr>
        <p:txBody>
          <a:bodyPr anchor="t"/>
          <a:lstStyle>
            <a:lvl1pPr algn="l">
              <a:defRPr sz="448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11" y="2246705"/>
            <a:ext cx="11798935" cy="2100261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535353"/>
                </a:solidFill>
              </a:defRPr>
            </a:lvl1pPr>
            <a:lvl2pPr marL="64006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29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38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51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053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055" y="1877568"/>
            <a:ext cx="6130819" cy="7254240"/>
          </a:xfrm>
        </p:spPr>
        <p:txBody>
          <a:bodyPr>
            <a:normAutofit/>
          </a:bodyPr>
          <a:lstStyle>
            <a:lvl1pPr marL="400040" indent="-400040">
              <a:buFont typeface="Wingdings" charset="2"/>
              <a:buChar char="§"/>
              <a:defRPr sz="2520"/>
            </a:lvl1pPr>
            <a:lvl2pPr marL="1040103" indent="-400040">
              <a:buFont typeface="Wingdings" charset="2"/>
              <a:buChar char="§"/>
              <a:defRPr sz="2520"/>
            </a:lvl2pPr>
            <a:lvl3pPr marL="1600161" indent="-320032">
              <a:buFont typeface="Wingdings" charset="2"/>
              <a:buChar char="§"/>
              <a:defRPr sz="2520"/>
            </a:lvl3pPr>
            <a:lvl4pPr marL="2240224" indent="-320032">
              <a:buFont typeface="Wingdings" charset="2"/>
              <a:buChar char="§"/>
              <a:defRPr sz="2520"/>
            </a:lvl4pPr>
            <a:lvl5pPr marL="2880287" indent="-320032">
              <a:buFont typeface="Wingdings" charset="2"/>
              <a:buChar char="§"/>
              <a:defRPr sz="2520"/>
            </a:lvl5pPr>
            <a:lvl6pPr marL="3520352" indent="-320032">
              <a:buFont typeface="Wingdings" charset="2"/>
              <a:buChar char="§"/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6226" y="1877568"/>
            <a:ext cx="6130819" cy="7254240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520"/>
            </a:lvl2pPr>
            <a:lvl3pPr>
              <a:defRPr sz="252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8A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55" y="1877569"/>
            <a:ext cx="12492990" cy="7240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49159" y="9197493"/>
            <a:ext cx="1131942" cy="409651"/>
          </a:xfrm>
          <a:prstGeom prst="rect">
            <a:avLst/>
          </a:prstGeom>
        </p:spPr>
        <p:txBody>
          <a:bodyPr/>
          <a:lstStyle/>
          <a:p>
            <a:fld id="{3C0F0E5E-4EFE-DC4F-91D2-CE18E75CD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94056" y="1134206"/>
            <a:ext cx="12492990" cy="7423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20" b="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884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55" y="2149159"/>
            <a:ext cx="6133230" cy="895668"/>
          </a:xfrm>
        </p:spPr>
        <p:txBody>
          <a:bodyPr anchor="b"/>
          <a:lstStyle>
            <a:lvl1pPr marL="0" indent="0">
              <a:buNone/>
              <a:defRPr sz="2520" b="0"/>
            </a:lvl1pPr>
            <a:lvl2pPr marL="640065" indent="0">
              <a:buNone/>
              <a:defRPr sz="2800" b="1"/>
            </a:lvl2pPr>
            <a:lvl3pPr marL="1280129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5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3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55" y="3044826"/>
            <a:ext cx="6133230" cy="5531803"/>
          </a:xfrm>
        </p:spPr>
        <p:txBody>
          <a:bodyPr/>
          <a:lstStyle>
            <a:lvl1pPr marL="400040" indent="-400040">
              <a:buFont typeface="Wingdings" charset="2"/>
              <a:buChar char="§"/>
              <a:defRPr sz="2520"/>
            </a:lvl1pPr>
            <a:lvl2pPr marL="1040103" indent="-400040">
              <a:buFont typeface="Wingdings" charset="2"/>
              <a:buChar char="§"/>
              <a:defRPr sz="2520"/>
            </a:lvl2pPr>
            <a:lvl3pPr marL="1600161" indent="-320032">
              <a:buFont typeface="Wingdings" charset="2"/>
              <a:buChar char="§"/>
              <a:defRPr sz="2520"/>
            </a:lvl3pPr>
            <a:lvl4pPr marL="2240224" indent="-320032">
              <a:buFont typeface="Wingdings" charset="2"/>
              <a:buChar char="§"/>
              <a:defRPr sz="2520"/>
            </a:lvl4pPr>
            <a:lvl5pPr marL="2880287" indent="-320032">
              <a:buFont typeface="Wingdings" charset="2"/>
              <a:buChar char="§"/>
              <a:defRPr sz="2520"/>
            </a:lvl5pPr>
            <a:lvl6pPr marL="3520352" indent="-320032">
              <a:buFont typeface="Wingdings" charset="2"/>
              <a:buChar char="§"/>
              <a:defRPr sz="252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1411" y="2149159"/>
            <a:ext cx="6135639" cy="895668"/>
          </a:xfrm>
        </p:spPr>
        <p:txBody>
          <a:bodyPr anchor="b"/>
          <a:lstStyle>
            <a:lvl1pPr marL="0" indent="0">
              <a:buNone/>
              <a:defRPr sz="2520" b="0"/>
            </a:lvl1pPr>
            <a:lvl2pPr marL="640065" indent="0">
              <a:buNone/>
              <a:defRPr sz="2800" b="1"/>
            </a:lvl2pPr>
            <a:lvl3pPr marL="1280129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5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3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1411" y="3044826"/>
            <a:ext cx="6135639" cy="5531803"/>
          </a:xfrm>
        </p:spPr>
        <p:txBody>
          <a:bodyPr/>
          <a:lstStyle>
            <a:lvl1pPr marL="400040" indent="-400040">
              <a:buFont typeface="Wingdings" charset="2"/>
              <a:buChar char="§"/>
              <a:defRPr sz="2520"/>
            </a:lvl1pPr>
            <a:lvl2pPr marL="1040103" indent="-400040">
              <a:buFont typeface="Wingdings" charset="2"/>
              <a:buChar char="§"/>
              <a:defRPr sz="2520"/>
            </a:lvl2pPr>
            <a:lvl3pPr marL="1600161" indent="-320032">
              <a:buFont typeface="Wingdings" charset="2"/>
              <a:buChar char="§"/>
              <a:defRPr sz="2520"/>
            </a:lvl3pPr>
            <a:lvl4pPr marL="2240224" indent="-320032">
              <a:buFont typeface="Wingdings" charset="2"/>
              <a:buChar char="§"/>
              <a:defRPr sz="2520"/>
            </a:lvl4pPr>
            <a:lvl5pPr marL="2880287" indent="-320032">
              <a:buFont typeface="Wingdings" charset="2"/>
              <a:buChar char="§"/>
              <a:defRPr sz="2520"/>
            </a:lvl5pPr>
            <a:lvl6pPr marL="3520352" indent="-320032">
              <a:buFont typeface="Wingdings" charset="2"/>
              <a:buChar char="§"/>
              <a:defRPr sz="252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410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042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7634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59" y="382270"/>
            <a:ext cx="4566786" cy="1626871"/>
          </a:xfrm>
        </p:spPr>
        <p:txBody>
          <a:bodyPr anchor="b"/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7125" y="382275"/>
            <a:ext cx="7759920" cy="8194359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59" y="2009145"/>
            <a:ext cx="4566786" cy="6567488"/>
          </a:xfrm>
        </p:spPr>
        <p:txBody>
          <a:bodyPr/>
          <a:lstStyle>
            <a:lvl1pPr marL="0" indent="0">
              <a:buNone/>
              <a:defRPr sz="1960"/>
            </a:lvl1pPr>
            <a:lvl2pPr marL="640065" indent="0">
              <a:buNone/>
              <a:defRPr sz="1680"/>
            </a:lvl2pPr>
            <a:lvl3pPr marL="1280129" indent="0">
              <a:buNone/>
              <a:defRPr sz="1400"/>
            </a:lvl3pPr>
            <a:lvl4pPr marL="1920192" indent="0">
              <a:buNone/>
              <a:defRPr sz="1260"/>
            </a:lvl4pPr>
            <a:lvl5pPr marL="2560256" indent="0">
              <a:buNone/>
              <a:defRPr sz="1260"/>
            </a:lvl5pPr>
            <a:lvl6pPr marL="3200320" indent="0">
              <a:buNone/>
              <a:defRPr sz="1260"/>
            </a:lvl6pPr>
            <a:lvl7pPr marL="3840385" indent="0">
              <a:buNone/>
              <a:defRPr sz="1260"/>
            </a:lvl7pPr>
            <a:lvl8pPr marL="4480448" indent="0">
              <a:buNone/>
              <a:defRPr sz="1260"/>
            </a:lvl8pPr>
            <a:lvl9pPr marL="5120513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882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793" y="6720842"/>
            <a:ext cx="8328660" cy="793434"/>
          </a:xfrm>
        </p:spPr>
        <p:txBody>
          <a:bodyPr anchor="b"/>
          <a:lstStyle>
            <a:lvl1pPr algn="l"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20793" y="857885"/>
            <a:ext cx="8328660" cy="5760720"/>
          </a:xfrm>
        </p:spPr>
        <p:txBody>
          <a:bodyPr/>
          <a:lstStyle>
            <a:lvl1pPr marL="0" indent="0">
              <a:buNone/>
              <a:defRPr sz="4480"/>
            </a:lvl1pPr>
            <a:lvl2pPr marL="640065" indent="0">
              <a:buNone/>
              <a:defRPr sz="3920"/>
            </a:lvl2pPr>
            <a:lvl3pPr marL="1280129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5" indent="0">
              <a:buNone/>
              <a:defRPr sz="2800"/>
            </a:lvl7pPr>
            <a:lvl8pPr marL="4480448" indent="0">
              <a:buNone/>
              <a:defRPr sz="2800"/>
            </a:lvl8pPr>
            <a:lvl9pPr marL="5120513" indent="0">
              <a:buNone/>
              <a:defRPr sz="28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0793" y="7514275"/>
            <a:ext cx="8328660" cy="1126808"/>
          </a:xfrm>
        </p:spPr>
        <p:txBody>
          <a:bodyPr/>
          <a:lstStyle>
            <a:lvl1pPr marL="0" indent="0">
              <a:buNone/>
              <a:defRPr sz="1960"/>
            </a:lvl1pPr>
            <a:lvl2pPr marL="640065" indent="0">
              <a:buNone/>
              <a:defRPr sz="1680"/>
            </a:lvl2pPr>
            <a:lvl3pPr marL="1280129" indent="0">
              <a:buNone/>
              <a:defRPr sz="1400"/>
            </a:lvl3pPr>
            <a:lvl4pPr marL="1920192" indent="0">
              <a:buNone/>
              <a:defRPr sz="1260"/>
            </a:lvl4pPr>
            <a:lvl5pPr marL="2560256" indent="0">
              <a:buNone/>
              <a:defRPr sz="1260"/>
            </a:lvl5pPr>
            <a:lvl6pPr marL="3200320" indent="0">
              <a:buNone/>
              <a:defRPr sz="1260"/>
            </a:lvl6pPr>
            <a:lvl7pPr marL="3840385" indent="0">
              <a:buNone/>
              <a:defRPr sz="1260"/>
            </a:lvl7pPr>
            <a:lvl8pPr marL="4480448" indent="0">
              <a:buNone/>
              <a:defRPr sz="1260"/>
            </a:lvl8pPr>
            <a:lvl9pPr marL="5120513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093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055" y="2984078"/>
            <a:ext cx="12492990" cy="14508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055" y="4733875"/>
            <a:ext cx="12492990" cy="118924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3080">
                <a:solidFill>
                  <a:schemeClr val="accent2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38043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755082"/>
            <a:ext cx="13881100" cy="31787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951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11" y="5358720"/>
            <a:ext cx="11798935" cy="1200123"/>
          </a:xfrm>
        </p:spPr>
        <p:txBody>
          <a:bodyPr anchor="ctr"/>
          <a:lstStyle>
            <a:lvl1pPr algn="l">
              <a:defRPr sz="5600" b="0" cap="none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11" y="6614206"/>
            <a:ext cx="11798935" cy="774370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8952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915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6363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083" y="2982595"/>
            <a:ext cx="11798935" cy="1706880"/>
          </a:xfrm>
        </p:spPr>
        <p:txBody>
          <a:bodyPr/>
          <a:lstStyle>
            <a:lvl1pPr algn="ctr">
              <a:defRPr sz="504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165" y="4689475"/>
            <a:ext cx="9716770" cy="2453640"/>
          </a:xfrm>
        </p:spPr>
        <p:txBody>
          <a:bodyPr/>
          <a:lstStyle>
            <a:lvl1pPr marL="0" indent="0" algn="ctr">
              <a:buNone/>
              <a:defRPr>
                <a:solidFill>
                  <a:srgbClr val="535353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3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4055" y="1280160"/>
            <a:ext cx="12492990" cy="7680960"/>
          </a:xfrm>
          <a:prstGeom prst="rect">
            <a:avLst/>
          </a:prstGeom>
        </p:spPr>
        <p:txBody>
          <a:bodyPr>
            <a:normAutofit/>
          </a:bodyPr>
          <a:lstStyle>
            <a:lvl1pPr marL="400050" marR="0" indent="-400050" algn="l" defTabSz="640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lvl1pPr>
            <a:lvl2pPr marL="1040130" indent="-400050">
              <a:buClr>
                <a:schemeClr val="accent2"/>
              </a:buClr>
              <a:buFont typeface="Wingdings" charset="2"/>
              <a:buChar char="§"/>
              <a:defRPr/>
            </a:lvl2pPr>
            <a:lvl3pPr marL="1600200" indent="-320040">
              <a:buClr>
                <a:schemeClr val="accent2"/>
              </a:buClr>
              <a:buFont typeface="Wingdings" charset="2"/>
              <a:buChar char="§"/>
              <a:defRPr/>
            </a:lvl3pPr>
            <a:lvl4pPr marL="2240280" indent="-320040">
              <a:buClr>
                <a:schemeClr val="accent2"/>
              </a:buClr>
              <a:buFont typeface="Wingdings" charset="2"/>
              <a:buChar char="§"/>
              <a:defRPr/>
            </a:lvl4pPr>
            <a:lvl5pPr marL="2880360" indent="-320040">
              <a:buClr>
                <a:schemeClr val="accent2"/>
              </a:buClr>
              <a:buFont typeface="Wingdings" charset="2"/>
              <a:buChar char="§"/>
              <a:defRPr/>
            </a:lvl5pPr>
            <a:lvl6pPr marL="3520440" indent="-320040">
              <a:buClr>
                <a:schemeClr val="accent2"/>
              </a:buClr>
              <a:buFont typeface="Wingdings" charset="2"/>
              <a:buChar char="§"/>
              <a:defRPr/>
            </a:lvl6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49159" y="9197493"/>
            <a:ext cx="1131942" cy="409651"/>
          </a:xfrm>
          <a:prstGeom prst="rect">
            <a:avLst/>
          </a:prstGeom>
        </p:spPr>
        <p:txBody>
          <a:bodyPr/>
          <a:lstStyle/>
          <a:p>
            <a:fld id="{3C0F0E5E-4EFE-DC4F-91D2-CE18E75CD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358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4055" y="1280160"/>
            <a:ext cx="12492990" cy="7680960"/>
          </a:xfrm>
        </p:spPr>
        <p:txBody>
          <a:bodyPr>
            <a:normAutofit/>
          </a:bodyPr>
          <a:lstStyle>
            <a:lvl1pPr marL="400050" marR="0" indent="-400050" algn="l" defTabSz="640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lvl1pPr>
            <a:lvl2pPr marL="1040130" indent="-400050">
              <a:buClr>
                <a:schemeClr val="accent2"/>
              </a:buClr>
              <a:buFont typeface="Wingdings" charset="2"/>
              <a:buChar char="§"/>
              <a:defRPr/>
            </a:lvl2pPr>
            <a:lvl3pPr marL="1600200" indent="-320040">
              <a:buClr>
                <a:schemeClr val="accent2"/>
              </a:buClr>
              <a:buFont typeface="Wingdings" charset="2"/>
              <a:buChar char="§"/>
              <a:defRPr/>
            </a:lvl3pPr>
            <a:lvl4pPr marL="2240280" indent="-320040">
              <a:buClr>
                <a:schemeClr val="accent2"/>
              </a:buClr>
              <a:buFont typeface="Wingdings" charset="2"/>
              <a:buChar char="§"/>
              <a:defRPr/>
            </a:lvl4pPr>
            <a:lvl5pPr marL="2880360" indent="-320040">
              <a:buClr>
                <a:schemeClr val="accent2"/>
              </a:buClr>
              <a:buFont typeface="Wingdings" charset="2"/>
              <a:buChar char="§"/>
              <a:defRPr/>
            </a:lvl5pPr>
            <a:lvl6pPr marL="3520440" indent="-320040">
              <a:buClr>
                <a:schemeClr val="accent2"/>
              </a:buClr>
              <a:buFont typeface="Wingdings" charset="2"/>
              <a:buChar char="§"/>
              <a:defRPr/>
            </a:lvl6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483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11" y="4346967"/>
            <a:ext cx="11798935" cy="1906905"/>
          </a:xfrm>
        </p:spPr>
        <p:txBody>
          <a:bodyPr anchor="t"/>
          <a:lstStyle>
            <a:lvl1pPr algn="l">
              <a:defRPr sz="448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11" y="2246704"/>
            <a:ext cx="11798935" cy="2100261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535353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3441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055" y="1877568"/>
            <a:ext cx="6130819" cy="7254240"/>
          </a:xfrm>
        </p:spPr>
        <p:txBody>
          <a:bodyPr>
            <a:normAutofit/>
          </a:bodyPr>
          <a:lstStyle>
            <a:lvl1pPr marL="400050" indent="-400050">
              <a:buFont typeface="Wingdings" charset="2"/>
              <a:buChar char="§"/>
              <a:defRPr sz="2520"/>
            </a:lvl1pPr>
            <a:lvl2pPr marL="1040130" indent="-400050">
              <a:buFont typeface="Wingdings" charset="2"/>
              <a:buChar char="§"/>
              <a:defRPr sz="2520"/>
            </a:lvl2pPr>
            <a:lvl3pPr marL="1600200" indent="-320040">
              <a:buFont typeface="Wingdings" charset="2"/>
              <a:buChar char="§"/>
              <a:defRPr sz="2520"/>
            </a:lvl3pPr>
            <a:lvl4pPr marL="2240280" indent="-320040">
              <a:buFont typeface="Wingdings" charset="2"/>
              <a:buChar char="§"/>
              <a:defRPr sz="2520"/>
            </a:lvl4pPr>
            <a:lvl5pPr marL="2880360" indent="-320040">
              <a:buFont typeface="Wingdings" charset="2"/>
              <a:buChar char="§"/>
              <a:defRPr sz="2520"/>
            </a:lvl5pPr>
            <a:lvl6pPr marL="3520440" indent="-320040">
              <a:buFont typeface="Wingdings" charset="2"/>
              <a:buChar char="§"/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6226" y="1877568"/>
            <a:ext cx="6130819" cy="7254240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520"/>
            </a:lvl2pPr>
            <a:lvl3pPr>
              <a:defRPr sz="252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832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55" y="2149159"/>
            <a:ext cx="6133230" cy="895668"/>
          </a:xfrm>
        </p:spPr>
        <p:txBody>
          <a:bodyPr anchor="b"/>
          <a:lstStyle>
            <a:lvl1pPr marL="0" indent="0">
              <a:buNone/>
              <a:defRPr sz="252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55" y="3044826"/>
            <a:ext cx="6133230" cy="5531803"/>
          </a:xfrm>
        </p:spPr>
        <p:txBody>
          <a:bodyPr/>
          <a:lstStyle>
            <a:lvl1pPr marL="400050" indent="-400050">
              <a:buFont typeface="Wingdings" charset="2"/>
              <a:buChar char="§"/>
              <a:defRPr sz="2520"/>
            </a:lvl1pPr>
            <a:lvl2pPr marL="1040130" indent="-400050">
              <a:buFont typeface="Wingdings" charset="2"/>
              <a:buChar char="§"/>
              <a:defRPr sz="2520"/>
            </a:lvl2pPr>
            <a:lvl3pPr marL="1600200" indent="-320040">
              <a:buFont typeface="Wingdings" charset="2"/>
              <a:buChar char="§"/>
              <a:defRPr sz="2520"/>
            </a:lvl3pPr>
            <a:lvl4pPr marL="2240280" indent="-320040">
              <a:buFont typeface="Wingdings" charset="2"/>
              <a:buChar char="§"/>
              <a:defRPr sz="2520"/>
            </a:lvl4pPr>
            <a:lvl5pPr marL="2880360" indent="-320040">
              <a:buFont typeface="Wingdings" charset="2"/>
              <a:buChar char="§"/>
              <a:defRPr sz="2520"/>
            </a:lvl5pPr>
            <a:lvl6pPr marL="3520440" indent="-320040">
              <a:buFont typeface="Wingdings" charset="2"/>
              <a:buChar char="§"/>
              <a:defRPr sz="252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1409" y="2149159"/>
            <a:ext cx="6135639" cy="895668"/>
          </a:xfrm>
        </p:spPr>
        <p:txBody>
          <a:bodyPr anchor="b"/>
          <a:lstStyle>
            <a:lvl1pPr marL="0" indent="0">
              <a:buNone/>
              <a:defRPr sz="252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1409" y="3044826"/>
            <a:ext cx="6135639" cy="5531803"/>
          </a:xfrm>
        </p:spPr>
        <p:txBody>
          <a:bodyPr/>
          <a:lstStyle>
            <a:lvl1pPr marL="400050" indent="-400050">
              <a:buFont typeface="Wingdings" charset="2"/>
              <a:buChar char="§"/>
              <a:defRPr sz="2520"/>
            </a:lvl1pPr>
            <a:lvl2pPr marL="1040130" indent="-400050">
              <a:buFont typeface="Wingdings" charset="2"/>
              <a:buChar char="§"/>
              <a:defRPr sz="2520"/>
            </a:lvl2pPr>
            <a:lvl3pPr marL="1600200" indent="-320040">
              <a:buFont typeface="Wingdings" charset="2"/>
              <a:buChar char="§"/>
              <a:defRPr sz="2520"/>
            </a:lvl3pPr>
            <a:lvl4pPr marL="2240280" indent="-320040">
              <a:buFont typeface="Wingdings" charset="2"/>
              <a:buChar char="§"/>
              <a:defRPr sz="2520"/>
            </a:lvl4pPr>
            <a:lvl5pPr marL="2880360" indent="-320040">
              <a:buFont typeface="Wingdings" charset="2"/>
              <a:buChar char="§"/>
              <a:defRPr sz="2520"/>
            </a:lvl5pPr>
            <a:lvl6pPr marL="3520440" indent="-320040">
              <a:buFont typeface="Wingdings" charset="2"/>
              <a:buChar char="§"/>
              <a:defRPr sz="252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742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492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377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57" y="382270"/>
            <a:ext cx="4566786" cy="1626871"/>
          </a:xfrm>
        </p:spPr>
        <p:txBody>
          <a:bodyPr anchor="b"/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7125" y="382273"/>
            <a:ext cx="7759920" cy="8194359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57" y="2009143"/>
            <a:ext cx="4566786" cy="6567488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59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793" y="6720840"/>
            <a:ext cx="8328660" cy="793434"/>
          </a:xfrm>
        </p:spPr>
        <p:txBody>
          <a:bodyPr anchor="b"/>
          <a:lstStyle>
            <a:lvl1pPr algn="l"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20793" y="857885"/>
            <a:ext cx="8328660" cy="5760720"/>
          </a:xfrm>
        </p:spPr>
        <p:txBody>
          <a:bodyPr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0793" y="7514273"/>
            <a:ext cx="8328660" cy="1126808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1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083" y="2982595"/>
            <a:ext cx="11798935" cy="1706880"/>
          </a:xfrm>
        </p:spPr>
        <p:txBody>
          <a:bodyPr/>
          <a:lstStyle>
            <a:lvl1pPr algn="ctr">
              <a:defRPr sz="504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165" y="4689475"/>
            <a:ext cx="9716770" cy="2453640"/>
          </a:xfrm>
        </p:spPr>
        <p:txBody>
          <a:bodyPr/>
          <a:lstStyle>
            <a:lvl1pPr marL="0" indent="0" algn="ctr">
              <a:buNone/>
              <a:defRPr>
                <a:solidFill>
                  <a:srgbClr val="535353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4055" y="1280160"/>
            <a:ext cx="12492990" cy="7680960"/>
          </a:xfrm>
        </p:spPr>
        <p:txBody>
          <a:bodyPr>
            <a:normAutofit/>
          </a:bodyPr>
          <a:lstStyle>
            <a:lvl1pPr marL="400050" marR="0" indent="-400050" algn="l" defTabSz="640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lvl1pPr>
            <a:lvl2pPr marL="1040130" indent="-400050">
              <a:buClr>
                <a:schemeClr val="accent2"/>
              </a:buClr>
              <a:buFont typeface="Wingdings" charset="2"/>
              <a:buChar char="§"/>
              <a:defRPr/>
            </a:lvl2pPr>
            <a:lvl3pPr marL="1600200" indent="-320040">
              <a:buClr>
                <a:schemeClr val="accent2"/>
              </a:buClr>
              <a:buFont typeface="Wingdings" charset="2"/>
              <a:buChar char="§"/>
              <a:defRPr/>
            </a:lvl3pPr>
            <a:lvl4pPr marL="2240280" indent="-320040">
              <a:buClr>
                <a:schemeClr val="accent2"/>
              </a:buClr>
              <a:buFont typeface="Wingdings" charset="2"/>
              <a:buChar char="§"/>
              <a:defRPr/>
            </a:lvl4pPr>
            <a:lvl5pPr marL="2880360" indent="-320040">
              <a:buClr>
                <a:schemeClr val="accent2"/>
              </a:buClr>
              <a:buFont typeface="Wingdings" charset="2"/>
              <a:buChar char="§"/>
              <a:defRPr/>
            </a:lvl5pPr>
            <a:lvl6pPr marL="3520440" indent="-320040">
              <a:buClr>
                <a:schemeClr val="accent2"/>
              </a:buClr>
              <a:buFont typeface="Wingdings" charset="2"/>
              <a:buChar char="§"/>
              <a:defRPr/>
            </a:lvl6pPr>
          </a:lstStyle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0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11" y="4346967"/>
            <a:ext cx="11798935" cy="1906905"/>
          </a:xfrm>
        </p:spPr>
        <p:txBody>
          <a:bodyPr anchor="t"/>
          <a:lstStyle>
            <a:lvl1pPr algn="l">
              <a:defRPr sz="448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11" y="2246704"/>
            <a:ext cx="11798935" cy="2100261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535353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8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.jp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63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" y="1425"/>
            <a:ext cx="13876983" cy="95983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4055" y="3161299"/>
            <a:ext cx="12492990" cy="1450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755661"/>
            <a:ext cx="13881100" cy="11929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951" dirty="0"/>
          </a:p>
        </p:txBody>
      </p:sp>
      <p:pic>
        <p:nvPicPr>
          <p:cNvPr id="6" name="Picture 5" descr="illumio_logo_mark_color_final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713" y="5012743"/>
            <a:ext cx="2215351" cy="6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3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753" r:id="rId5"/>
    <p:sldLayoutId id="2147483754" r:id="rId6"/>
  </p:sldLayoutIdLst>
  <p:hf hdr="0" ftr="0" dt="0"/>
  <p:txStyles>
    <p:titleStyle>
      <a:lvl1pPr algn="l" defTabSz="640080" rtl="0" eaLnBrk="1" latinLnBrk="0" hangingPunct="1">
        <a:spcBef>
          <a:spcPct val="0"/>
        </a:spcBef>
        <a:buNone/>
        <a:defRPr sz="616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480" kern="1200">
          <a:solidFill>
            <a:srgbClr val="FFFFFF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20" kern="1200">
          <a:solidFill>
            <a:srgbClr val="FFFFFF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360" kern="1200">
          <a:solidFill>
            <a:srgbClr val="FFFFFF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rgbClr val="FFFFFF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81100" cy="9601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217" y="268669"/>
            <a:ext cx="13464667" cy="8534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55" y="1280160"/>
            <a:ext cx="12492990" cy="7680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49159" y="9197493"/>
            <a:ext cx="1131942" cy="409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0F0E5E-4EFE-DC4F-91D2-CE18E75CDA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illumio_logo_mark_color_final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077" y="470074"/>
            <a:ext cx="2076540" cy="6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0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</p:sldLayoutIdLst>
  <p:hf hdr="0" ftr="0" dt="0"/>
  <p:txStyles>
    <p:titleStyle>
      <a:lvl1pPr algn="l" defTabSz="640080" rtl="0" eaLnBrk="1" latinLnBrk="0" hangingPunct="1">
        <a:spcBef>
          <a:spcPct val="0"/>
        </a:spcBef>
        <a:buNone/>
        <a:defRPr sz="336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00050" marR="0" indent="-400050" algn="l" defTabSz="64008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2520" kern="1200">
          <a:solidFill>
            <a:srgbClr val="535353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 baseline="0">
          <a:solidFill>
            <a:srgbClr val="535353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llumio_ppt_cover1920x1080_v6_inside2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81100" cy="9601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217" y="268669"/>
            <a:ext cx="13464667" cy="8534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55" y="2082231"/>
            <a:ext cx="12492990" cy="6336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49159" y="9197493"/>
            <a:ext cx="1131942" cy="409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Picture 8" descr="illumio_logo_mark_color_final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077" y="470074"/>
            <a:ext cx="2076540" cy="6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5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7" r:id="rId10"/>
  </p:sldLayoutIdLst>
  <p:hf hdr="0" dt="0"/>
  <p:txStyles>
    <p:titleStyle>
      <a:lvl1pPr algn="l" defTabSz="640080" rtl="0" eaLnBrk="1" latinLnBrk="0" hangingPunct="1">
        <a:spcBef>
          <a:spcPct val="0"/>
        </a:spcBef>
        <a:buNone/>
        <a:defRPr sz="3360" kern="1200">
          <a:solidFill>
            <a:srgbClr val="0378AD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080" kern="1200">
          <a:solidFill>
            <a:srgbClr val="535353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080" kern="1200">
          <a:solidFill>
            <a:srgbClr val="535353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080" kern="1200">
          <a:solidFill>
            <a:srgbClr val="535353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080" kern="1200">
          <a:solidFill>
            <a:srgbClr val="535353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080" kern="1200">
          <a:solidFill>
            <a:srgbClr val="535353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080" kern="1200" baseline="0">
          <a:solidFill>
            <a:srgbClr val="535353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81100" cy="9601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217" y="268669"/>
            <a:ext cx="13464667" cy="8534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55" y="1280160"/>
            <a:ext cx="12492990" cy="7680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49159" y="9197493"/>
            <a:ext cx="1131942" cy="409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Picture 8" descr="illumio_logo_mark_color_final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077" y="470074"/>
            <a:ext cx="2076540" cy="6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</p:sldLayoutIdLst>
  <p:hf hdr="0" ftr="0" dt="0"/>
  <p:txStyles>
    <p:titleStyle>
      <a:lvl1pPr algn="l" defTabSz="640080" rtl="0" eaLnBrk="1" latinLnBrk="0" hangingPunct="1">
        <a:spcBef>
          <a:spcPct val="0"/>
        </a:spcBef>
        <a:buNone/>
        <a:defRPr sz="336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00050" marR="0" indent="-400050" algn="l" defTabSz="64008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2520" kern="1200">
          <a:solidFill>
            <a:srgbClr val="535353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 baseline="0">
          <a:solidFill>
            <a:srgbClr val="535353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llumio_ppt_cover1920x1080_v6_inside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81100" cy="9601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0" y="9197492"/>
            <a:ext cx="141897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0" dirty="0">
                <a:solidFill>
                  <a:prstClr val="white">
                    <a:lumMod val="50000"/>
                  </a:prstClr>
                </a:solidFill>
                <a:cs typeface="Arial"/>
              </a:rPr>
              <a:t>Strictly Confidential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217" y="268669"/>
            <a:ext cx="13464667" cy="8534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55" y="2082231"/>
            <a:ext cx="12492990" cy="6336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49159" y="9197493"/>
            <a:ext cx="1131942" cy="409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Picture 8" descr="illumio_logo_mark_color_final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077" y="470074"/>
            <a:ext cx="2076540" cy="6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8" r:id="rId10"/>
    <p:sldLayoutId id="2147483836" r:id="rId11"/>
  </p:sldLayoutIdLst>
  <p:hf hdr="0" dt="0"/>
  <p:txStyles>
    <p:titleStyle>
      <a:lvl1pPr algn="l" defTabSz="640080" rtl="0" eaLnBrk="1" latinLnBrk="0" hangingPunct="1">
        <a:spcBef>
          <a:spcPct val="0"/>
        </a:spcBef>
        <a:buNone/>
        <a:defRPr sz="3360" kern="1200">
          <a:solidFill>
            <a:srgbClr val="0378AD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080" kern="1200">
          <a:solidFill>
            <a:srgbClr val="535353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080" kern="1200">
          <a:solidFill>
            <a:srgbClr val="535353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080" kern="1200">
          <a:solidFill>
            <a:srgbClr val="535353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080" kern="1200">
          <a:solidFill>
            <a:srgbClr val="535353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080" kern="1200">
          <a:solidFill>
            <a:srgbClr val="535353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080" kern="1200" baseline="0">
          <a:solidFill>
            <a:srgbClr val="535353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81100" cy="9601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217" y="268669"/>
            <a:ext cx="13464667" cy="8534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55" y="1280160"/>
            <a:ext cx="12492990" cy="7680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640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49160" y="9197493"/>
            <a:ext cx="1131942" cy="409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640065"/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640065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Picture 8" descr="illumio_logo_mark_color_final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079" y="470076"/>
            <a:ext cx="2076540" cy="6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</p:sldLayoutIdLst>
  <p:hf hdr="0" ftr="0" dt="0"/>
  <p:txStyles>
    <p:titleStyle>
      <a:lvl1pPr algn="l" defTabSz="640065" rtl="0" eaLnBrk="1" latinLnBrk="0" hangingPunct="1">
        <a:spcBef>
          <a:spcPct val="0"/>
        </a:spcBef>
        <a:buNone/>
        <a:defRPr sz="336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00040" marR="0" indent="-400040" algn="l" defTabSz="64006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2520" kern="1200">
          <a:solidFill>
            <a:srgbClr val="535353"/>
          </a:solidFill>
          <a:latin typeface="+mn-lt"/>
          <a:ea typeface="+mn-ea"/>
          <a:cs typeface="+mn-cs"/>
        </a:defRPr>
      </a:lvl1pPr>
      <a:lvl2pPr marL="1040103" indent="-400040" algn="l" defTabSz="640065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2pPr>
      <a:lvl3pPr marL="1600161" indent="-320032" algn="l" defTabSz="640065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3pPr>
      <a:lvl4pPr marL="2240224" indent="-320032" algn="l" defTabSz="640065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4pPr>
      <a:lvl5pPr marL="2880287" indent="-320032" algn="l" defTabSz="640065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5pPr>
      <a:lvl6pPr marL="3520352" indent="-320032" algn="l" defTabSz="640065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 baseline="0">
          <a:solidFill>
            <a:srgbClr val="535353"/>
          </a:solidFill>
          <a:latin typeface="+mn-lt"/>
          <a:ea typeface="+mn-ea"/>
          <a:cs typeface="+mn-cs"/>
        </a:defRPr>
      </a:lvl6pPr>
      <a:lvl7pPr marL="4160416" indent="-320032" algn="l" defTabSz="640065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1" indent="-320032" algn="l" defTabSz="640065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640065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6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5" algn="l" defTabSz="64006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9" algn="l" defTabSz="64006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64006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64006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64006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5" algn="l" defTabSz="64006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64006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3" algn="l" defTabSz="64006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" y="1425"/>
            <a:ext cx="13876983" cy="95983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4055" y="3161299"/>
            <a:ext cx="12492990" cy="1450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755661"/>
            <a:ext cx="13881100" cy="11929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951" dirty="0">
              <a:solidFill>
                <a:srgbClr val="000000"/>
              </a:solidFill>
            </a:endParaRPr>
          </a:p>
        </p:txBody>
      </p:sp>
      <p:pic>
        <p:nvPicPr>
          <p:cNvPr id="6" name="Picture 5" descr="illumio_logo_mark_color_fin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713" y="5012743"/>
            <a:ext cx="2215351" cy="6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5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</p:sldLayoutIdLst>
  <p:hf hdr="0" ftr="0" dt="0"/>
  <p:txStyles>
    <p:titleStyle>
      <a:lvl1pPr algn="l" defTabSz="640080" rtl="0" eaLnBrk="1" latinLnBrk="0" hangingPunct="1">
        <a:spcBef>
          <a:spcPct val="0"/>
        </a:spcBef>
        <a:buNone/>
        <a:defRPr sz="616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480" kern="1200">
          <a:solidFill>
            <a:srgbClr val="FFFFFF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20" kern="1200">
          <a:solidFill>
            <a:srgbClr val="FFFFFF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360" kern="1200">
          <a:solidFill>
            <a:srgbClr val="FFFFFF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FF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rgbClr val="FFFFFF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3881100" cy="9601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217" y="268669"/>
            <a:ext cx="13464667" cy="8534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055" y="1280160"/>
            <a:ext cx="12492990" cy="7680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6400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49159" y="9197493"/>
            <a:ext cx="1131942" cy="409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0F0E5E-4EFE-DC4F-91D2-CE18E75CDAE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Picture 8" descr="illumio_logo_mark_color_final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2077" y="470074"/>
            <a:ext cx="2076540" cy="6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0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</p:sldLayoutIdLst>
  <p:hf hdr="0" ftr="0" dt="0"/>
  <p:txStyles>
    <p:titleStyle>
      <a:lvl1pPr algn="l" defTabSz="640080" rtl="0" eaLnBrk="1" latinLnBrk="0" hangingPunct="1">
        <a:spcBef>
          <a:spcPct val="0"/>
        </a:spcBef>
        <a:buNone/>
        <a:defRPr sz="336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00050" marR="0" indent="-400050" algn="l" defTabSz="64008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2520" kern="1200">
          <a:solidFill>
            <a:srgbClr val="535353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>
          <a:solidFill>
            <a:srgbClr val="535353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520" kern="1200" baseline="0">
          <a:solidFill>
            <a:srgbClr val="535353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9399" y="3293553"/>
            <a:ext cx="12265063" cy="1088136"/>
          </a:xfrm>
        </p:spPr>
        <p:txBody>
          <a:bodyPr/>
          <a:lstStyle/>
          <a:p>
            <a:r>
              <a:rPr lang="en-US" sz="5040" dirty="0"/>
              <a:t>Unattended VEN Installation Scripts</a:t>
            </a:r>
          </a:p>
        </p:txBody>
      </p:sp>
    </p:spTree>
    <p:extLst>
      <p:ext uri="{BB962C8B-B14F-4D97-AF65-F5344CB8AC3E}">
        <p14:creationId xmlns:p14="http://schemas.microsoft.com/office/powerpoint/2010/main" val="35951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774" y="375279"/>
            <a:ext cx="9768754" cy="853440"/>
          </a:xfrm>
        </p:spPr>
        <p:txBody>
          <a:bodyPr/>
          <a:lstStyle/>
          <a:p>
            <a:r>
              <a:rPr lang="en-US" dirty="0"/>
              <a:t>RHEL/CentOS Scripts Logical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/>
              <a:t>2</a:t>
            </a:fld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F1EA8A-A39F-F040-9A85-9F3EDC96B3C7}"/>
              </a:ext>
            </a:extLst>
          </p:cNvPr>
          <p:cNvSpPr/>
          <p:nvPr/>
        </p:nvSpPr>
        <p:spPr>
          <a:xfrm>
            <a:off x="4959559" y="5171177"/>
            <a:ext cx="1020006" cy="1407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b="1" dirty="0">
                <a:solidFill>
                  <a:schemeClr val="tx1"/>
                </a:solidFill>
              </a:rPr>
              <a:t>CentOS/RHEL</a:t>
            </a:r>
          </a:p>
          <a:p>
            <a:r>
              <a:rPr lang="en-US" sz="600" dirty="0">
                <a:solidFill>
                  <a:schemeClr val="tx1"/>
                </a:solidFill>
              </a:rPr>
              <a:t>- curl</a:t>
            </a:r>
          </a:p>
          <a:p>
            <a:r>
              <a:rPr lang="en-US" sz="600" dirty="0">
                <a:solidFill>
                  <a:schemeClr val="tx1"/>
                </a:solidFill>
              </a:rPr>
              <a:t>- net-tools</a:t>
            </a:r>
          </a:p>
          <a:p>
            <a:r>
              <a:rPr lang="en-US" sz="600" dirty="0">
                <a:solidFill>
                  <a:schemeClr val="tx1"/>
                </a:solidFill>
              </a:rPr>
              <a:t>- bind-</a:t>
            </a:r>
            <a:r>
              <a:rPr lang="en-US" sz="600" dirty="0" err="1">
                <a:solidFill>
                  <a:schemeClr val="tx1"/>
                </a:solidFill>
              </a:rPr>
              <a:t>utils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- Iptables-ipv6 &gt;= v1.4.7</a:t>
            </a:r>
          </a:p>
          <a:p>
            <a:r>
              <a:rPr lang="en-US" sz="600" dirty="0">
                <a:solidFill>
                  <a:schemeClr val="tx1"/>
                </a:solidFill>
              </a:rPr>
              <a:t>- iptables &gt;= v1.4.7</a:t>
            </a:r>
          </a:p>
          <a:p>
            <a:r>
              <a:rPr lang="en-US" sz="600" dirty="0">
                <a:solidFill>
                  <a:schemeClr val="tx1"/>
                </a:solidFill>
              </a:rPr>
              <a:t>- </a:t>
            </a:r>
            <a:r>
              <a:rPr lang="en-US" sz="600" dirty="0" err="1">
                <a:solidFill>
                  <a:schemeClr val="tx1"/>
                </a:solidFill>
              </a:rPr>
              <a:t>ipset</a:t>
            </a:r>
            <a:r>
              <a:rPr lang="en-US" sz="600" dirty="0">
                <a:solidFill>
                  <a:schemeClr val="tx1"/>
                </a:solidFill>
              </a:rPr>
              <a:t> &gt;= 6.11-4</a:t>
            </a:r>
          </a:p>
          <a:p>
            <a:r>
              <a:rPr lang="en-US" sz="600" dirty="0">
                <a:solidFill>
                  <a:schemeClr val="tx1"/>
                </a:solidFill>
              </a:rPr>
              <a:t>- </a:t>
            </a:r>
            <a:r>
              <a:rPr lang="en-US" sz="600" dirty="0" err="1">
                <a:solidFill>
                  <a:schemeClr val="tx1"/>
                </a:solidFill>
              </a:rPr>
              <a:t>libnfnetlink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- </a:t>
            </a:r>
            <a:r>
              <a:rPr lang="en-US" sz="600" dirty="0" err="1">
                <a:solidFill>
                  <a:schemeClr val="tx1"/>
                </a:solidFill>
              </a:rPr>
              <a:t>libmnl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- </a:t>
            </a:r>
            <a:r>
              <a:rPr lang="en-US" sz="600" dirty="0" err="1">
                <a:solidFill>
                  <a:schemeClr val="tx1"/>
                </a:solidFill>
              </a:rPr>
              <a:t>libcap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- </a:t>
            </a:r>
            <a:r>
              <a:rPr lang="en-US" sz="600" dirty="0" err="1">
                <a:solidFill>
                  <a:schemeClr val="tx1"/>
                </a:solidFill>
              </a:rPr>
              <a:t>gmp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- GNU sed</a:t>
            </a:r>
          </a:p>
          <a:p>
            <a:r>
              <a:rPr lang="en-US" sz="600" dirty="0">
                <a:solidFill>
                  <a:schemeClr val="tx1"/>
                </a:solidFill>
              </a:rPr>
              <a:t>- ca-certificates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7D57CA7-9EA6-8B44-8EDA-371AECB9FBE6}"/>
              </a:ext>
            </a:extLst>
          </p:cNvPr>
          <p:cNvSpPr/>
          <p:nvPr/>
        </p:nvSpPr>
        <p:spPr>
          <a:xfrm>
            <a:off x="2924271" y="2303906"/>
            <a:ext cx="655787" cy="5402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86F57967-B562-8D47-BF66-D70A00D74CB9}"/>
              </a:ext>
            </a:extLst>
          </p:cNvPr>
          <p:cNvSpPr/>
          <p:nvPr/>
        </p:nvSpPr>
        <p:spPr>
          <a:xfrm>
            <a:off x="2655548" y="3266201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Root</a:t>
            </a:r>
          </a:p>
          <a:p>
            <a:pPr algn="ctr"/>
            <a:r>
              <a:rPr lang="en-US" sz="750" dirty="0"/>
              <a:t>/admin user?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1ADB844-C29D-EB4E-938A-F0202F7F11A2}"/>
              </a:ext>
            </a:extLst>
          </p:cNvPr>
          <p:cNvSpPr/>
          <p:nvPr/>
        </p:nvSpPr>
        <p:spPr>
          <a:xfrm>
            <a:off x="2449817" y="3595055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AB8149-0EB0-EC4B-9486-A001B4897705}"/>
              </a:ext>
            </a:extLst>
          </p:cNvPr>
          <p:cNvSpPr/>
          <p:nvPr/>
        </p:nvSpPr>
        <p:spPr>
          <a:xfrm>
            <a:off x="1993296" y="4222084"/>
            <a:ext cx="952648" cy="4487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b="1" dirty="0">
                <a:solidFill>
                  <a:schemeClr val="tx1"/>
                </a:solidFill>
              </a:rPr>
              <a:t>OS Family:</a:t>
            </a:r>
          </a:p>
          <a:p>
            <a:r>
              <a:rPr lang="en-US" sz="600" dirty="0">
                <a:solidFill>
                  <a:schemeClr val="tx1"/>
                </a:solidFill>
              </a:rPr>
              <a:t>RHEL 7/6</a:t>
            </a:r>
          </a:p>
          <a:p>
            <a:r>
              <a:rPr lang="en-US" sz="600" dirty="0">
                <a:solidFill>
                  <a:schemeClr val="tx1"/>
                </a:solidFill>
              </a:rPr>
              <a:t>CentOS 7/6</a:t>
            </a:r>
          </a:p>
          <a:p>
            <a:r>
              <a:rPr lang="en-US" sz="600" dirty="0">
                <a:solidFill>
                  <a:schemeClr val="tx1"/>
                </a:solidFill>
              </a:rPr>
              <a:t>Oracle UEK/RHEL 7/6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A9B60143-5E8A-8D48-A39C-C395813E178A}"/>
              </a:ext>
            </a:extLst>
          </p:cNvPr>
          <p:cNvSpPr/>
          <p:nvPr/>
        </p:nvSpPr>
        <p:spPr>
          <a:xfrm>
            <a:off x="2666001" y="4413285"/>
            <a:ext cx="1172320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OS supported?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82DDC25-BB7A-774D-816A-105402BFE3D0}"/>
              </a:ext>
            </a:extLst>
          </p:cNvPr>
          <p:cNvSpPr/>
          <p:nvPr/>
        </p:nvSpPr>
        <p:spPr>
          <a:xfrm>
            <a:off x="1217149" y="5127929"/>
            <a:ext cx="492762" cy="437393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20" name="Diamond 119">
            <a:extLst>
              <a:ext uri="{FF2B5EF4-FFF2-40B4-BE49-F238E27FC236}">
                <a16:creationId xmlns:a16="http://schemas.microsoft.com/office/drawing/2014/main" id="{FF09451D-8C44-0645-8625-C0A62844F905}"/>
              </a:ext>
            </a:extLst>
          </p:cNvPr>
          <p:cNvSpPr/>
          <p:nvPr/>
        </p:nvSpPr>
        <p:spPr>
          <a:xfrm>
            <a:off x="2655971" y="5565321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VEN activated? </a:t>
            </a:r>
          </a:p>
        </p:txBody>
      </p:sp>
      <p:sp>
        <p:nvSpPr>
          <p:cNvPr id="121" name="Diamond 120">
            <a:extLst>
              <a:ext uri="{FF2B5EF4-FFF2-40B4-BE49-F238E27FC236}">
                <a16:creationId xmlns:a16="http://schemas.microsoft.com/office/drawing/2014/main" id="{87E0F19F-9172-E142-91D7-350BA71BE6A7}"/>
              </a:ext>
            </a:extLst>
          </p:cNvPr>
          <p:cNvSpPr/>
          <p:nvPr/>
        </p:nvSpPr>
        <p:spPr>
          <a:xfrm>
            <a:off x="2655116" y="6712405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VEN directory found? 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CBF2A821-CCCF-474B-A86A-260B42D9C0C0}"/>
              </a:ext>
            </a:extLst>
          </p:cNvPr>
          <p:cNvCxnSpPr>
            <a:cxnSpLocks/>
            <a:stCxn id="115" idx="1"/>
            <a:endCxn id="119" idx="0"/>
          </p:cNvCxnSpPr>
          <p:nvPr/>
        </p:nvCxnSpPr>
        <p:spPr>
          <a:xfrm rot="10800000" flipV="1">
            <a:off x="1463532" y="3618293"/>
            <a:ext cx="1192017" cy="150963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A9CC49B-502D-DE45-9153-236AC9FE542C}"/>
              </a:ext>
            </a:extLst>
          </p:cNvPr>
          <p:cNvCxnSpPr>
            <a:stCxn id="114" idx="4"/>
            <a:endCxn id="115" idx="0"/>
          </p:cNvCxnSpPr>
          <p:nvPr/>
        </p:nvCxnSpPr>
        <p:spPr>
          <a:xfrm>
            <a:off x="3252164" y="2844203"/>
            <a:ext cx="2" cy="421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16ED35C-429A-2D44-82DD-15A0CC086339}"/>
              </a:ext>
            </a:extLst>
          </p:cNvPr>
          <p:cNvCxnSpPr>
            <a:cxnSpLocks/>
            <a:stCxn id="115" idx="2"/>
            <a:endCxn id="118" idx="0"/>
          </p:cNvCxnSpPr>
          <p:nvPr/>
        </p:nvCxnSpPr>
        <p:spPr>
          <a:xfrm flipH="1">
            <a:off x="3252162" y="3970385"/>
            <a:ext cx="5" cy="4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8E31014-00C8-354E-8F25-D2F670FCCFBC}"/>
              </a:ext>
            </a:extLst>
          </p:cNvPr>
          <p:cNvCxnSpPr>
            <a:cxnSpLocks/>
            <a:stCxn id="118" idx="2"/>
            <a:endCxn id="120" idx="0"/>
          </p:cNvCxnSpPr>
          <p:nvPr/>
        </p:nvCxnSpPr>
        <p:spPr>
          <a:xfrm>
            <a:off x="3252161" y="5117469"/>
            <a:ext cx="428" cy="447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8566C3-F135-B048-8BE8-73CCDB919139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 flipH="1">
            <a:off x="3251735" y="6269505"/>
            <a:ext cx="855" cy="4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AE7143A-BC37-2F48-B1CB-94D1963B3C94}"/>
              </a:ext>
            </a:extLst>
          </p:cNvPr>
          <p:cNvSpPr/>
          <p:nvPr/>
        </p:nvSpPr>
        <p:spPr>
          <a:xfrm>
            <a:off x="3252161" y="3925133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862372E-B609-5846-B3B5-6C51807E7C62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1463531" y="4765377"/>
            <a:ext cx="120247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E27D589-1607-B445-9322-C470AC95882A}"/>
              </a:ext>
            </a:extLst>
          </p:cNvPr>
          <p:cNvSpPr/>
          <p:nvPr/>
        </p:nvSpPr>
        <p:spPr>
          <a:xfrm>
            <a:off x="2449817" y="4791548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F21094C-3097-DB45-A510-B08CD113574F}"/>
              </a:ext>
            </a:extLst>
          </p:cNvPr>
          <p:cNvSpPr/>
          <p:nvPr/>
        </p:nvSpPr>
        <p:spPr>
          <a:xfrm>
            <a:off x="3252161" y="5083384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539C1939-5AD8-9D43-A268-C9CE1475B42C}"/>
              </a:ext>
            </a:extLst>
          </p:cNvPr>
          <p:cNvCxnSpPr>
            <a:stCxn id="120" idx="1"/>
            <a:endCxn id="119" idx="4"/>
          </p:cNvCxnSpPr>
          <p:nvPr/>
        </p:nvCxnSpPr>
        <p:spPr>
          <a:xfrm rot="10800000">
            <a:off x="1463530" y="5565321"/>
            <a:ext cx="1192440" cy="35209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941807-F581-0948-86AC-319C178F147D}"/>
              </a:ext>
            </a:extLst>
          </p:cNvPr>
          <p:cNvSpPr/>
          <p:nvPr/>
        </p:nvSpPr>
        <p:spPr>
          <a:xfrm>
            <a:off x="2367521" y="5922920"/>
            <a:ext cx="35458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C04EDB-A378-EF4E-9C82-A471A469D9D4}"/>
              </a:ext>
            </a:extLst>
          </p:cNvPr>
          <p:cNvSpPr/>
          <p:nvPr/>
        </p:nvSpPr>
        <p:spPr>
          <a:xfrm>
            <a:off x="1509804" y="5458387"/>
            <a:ext cx="1582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50" b="1" i="1" dirty="0">
                <a:solidFill>
                  <a:srgbClr val="C00000"/>
                </a:solidFill>
              </a:rPr>
              <a:t>Exit when </a:t>
            </a:r>
            <a:r>
              <a:rPr lang="en-US" sz="750" b="1" i="1" dirty="0" err="1">
                <a:solidFill>
                  <a:srgbClr val="C00000"/>
                </a:solidFill>
              </a:rPr>
              <a:t>VEN_Status</a:t>
            </a:r>
            <a:r>
              <a:rPr lang="en-US" sz="750" b="1" i="1" dirty="0">
                <a:solidFill>
                  <a:srgbClr val="C00000"/>
                </a:solidFill>
              </a:rPr>
              <a:t> =</a:t>
            </a:r>
          </a:p>
          <a:p>
            <a:pPr algn="r"/>
            <a:r>
              <a:rPr lang="en-US" sz="750" b="1" i="1" dirty="0">
                <a:solidFill>
                  <a:srgbClr val="C00000"/>
                </a:solidFill>
              </a:rPr>
              <a:t>[ idle | illuminated | enforced ]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9866240-0DEA-604A-8D56-1886D2295803}"/>
              </a:ext>
            </a:extLst>
          </p:cNvPr>
          <p:cNvCxnSpPr>
            <a:stCxn id="121" idx="1"/>
            <a:endCxn id="119" idx="4"/>
          </p:cNvCxnSpPr>
          <p:nvPr/>
        </p:nvCxnSpPr>
        <p:spPr>
          <a:xfrm rot="10800000">
            <a:off x="1463532" y="5565321"/>
            <a:ext cx="1191585" cy="14991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44E93D6-2258-9442-876B-370365673574}"/>
              </a:ext>
            </a:extLst>
          </p:cNvPr>
          <p:cNvSpPr/>
          <p:nvPr/>
        </p:nvSpPr>
        <p:spPr>
          <a:xfrm>
            <a:off x="3238066" y="6233427"/>
            <a:ext cx="30649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No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9969C96-245A-9043-B859-54B56F805EEA}"/>
              </a:ext>
            </a:extLst>
          </p:cNvPr>
          <p:cNvSpPr/>
          <p:nvPr/>
        </p:nvSpPr>
        <p:spPr>
          <a:xfrm>
            <a:off x="3381728" y="6067444"/>
            <a:ext cx="1582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 err="1"/>
              <a:t>VEN_Status</a:t>
            </a:r>
            <a:r>
              <a:rPr lang="en-US" sz="750" i="1" dirty="0"/>
              <a:t> = [ unpaired ]</a:t>
            </a:r>
          </a:p>
          <a:p>
            <a:r>
              <a:rPr lang="en-US" sz="750" b="1" i="1" dirty="0"/>
              <a:t>or</a:t>
            </a:r>
            <a:r>
              <a:rPr lang="en-US" sz="750" i="1" dirty="0"/>
              <a:t> No VEN found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71692E-EDDB-1940-8705-CEB0ED016F35}"/>
              </a:ext>
            </a:extLst>
          </p:cNvPr>
          <p:cNvSpPr/>
          <p:nvPr/>
        </p:nvSpPr>
        <p:spPr>
          <a:xfrm>
            <a:off x="2367521" y="7067238"/>
            <a:ext cx="35458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BE936F3-6BB9-5949-B33A-5691D3D9F7E9}"/>
              </a:ext>
            </a:extLst>
          </p:cNvPr>
          <p:cNvSpPr/>
          <p:nvPr/>
        </p:nvSpPr>
        <p:spPr>
          <a:xfrm>
            <a:off x="1571935" y="6358276"/>
            <a:ext cx="158265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Exit if </a:t>
            </a:r>
            <a:r>
              <a:rPr lang="en-US" sz="750" b="1" i="1" dirty="0" err="1">
                <a:solidFill>
                  <a:srgbClr val="C00000"/>
                </a:solidFill>
              </a:rPr>
              <a:t>illumio_ven</a:t>
            </a:r>
            <a:r>
              <a:rPr lang="en-US" sz="750" b="1" i="1" dirty="0">
                <a:solidFill>
                  <a:srgbClr val="C00000"/>
                </a:solidFill>
              </a:rPr>
              <a:t> found but not </a:t>
            </a:r>
            <a:r>
              <a:rPr lang="en-US" sz="750" b="1" i="1" dirty="0" err="1">
                <a:solidFill>
                  <a:srgbClr val="C00000"/>
                </a:solidFill>
              </a:rPr>
              <a:t>illumio_ven_data</a:t>
            </a:r>
            <a:endParaRPr lang="en-US" sz="750" b="1" i="1" dirty="0">
              <a:solidFill>
                <a:srgbClr val="C00000"/>
              </a:solidFill>
            </a:endParaRPr>
          </a:p>
          <a:p>
            <a:endParaRPr lang="en-US" sz="750" b="1" i="1" dirty="0">
              <a:solidFill>
                <a:srgbClr val="C00000"/>
              </a:solidFill>
            </a:endParaRPr>
          </a:p>
          <a:p>
            <a:r>
              <a:rPr lang="en-US" sz="750" b="1" i="1" dirty="0">
                <a:solidFill>
                  <a:srgbClr val="C00000"/>
                </a:solidFill>
              </a:rPr>
              <a:t>Exit if </a:t>
            </a:r>
            <a:r>
              <a:rPr lang="en-US" sz="750" b="1" i="1" dirty="0" err="1">
                <a:solidFill>
                  <a:srgbClr val="C00000"/>
                </a:solidFill>
              </a:rPr>
              <a:t>illumio_ven_data</a:t>
            </a:r>
            <a:r>
              <a:rPr lang="en-US" sz="750" b="1" i="1" dirty="0">
                <a:solidFill>
                  <a:srgbClr val="C00000"/>
                </a:solidFill>
              </a:rPr>
              <a:t> found but not </a:t>
            </a:r>
            <a:r>
              <a:rPr lang="en-US" sz="750" b="1" i="1" dirty="0" err="1">
                <a:solidFill>
                  <a:srgbClr val="C00000"/>
                </a:solidFill>
              </a:rPr>
              <a:t>illumio_ven</a:t>
            </a:r>
            <a:r>
              <a:rPr lang="en-US" sz="750" b="1" i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901E55C-11E5-4145-B580-6A6EFC48EF99}"/>
              </a:ext>
            </a:extLst>
          </p:cNvPr>
          <p:cNvSpPr/>
          <p:nvPr/>
        </p:nvSpPr>
        <p:spPr>
          <a:xfrm>
            <a:off x="3411019" y="7214155"/>
            <a:ext cx="145019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Both </a:t>
            </a:r>
            <a:r>
              <a:rPr lang="en-US" sz="750" i="1" dirty="0" err="1"/>
              <a:t>illumio_ven</a:t>
            </a:r>
            <a:r>
              <a:rPr lang="en-US" sz="750" i="1" dirty="0"/>
              <a:t> and </a:t>
            </a:r>
            <a:r>
              <a:rPr lang="en-US" sz="750" i="1" dirty="0" err="1"/>
              <a:t>illumio_ven_data</a:t>
            </a:r>
            <a:r>
              <a:rPr lang="en-US" sz="750" i="1" dirty="0"/>
              <a:t> found</a:t>
            </a:r>
          </a:p>
          <a:p>
            <a:r>
              <a:rPr lang="en-US" sz="750" b="1" i="1" dirty="0"/>
              <a:t>or</a:t>
            </a:r>
            <a:r>
              <a:rPr lang="en-US" sz="750" i="1" dirty="0"/>
              <a:t> No VEN directory found</a:t>
            </a:r>
          </a:p>
        </p:txBody>
      </p:sp>
      <p:sp>
        <p:nvSpPr>
          <p:cNvPr id="140" name="Diamond 139">
            <a:extLst>
              <a:ext uri="{FF2B5EF4-FFF2-40B4-BE49-F238E27FC236}">
                <a16:creationId xmlns:a16="http://schemas.microsoft.com/office/drawing/2014/main" id="{0133CC11-A34C-2F4A-9FF1-33D8E15FF89A}"/>
              </a:ext>
            </a:extLst>
          </p:cNvPr>
          <p:cNvSpPr/>
          <p:nvPr/>
        </p:nvSpPr>
        <p:spPr>
          <a:xfrm>
            <a:off x="2655971" y="7859489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Sufficient disk space?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8ACD521-7E7E-4C42-A2B7-24FBB7E1B25B}"/>
              </a:ext>
            </a:extLst>
          </p:cNvPr>
          <p:cNvCxnSpPr>
            <a:cxnSpLocks/>
            <a:stCxn id="121" idx="2"/>
            <a:endCxn id="140" idx="0"/>
          </p:cNvCxnSpPr>
          <p:nvPr/>
        </p:nvCxnSpPr>
        <p:spPr>
          <a:xfrm>
            <a:off x="3251735" y="7416589"/>
            <a:ext cx="855" cy="4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406838-BAAF-9D4A-B748-71A90CC656FF}"/>
              </a:ext>
            </a:extLst>
          </p:cNvPr>
          <p:cNvSpPr/>
          <p:nvPr/>
        </p:nvSpPr>
        <p:spPr>
          <a:xfrm>
            <a:off x="3251689" y="7334469"/>
            <a:ext cx="30649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No</a:t>
            </a: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C59E10F-C2F0-DC44-BE9F-DDBE6CB26888}"/>
              </a:ext>
            </a:extLst>
          </p:cNvPr>
          <p:cNvCxnSpPr>
            <a:cxnSpLocks/>
            <a:stCxn id="140" idx="1"/>
            <a:endCxn id="119" idx="4"/>
          </p:cNvCxnSpPr>
          <p:nvPr/>
        </p:nvCxnSpPr>
        <p:spPr>
          <a:xfrm rot="10800000">
            <a:off x="1463530" y="5565321"/>
            <a:ext cx="1192440" cy="264626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859168A-0A8E-DD47-A488-15DEFCBFF7EC}"/>
              </a:ext>
            </a:extLst>
          </p:cNvPr>
          <p:cNvSpPr/>
          <p:nvPr/>
        </p:nvSpPr>
        <p:spPr>
          <a:xfrm>
            <a:off x="2367521" y="8214322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8E3E2B-7BEA-8544-BAD2-79420D185F57}"/>
              </a:ext>
            </a:extLst>
          </p:cNvPr>
          <p:cNvSpPr/>
          <p:nvPr/>
        </p:nvSpPr>
        <p:spPr>
          <a:xfrm>
            <a:off x="3717687" y="8221485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2EB622F-77A2-4C4A-8693-6B20F30C1FEB}"/>
              </a:ext>
            </a:extLst>
          </p:cNvPr>
          <p:cNvSpPr/>
          <p:nvPr/>
        </p:nvSpPr>
        <p:spPr>
          <a:xfrm>
            <a:off x="1325315" y="7826221"/>
            <a:ext cx="1582656" cy="32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50" b="1" i="1" dirty="0">
                <a:solidFill>
                  <a:srgbClr val="C00000"/>
                </a:solidFill>
              </a:rPr>
              <a:t>Fail if disk space less than </a:t>
            </a:r>
          </a:p>
          <a:p>
            <a:pPr algn="r"/>
            <a:r>
              <a:rPr lang="en-US" sz="750" b="1" i="1" dirty="0">
                <a:solidFill>
                  <a:srgbClr val="C00000"/>
                </a:solidFill>
              </a:rPr>
              <a:t>500MB after installed</a:t>
            </a:r>
          </a:p>
        </p:txBody>
      </p:sp>
      <p:sp>
        <p:nvSpPr>
          <p:cNvPr id="147" name="Diamond 146">
            <a:extLst>
              <a:ext uri="{FF2B5EF4-FFF2-40B4-BE49-F238E27FC236}">
                <a16:creationId xmlns:a16="http://schemas.microsoft.com/office/drawing/2014/main" id="{D13488F3-F72D-E04E-B285-15D641421E4E}"/>
              </a:ext>
            </a:extLst>
          </p:cNvPr>
          <p:cNvSpPr/>
          <p:nvPr/>
        </p:nvSpPr>
        <p:spPr>
          <a:xfrm>
            <a:off x="5736628" y="3261250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DNS settings exist?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96DCC0D6-7D99-F044-B1DA-1BC213C22F8B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3849207" y="3613343"/>
            <a:ext cx="1887420" cy="4598239"/>
          </a:xfrm>
          <a:prstGeom prst="bentConnector3">
            <a:avLst>
              <a:gd name="adj1" fmla="val 423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Diamond 148">
            <a:extLst>
              <a:ext uri="{FF2B5EF4-FFF2-40B4-BE49-F238E27FC236}">
                <a16:creationId xmlns:a16="http://schemas.microsoft.com/office/drawing/2014/main" id="{313082A6-D755-954D-AF7C-B2F0B4F07113}"/>
              </a:ext>
            </a:extLst>
          </p:cNvPr>
          <p:cNvSpPr/>
          <p:nvPr/>
        </p:nvSpPr>
        <p:spPr>
          <a:xfrm>
            <a:off x="5736628" y="4398520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FQDN resolve?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2AF49FC-A84E-7C4A-BF29-478C0C092754}"/>
              </a:ext>
            </a:extLst>
          </p:cNvPr>
          <p:cNvCxnSpPr>
            <a:cxnSpLocks/>
            <a:stCxn id="147" idx="2"/>
            <a:endCxn id="149" idx="0"/>
          </p:cNvCxnSpPr>
          <p:nvPr/>
        </p:nvCxnSpPr>
        <p:spPr>
          <a:xfrm>
            <a:off x="6333246" y="3965434"/>
            <a:ext cx="0" cy="433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9D3DCEF-E781-4C4A-8533-B87953021A9E}"/>
              </a:ext>
            </a:extLst>
          </p:cNvPr>
          <p:cNvSpPr/>
          <p:nvPr/>
        </p:nvSpPr>
        <p:spPr>
          <a:xfrm>
            <a:off x="6711239" y="3277314"/>
            <a:ext cx="1582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DNS1 or DNS2 missing in </a:t>
            </a:r>
            <a:r>
              <a:rPr lang="en-US" sz="750" b="1" i="1" dirty="0" err="1">
                <a:solidFill>
                  <a:srgbClr val="C00000"/>
                </a:solidFill>
              </a:rPr>
              <a:t>resolv.conf</a:t>
            </a:r>
            <a:r>
              <a:rPr lang="en-US" sz="750" b="1" i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2D761A6-E749-4045-9629-E4F06E74F282}"/>
              </a:ext>
            </a:extLst>
          </p:cNvPr>
          <p:cNvSpPr/>
          <p:nvPr/>
        </p:nvSpPr>
        <p:spPr>
          <a:xfrm>
            <a:off x="6301222" y="3884477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2C625EC-12AF-C943-AB46-A4B3E7FE40C9}"/>
              </a:ext>
            </a:extLst>
          </p:cNvPr>
          <p:cNvSpPr/>
          <p:nvPr/>
        </p:nvSpPr>
        <p:spPr>
          <a:xfrm>
            <a:off x="6688850" y="4383147"/>
            <a:ext cx="1582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unable to resolve PCE FQDN with correct IP(s)</a:t>
            </a:r>
          </a:p>
        </p:txBody>
      </p:sp>
      <p:sp>
        <p:nvSpPr>
          <p:cNvPr id="154" name="Diamond 153">
            <a:extLst>
              <a:ext uri="{FF2B5EF4-FFF2-40B4-BE49-F238E27FC236}">
                <a16:creationId xmlns:a16="http://schemas.microsoft.com/office/drawing/2014/main" id="{5F8EF84D-DE88-EA44-8D1B-C70788970B67}"/>
              </a:ext>
            </a:extLst>
          </p:cNvPr>
          <p:cNvSpPr/>
          <p:nvPr/>
        </p:nvSpPr>
        <p:spPr>
          <a:xfrm>
            <a:off x="5736627" y="5546528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Required packages?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211618D-54F0-B84E-9876-F5FC2CB44EEE}"/>
              </a:ext>
            </a:extLst>
          </p:cNvPr>
          <p:cNvCxnSpPr>
            <a:cxnSpLocks/>
            <a:stCxn id="149" idx="2"/>
            <a:endCxn id="154" idx="0"/>
          </p:cNvCxnSpPr>
          <p:nvPr/>
        </p:nvCxnSpPr>
        <p:spPr>
          <a:xfrm flipH="1">
            <a:off x="6333246" y="5102704"/>
            <a:ext cx="1" cy="443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60EE1D0-7E08-014F-BFEE-47005FED3294}"/>
              </a:ext>
            </a:extLst>
          </p:cNvPr>
          <p:cNvSpPr/>
          <p:nvPr/>
        </p:nvSpPr>
        <p:spPr>
          <a:xfrm>
            <a:off x="6692666" y="5662259"/>
            <a:ext cx="158265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any packages missing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89B0917-5060-1C43-80FF-D29C5DD044BE}"/>
              </a:ext>
            </a:extLst>
          </p:cNvPr>
          <p:cNvCxnSpPr>
            <a:cxnSpLocks/>
            <a:stCxn id="154" idx="2"/>
            <a:endCxn id="168" idx="0"/>
          </p:cNvCxnSpPr>
          <p:nvPr/>
        </p:nvCxnSpPr>
        <p:spPr>
          <a:xfrm flipH="1">
            <a:off x="6327667" y="6250713"/>
            <a:ext cx="5579" cy="564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D969B5B-DC4B-E34F-A3F0-74914C95D1A7}"/>
              </a:ext>
            </a:extLst>
          </p:cNvPr>
          <p:cNvSpPr/>
          <p:nvPr/>
        </p:nvSpPr>
        <p:spPr>
          <a:xfrm>
            <a:off x="6859849" y="6802069"/>
            <a:ext cx="17355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Check if there is existing rule in iptables or </a:t>
            </a:r>
            <a:r>
              <a:rPr lang="en-US" sz="750" i="1" dirty="0" err="1"/>
              <a:t>nftables</a:t>
            </a:r>
            <a:endParaRPr lang="en-US" sz="750" i="1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05D4BA5-236D-1541-9B3C-0D2F9954140F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>
            <a:off x="6327667" y="7232144"/>
            <a:ext cx="5579" cy="600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Diamond 159">
            <a:extLst>
              <a:ext uri="{FF2B5EF4-FFF2-40B4-BE49-F238E27FC236}">
                <a16:creationId xmlns:a16="http://schemas.microsoft.com/office/drawing/2014/main" id="{9F16C761-73D9-814B-A7DB-331D728A2DCC}"/>
              </a:ext>
            </a:extLst>
          </p:cNvPr>
          <p:cNvSpPr/>
          <p:nvPr/>
        </p:nvSpPr>
        <p:spPr>
          <a:xfrm>
            <a:off x="5736627" y="7832642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port8443 reach?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84E0745-950D-E540-B9CA-C7B05A2D2E0D}"/>
              </a:ext>
            </a:extLst>
          </p:cNvPr>
          <p:cNvSpPr/>
          <p:nvPr/>
        </p:nvSpPr>
        <p:spPr>
          <a:xfrm>
            <a:off x="6715227" y="7696008"/>
            <a:ext cx="173555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the return of CURL to PCE port 8443 is not HTTP 200 or no return</a:t>
            </a: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471A3EF6-25A0-FD4E-AD11-DF8B5419374F}"/>
              </a:ext>
            </a:extLst>
          </p:cNvPr>
          <p:cNvSpPr/>
          <p:nvPr/>
        </p:nvSpPr>
        <p:spPr>
          <a:xfrm>
            <a:off x="10705225" y="7816580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port8444 reach?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8CA611E-9564-6F47-8756-137FB58A1452}"/>
              </a:ext>
            </a:extLst>
          </p:cNvPr>
          <p:cNvSpPr/>
          <p:nvPr/>
        </p:nvSpPr>
        <p:spPr>
          <a:xfrm>
            <a:off x="9444383" y="7754383"/>
            <a:ext cx="173555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the return of CURL to PCE port 8444 is not response=52 or no return</a:t>
            </a:r>
          </a:p>
        </p:txBody>
      </p:sp>
      <p:sp>
        <p:nvSpPr>
          <p:cNvPr id="164" name="Diamond 163">
            <a:extLst>
              <a:ext uri="{FF2B5EF4-FFF2-40B4-BE49-F238E27FC236}">
                <a16:creationId xmlns:a16="http://schemas.microsoft.com/office/drawing/2014/main" id="{D7F6D09E-B6AC-4F49-9245-A0ED1ED3AB06}"/>
              </a:ext>
            </a:extLst>
          </p:cNvPr>
          <p:cNvSpPr/>
          <p:nvPr/>
        </p:nvSpPr>
        <p:spPr>
          <a:xfrm>
            <a:off x="10705225" y="6529195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SSL check ok?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F301469-B59A-D04B-8169-902B1EE0A0C2}"/>
              </a:ext>
            </a:extLst>
          </p:cNvPr>
          <p:cNvSpPr/>
          <p:nvPr/>
        </p:nvSpPr>
        <p:spPr>
          <a:xfrm>
            <a:off x="11274603" y="4878252"/>
            <a:ext cx="18747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Process the VEN installation</a:t>
            </a:r>
          </a:p>
          <a:p>
            <a:r>
              <a:rPr lang="en-US" sz="750" i="1" dirty="0"/>
              <a:t>when </a:t>
            </a:r>
            <a:r>
              <a:rPr lang="en-US" sz="750" b="1" i="1" dirty="0"/>
              <a:t>Fail=0</a:t>
            </a:r>
            <a:r>
              <a:rPr lang="en-US" sz="750" i="1" dirty="0"/>
              <a:t> &amp; no error found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7724EE2-6B26-CE4A-8103-853F0D87F606}"/>
              </a:ext>
            </a:extLst>
          </p:cNvPr>
          <p:cNvSpPr/>
          <p:nvPr/>
        </p:nvSpPr>
        <p:spPr>
          <a:xfrm>
            <a:off x="9753154" y="4409920"/>
            <a:ext cx="173555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VEN install failed 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C37CF3-21E9-0249-AA0D-C28DB0287721}"/>
              </a:ext>
            </a:extLst>
          </p:cNvPr>
          <p:cNvSpPr/>
          <p:nvPr/>
        </p:nvSpPr>
        <p:spPr>
          <a:xfrm>
            <a:off x="11836159" y="4490014"/>
            <a:ext cx="17355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*Skip installation, if VEN already installed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9C79A1A-62D2-064F-AD61-0BA815FD4170}"/>
              </a:ext>
            </a:extLst>
          </p:cNvPr>
          <p:cNvSpPr/>
          <p:nvPr/>
        </p:nvSpPr>
        <p:spPr>
          <a:xfrm>
            <a:off x="5751966" y="6815648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Existing Iptables/</a:t>
            </a:r>
            <a:r>
              <a:rPr lang="en-US" sz="800" dirty="0" err="1">
                <a:solidFill>
                  <a:schemeClr val="tx1"/>
                </a:solidFill>
              </a:rPr>
              <a:t>nftables</a:t>
            </a:r>
            <a:r>
              <a:rPr lang="en-US" sz="800" dirty="0">
                <a:solidFill>
                  <a:schemeClr val="tx1"/>
                </a:solidFill>
              </a:rPr>
              <a:t>  check</a:t>
            </a:r>
          </a:p>
        </p:txBody>
      </p: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05FDD930-733B-B246-BFE2-480D7BBF3728}"/>
              </a:ext>
            </a:extLst>
          </p:cNvPr>
          <p:cNvCxnSpPr>
            <a:cxnSpLocks/>
            <a:stCxn id="160" idx="2"/>
            <a:endCxn id="162" idx="2"/>
          </p:cNvCxnSpPr>
          <p:nvPr/>
        </p:nvCxnSpPr>
        <p:spPr>
          <a:xfrm rot="5400000" flipH="1" flipV="1">
            <a:off x="8809513" y="6044496"/>
            <a:ext cx="16062" cy="4968598"/>
          </a:xfrm>
          <a:prstGeom prst="bentConnector3">
            <a:avLst>
              <a:gd name="adj1" fmla="val -14232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77AF1A7-E7EF-8B40-8950-7B09084EB96A}"/>
              </a:ext>
            </a:extLst>
          </p:cNvPr>
          <p:cNvSpPr/>
          <p:nvPr/>
        </p:nvSpPr>
        <p:spPr>
          <a:xfrm>
            <a:off x="6310720" y="5037890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506B095-27BE-674B-97C2-5CD749E3CB8E}"/>
              </a:ext>
            </a:extLst>
          </p:cNvPr>
          <p:cNvSpPr/>
          <p:nvPr/>
        </p:nvSpPr>
        <p:spPr>
          <a:xfrm>
            <a:off x="6319902" y="6183583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0C5C99B-F995-074D-B0D4-768A31D758BB}"/>
              </a:ext>
            </a:extLst>
          </p:cNvPr>
          <p:cNvSpPr/>
          <p:nvPr/>
        </p:nvSpPr>
        <p:spPr>
          <a:xfrm>
            <a:off x="6310720" y="8471604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E05B428-CB3B-DE46-A7CE-9AFAFD0DCA7D}"/>
              </a:ext>
            </a:extLst>
          </p:cNvPr>
          <p:cNvSpPr/>
          <p:nvPr/>
        </p:nvSpPr>
        <p:spPr>
          <a:xfrm>
            <a:off x="1544601" y="3512976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9DB5A09-48FC-E646-A7BC-8D96108C3285}"/>
              </a:ext>
            </a:extLst>
          </p:cNvPr>
          <p:cNvSpPr/>
          <p:nvPr/>
        </p:nvSpPr>
        <p:spPr>
          <a:xfrm>
            <a:off x="1544601" y="4658825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68FE63B-F67B-FE41-B301-FCBD4A969470}"/>
              </a:ext>
            </a:extLst>
          </p:cNvPr>
          <p:cNvSpPr/>
          <p:nvPr/>
        </p:nvSpPr>
        <p:spPr>
          <a:xfrm>
            <a:off x="1541312" y="5813538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7F56F23-FB48-6A4B-9345-60EA2B33B520}"/>
              </a:ext>
            </a:extLst>
          </p:cNvPr>
          <p:cNvSpPr/>
          <p:nvPr/>
        </p:nvSpPr>
        <p:spPr>
          <a:xfrm>
            <a:off x="1541312" y="6966354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F961461-E57C-9F4C-9F43-621B9642C4A4}"/>
              </a:ext>
            </a:extLst>
          </p:cNvPr>
          <p:cNvSpPr/>
          <p:nvPr/>
        </p:nvSpPr>
        <p:spPr>
          <a:xfrm>
            <a:off x="1541312" y="8088520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405B72B2-C88F-6946-97CD-95B64291AD73}"/>
              </a:ext>
            </a:extLst>
          </p:cNvPr>
          <p:cNvCxnSpPr>
            <a:cxnSpLocks/>
            <a:stCxn id="147" idx="3"/>
            <a:endCxn id="239" idx="0"/>
          </p:cNvCxnSpPr>
          <p:nvPr/>
        </p:nvCxnSpPr>
        <p:spPr>
          <a:xfrm>
            <a:off x="6929865" y="3613342"/>
            <a:ext cx="1184747" cy="40232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6AD37C45-CB41-F248-84D2-D0E860DD01A0}"/>
              </a:ext>
            </a:extLst>
          </p:cNvPr>
          <p:cNvCxnSpPr>
            <a:cxnSpLocks/>
            <a:stCxn id="149" idx="3"/>
            <a:endCxn id="241" idx="0"/>
          </p:cNvCxnSpPr>
          <p:nvPr/>
        </p:nvCxnSpPr>
        <p:spPr>
          <a:xfrm>
            <a:off x="6929865" y="4750613"/>
            <a:ext cx="1184747" cy="39145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2CE793C-18CD-4743-9FCC-D9C4CE7F42A2}"/>
              </a:ext>
            </a:extLst>
          </p:cNvPr>
          <p:cNvCxnSpPr>
            <a:cxnSpLocks/>
            <a:stCxn id="154" idx="3"/>
            <a:endCxn id="242" idx="0"/>
          </p:cNvCxnSpPr>
          <p:nvPr/>
        </p:nvCxnSpPr>
        <p:spPr>
          <a:xfrm>
            <a:off x="6929863" y="5898621"/>
            <a:ext cx="1184748" cy="43900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78A177B5-D817-314E-BBC7-7E7A408CADCE}"/>
              </a:ext>
            </a:extLst>
          </p:cNvPr>
          <p:cNvCxnSpPr>
            <a:cxnSpLocks/>
            <a:stCxn id="160" idx="3"/>
            <a:endCxn id="259" idx="1"/>
          </p:cNvCxnSpPr>
          <p:nvPr/>
        </p:nvCxnSpPr>
        <p:spPr>
          <a:xfrm flipV="1">
            <a:off x="6929864" y="8184260"/>
            <a:ext cx="992511" cy="47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FF50BE9-B750-594D-BF04-329E722EC032}"/>
              </a:ext>
            </a:extLst>
          </p:cNvPr>
          <p:cNvSpPr/>
          <p:nvPr/>
        </p:nvSpPr>
        <p:spPr>
          <a:xfrm>
            <a:off x="7647536" y="3500947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DB5079E-9AE5-114D-ADB2-82E402C3D17D}"/>
              </a:ext>
            </a:extLst>
          </p:cNvPr>
          <p:cNvSpPr/>
          <p:nvPr/>
        </p:nvSpPr>
        <p:spPr>
          <a:xfrm>
            <a:off x="7641411" y="4666037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FBC26E7-3FB6-2347-B5E6-BBECE3E52F9C}"/>
              </a:ext>
            </a:extLst>
          </p:cNvPr>
          <p:cNvSpPr/>
          <p:nvPr/>
        </p:nvSpPr>
        <p:spPr>
          <a:xfrm>
            <a:off x="7692973" y="5825952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DA7141B-CEAC-AE47-9ED8-EF691C6AA0D8}"/>
              </a:ext>
            </a:extLst>
          </p:cNvPr>
          <p:cNvSpPr/>
          <p:nvPr/>
        </p:nvSpPr>
        <p:spPr>
          <a:xfrm>
            <a:off x="7353701" y="8064535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37E959D-1DE1-B848-B3CA-453923BF12C8}"/>
              </a:ext>
            </a:extLst>
          </p:cNvPr>
          <p:cNvSpPr/>
          <p:nvPr/>
        </p:nvSpPr>
        <p:spPr>
          <a:xfrm>
            <a:off x="6840779" y="3601897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BF60150-EBAC-FB4C-85B8-B46185108FF0}"/>
              </a:ext>
            </a:extLst>
          </p:cNvPr>
          <p:cNvSpPr/>
          <p:nvPr/>
        </p:nvSpPr>
        <p:spPr>
          <a:xfrm>
            <a:off x="6840779" y="4765378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56F0341-971D-4240-A95A-88DA61493394}"/>
              </a:ext>
            </a:extLst>
          </p:cNvPr>
          <p:cNvSpPr/>
          <p:nvPr/>
        </p:nvSpPr>
        <p:spPr>
          <a:xfrm>
            <a:off x="6825936" y="5899621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DC8FE54-4EFD-6442-8A53-6CD814A1BB58}"/>
              </a:ext>
            </a:extLst>
          </p:cNvPr>
          <p:cNvSpPr/>
          <p:nvPr/>
        </p:nvSpPr>
        <p:spPr>
          <a:xfrm>
            <a:off x="6774941" y="8179045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CFAFE7D4-6EFA-7C47-BF79-2EE95EF96810}"/>
              </a:ext>
            </a:extLst>
          </p:cNvPr>
          <p:cNvCxnSpPr>
            <a:cxnSpLocks/>
            <a:stCxn id="162" idx="1"/>
            <a:endCxn id="269" idx="2"/>
          </p:cNvCxnSpPr>
          <p:nvPr/>
        </p:nvCxnSpPr>
        <p:spPr>
          <a:xfrm rot="10800000">
            <a:off x="9037198" y="7744460"/>
            <a:ext cx="1668026" cy="42421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418DF47-5F19-5C48-9618-A7947EF4B308}"/>
              </a:ext>
            </a:extLst>
          </p:cNvPr>
          <p:cNvCxnSpPr>
            <a:cxnSpLocks/>
            <a:stCxn id="164" idx="2"/>
            <a:endCxn id="162" idx="0"/>
          </p:cNvCxnSpPr>
          <p:nvPr/>
        </p:nvCxnSpPr>
        <p:spPr>
          <a:xfrm>
            <a:off x="11301843" y="7233380"/>
            <a:ext cx="0" cy="5832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3BCB07C-BF07-0947-BFD1-79FA43BC7DE1}"/>
              </a:ext>
            </a:extLst>
          </p:cNvPr>
          <p:cNvSpPr/>
          <p:nvPr/>
        </p:nvSpPr>
        <p:spPr>
          <a:xfrm>
            <a:off x="10500528" y="8177991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6010865-383A-C043-94DC-9CACF4168E63}"/>
              </a:ext>
            </a:extLst>
          </p:cNvPr>
          <p:cNvSpPr/>
          <p:nvPr/>
        </p:nvSpPr>
        <p:spPr>
          <a:xfrm>
            <a:off x="11287106" y="7683789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63F03566-BAB6-A940-8B2A-8439F16A7079}"/>
              </a:ext>
            </a:extLst>
          </p:cNvPr>
          <p:cNvCxnSpPr>
            <a:cxnSpLocks/>
            <a:stCxn id="164" idx="1"/>
            <a:endCxn id="276" idx="2"/>
          </p:cNvCxnSpPr>
          <p:nvPr/>
        </p:nvCxnSpPr>
        <p:spPr>
          <a:xfrm rot="10800000">
            <a:off x="9042825" y="6430613"/>
            <a:ext cx="1662401" cy="45067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B0DC408-F280-D640-B06A-A678CB256415}"/>
              </a:ext>
            </a:extLst>
          </p:cNvPr>
          <p:cNvCxnSpPr>
            <a:cxnSpLocks/>
            <a:stCxn id="173" idx="2"/>
            <a:endCxn id="164" idx="0"/>
          </p:cNvCxnSpPr>
          <p:nvPr/>
        </p:nvCxnSpPr>
        <p:spPr>
          <a:xfrm>
            <a:off x="11298237" y="6065179"/>
            <a:ext cx="3606" cy="4640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5E689F3-53BB-5D43-B3D8-8DA8AE547A91}"/>
              </a:ext>
            </a:extLst>
          </p:cNvPr>
          <p:cNvCxnSpPr>
            <a:cxnSpLocks/>
            <a:stCxn id="216" idx="2"/>
            <a:endCxn id="215" idx="0"/>
          </p:cNvCxnSpPr>
          <p:nvPr/>
        </p:nvCxnSpPr>
        <p:spPr>
          <a:xfrm>
            <a:off x="11296172" y="3953641"/>
            <a:ext cx="0" cy="5151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63EFB8FE-4B6E-9D4E-862F-D7B6CE42ADE3}"/>
              </a:ext>
            </a:extLst>
          </p:cNvPr>
          <p:cNvCxnSpPr>
            <a:cxnSpLocks/>
            <a:stCxn id="215" idx="1"/>
            <a:endCxn id="234" idx="4"/>
          </p:cNvCxnSpPr>
          <p:nvPr/>
        </p:nvCxnSpPr>
        <p:spPr>
          <a:xfrm rot="10800000">
            <a:off x="9497062" y="2803411"/>
            <a:ext cx="1223410" cy="187362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85F6A24-6500-D040-A5EC-574275AEC5EF}"/>
              </a:ext>
            </a:extLst>
          </p:cNvPr>
          <p:cNvSpPr/>
          <p:nvPr/>
        </p:nvSpPr>
        <p:spPr>
          <a:xfrm>
            <a:off x="10464476" y="4650233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E0CE0FC-E02D-734D-9AE9-E0BB122B2F5E}"/>
              </a:ext>
            </a:extLst>
          </p:cNvPr>
          <p:cNvSpPr/>
          <p:nvPr/>
        </p:nvSpPr>
        <p:spPr>
          <a:xfrm>
            <a:off x="9117589" y="8075930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21AFDC7-C23D-A54A-967D-AE584B2A4C90}"/>
              </a:ext>
            </a:extLst>
          </p:cNvPr>
          <p:cNvSpPr/>
          <p:nvPr/>
        </p:nvSpPr>
        <p:spPr>
          <a:xfrm>
            <a:off x="9110897" y="6763654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2B37B27-55B5-3E4E-81B0-C46D3B335A0B}"/>
              </a:ext>
            </a:extLst>
          </p:cNvPr>
          <p:cNvSpPr/>
          <p:nvPr/>
        </p:nvSpPr>
        <p:spPr>
          <a:xfrm>
            <a:off x="9532986" y="4556983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6A79A5D5-195E-7245-9818-3D7E6285F848}"/>
              </a:ext>
            </a:extLst>
          </p:cNvPr>
          <p:cNvCxnSpPr>
            <a:cxnSpLocks/>
            <a:stCxn id="216" idx="1"/>
            <a:endCxn id="234" idx="4"/>
          </p:cNvCxnSpPr>
          <p:nvPr/>
        </p:nvCxnSpPr>
        <p:spPr>
          <a:xfrm rot="10800000">
            <a:off x="9497062" y="2803411"/>
            <a:ext cx="1223410" cy="9419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876BE8A-9EB8-2941-A6CB-F12E8F0FF27D}"/>
              </a:ext>
            </a:extLst>
          </p:cNvPr>
          <p:cNvSpPr/>
          <p:nvPr/>
        </p:nvSpPr>
        <p:spPr>
          <a:xfrm>
            <a:off x="9532986" y="3626336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F3BF75B-94D9-9B41-8109-767041567458}"/>
              </a:ext>
            </a:extLst>
          </p:cNvPr>
          <p:cNvSpPr/>
          <p:nvPr/>
        </p:nvSpPr>
        <p:spPr>
          <a:xfrm>
            <a:off x="9753154" y="3534313"/>
            <a:ext cx="173555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VEN pairing failed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5F1720C-A43D-034E-9099-FDE7F5EDDDFA}"/>
              </a:ext>
            </a:extLst>
          </p:cNvPr>
          <p:cNvSpPr/>
          <p:nvPr/>
        </p:nvSpPr>
        <p:spPr>
          <a:xfrm>
            <a:off x="10450630" y="3697753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20AD7EE-C4B7-A546-B42E-7AFE1662C0AC}"/>
              </a:ext>
            </a:extLst>
          </p:cNvPr>
          <p:cNvSpPr/>
          <p:nvPr/>
        </p:nvSpPr>
        <p:spPr>
          <a:xfrm>
            <a:off x="11242964" y="6369967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66A3016-3779-9142-9255-43B4D3BFBCBF}"/>
              </a:ext>
            </a:extLst>
          </p:cNvPr>
          <p:cNvSpPr/>
          <p:nvPr/>
        </p:nvSpPr>
        <p:spPr>
          <a:xfrm>
            <a:off x="11242968" y="4253730"/>
            <a:ext cx="546945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Success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39C05FE-0DCE-A042-8E33-07E375085796}"/>
              </a:ext>
            </a:extLst>
          </p:cNvPr>
          <p:cNvSpPr/>
          <p:nvPr/>
        </p:nvSpPr>
        <p:spPr>
          <a:xfrm>
            <a:off x="10973950" y="1791282"/>
            <a:ext cx="655787" cy="5402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80FB002-F8A1-7F4D-ABB0-AB9E0ABCF5FA}"/>
              </a:ext>
            </a:extLst>
          </p:cNvPr>
          <p:cNvCxnSpPr>
            <a:cxnSpLocks/>
            <a:stCxn id="210" idx="4"/>
            <a:endCxn id="216" idx="0"/>
          </p:cNvCxnSpPr>
          <p:nvPr/>
        </p:nvCxnSpPr>
        <p:spPr>
          <a:xfrm flipH="1">
            <a:off x="11296173" y="2331579"/>
            <a:ext cx="5671" cy="1205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6ED6431-5EB9-274F-A175-CD5CF20139AD}"/>
              </a:ext>
            </a:extLst>
          </p:cNvPr>
          <p:cNvSpPr/>
          <p:nvPr/>
        </p:nvSpPr>
        <p:spPr>
          <a:xfrm>
            <a:off x="11242968" y="3347035"/>
            <a:ext cx="546945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Success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99DE2AA-3232-7D45-950F-8E478A5A7653}"/>
              </a:ext>
            </a:extLst>
          </p:cNvPr>
          <p:cNvSpPr/>
          <p:nvPr/>
        </p:nvSpPr>
        <p:spPr>
          <a:xfrm>
            <a:off x="9417096" y="6346498"/>
            <a:ext cx="17355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If initial check fail, it will install the missing certs, and retry.</a:t>
            </a:r>
          </a:p>
          <a:p>
            <a:r>
              <a:rPr lang="en-US" sz="750" b="1" i="1" dirty="0">
                <a:solidFill>
                  <a:srgbClr val="C00000"/>
                </a:solidFill>
              </a:rPr>
              <a:t>If second check fail, it will mark as not success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6F5A3E-99B2-174E-9EAB-C2E813F9E2A7}"/>
              </a:ext>
            </a:extLst>
          </p:cNvPr>
          <p:cNvSpPr/>
          <p:nvPr/>
        </p:nvSpPr>
        <p:spPr>
          <a:xfrm>
            <a:off x="10506931" y="6855506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C7C8E65-ED1A-0C44-B1F2-2D12376EFF99}"/>
              </a:ext>
            </a:extLst>
          </p:cNvPr>
          <p:cNvSpPr/>
          <p:nvPr/>
        </p:nvSpPr>
        <p:spPr>
          <a:xfrm>
            <a:off x="10720472" y="4468790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VEN Install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(Check 32/64 bit)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D0EC9EB-DEC7-6E4E-9F50-E752450124C2}"/>
              </a:ext>
            </a:extLst>
          </p:cNvPr>
          <p:cNvSpPr/>
          <p:nvPr/>
        </p:nvSpPr>
        <p:spPr>
          <a:xfrm>
            <a:off x="10720472" y="3537144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VEN Pairing as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idle mode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6C29F9B-7B94-B749-895C-312A6C5D489B}"/>
              </a:ext>
            </a:extLst>
          </p:cNvPr>
          <p:cNvSpPr/>
          <p:nvPr/>
        </p:nvSpPr>
        <p:spPr>
          <a:xfrm>
            <a:off x="9692360" y="7084966"/>
            <a:ext cx="1268333" cy="358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b="1" dirty="0">
                <a:solidFill>
                  <a:schemeClr val="tx1"/>
                </a:solidFill>
              </a:rPr>
              <a:t>Cert Check:</a:t>
            </a:r>
          </a:p>
          <a:p>
            <a:r>
              <a:rPr lang="en-US" sz="600" dirty="0">
                <a:solidFill>
                  <a:schemeClr val="tx1"/>
                </a:solidFill>
              </a:rPr>
              <a:t>Root – </a:t>
            </a:r>
            <a:r>
              <a:rPr lang="en-US" sz="600" dirty="0" err="1">
                <a:solidFill>
                  <a:schemeClr val="tx1"/>
                </a:solidFill>
              </a:rPr>
              <a:t>DBSBank</a:t>
            </a:r>
            <a:r>
              <a:rPr lang="en-US" sz="600" dirty="0">
                <a:solidFill>
                  <a:schemeClr val="tx1"/>
                </a:solidFill>
              </a:rPr>
              <a:t>-Root-CA</a:t>
            </a:r>
          </a:p>
          <a:p>
            <a:r>
              <a:rPr lang="en-US" sz="600" dirty="0">
                <a:solidFill>
                  <a:schemeClr val="tx1"/>
                </a:solidFill>
              </a:rPr>
              <a:t>Int – </a:t>
            </a:r>
            <a:r>
              <a:rPr lang="en-US" sz="600" dirty="0" err="1">
                <a:solidFill>
                  <a:schemeClr val="tx1"/>
                </a:solidFill>
              </a:rPr>
              <a:t>DBSBank</a:t>
            </a:r>
            <a:r>
              <a:rPr lang="en-US" sz="600" dirty="0">
                <a:solidFill>
                  <a:schemeClr val="tx1"/>
                </a:solidFill>
              </a:rPr>
              <a:t>-SG-Sub-CA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35B3DC7-EDB1-EF4B-851D-8E7E718AA6E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417252" y="6802172"/>
            <a:ext cx="182924" cy="346087"/>
          </a:xfrm>
          <a:prstGeom prst="bentConnector3">
            <a:avLst>
              <a:gd name="adj1" fmla="val -1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EE91BFA-7F89-D449-8F5F-9FC1BFA0A249}"/>
              </a:ext>
            </a:extLst>
          </p:cNvPr>
          <p:cNvSpPr/>
          <p:nvPr/>
        </p:nvSpPr>
        <p:spPr>
          <a:xfrm>
            <a:off x="10720472" y="2646765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Tidy Up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009B656-FB5A-6A45-B8C9-0DA700EDFC59}"/>
              </a:ext>
            </a:extLst>
          </p:cNvPr>
          <p:cNvSpPr/>
          <p:nvPr/>
        </p:nvSpPr>
        <p:spPr>
          <a:xfrm>
            <a:off x="11842317" y="2621960"/>
            <a:ext cx="173555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Remove the scripts/installer &amp;</a:t>
            </a:r>
          </a:p>
          <a:p>
            <a:r>
              <a:rPr lang="en-US" sz="750" i="1" dirty="0"/>
              <a:t>tar all logs output as a </a:t>
            </a:r>
          </a:p>
          <a:p>
            <a:r>
              <a:rPr lang="en-US" sz="750" i="1" dirty="0"/>
              <a:t>compressed file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0141D15-0455-854C-9DD4-14DF086A0AAE}"/>
              </a:ext>
            </a:extLst>
          </p:cNvPr>
          <p:cNvSpPr/>
          <p:nvPr/>
        </p:nvSpPr>
        <p:spPr>
          <a:xfrm>
            <a:off x="2513953" y="2116941"/>
            <a:ext cx="173555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Script placed in /var/</a:t>
            </a:r>
            <a:r>
              <a:rPr lang="en-US" sz="750" i="1" dirty="0" err="1"/>
              <a:t>tmp</a:t>
            </a:r>
            <a:r>
              <a:rPr lang="en-US" sz="750" i="1" dirty="0"/>
              <a:t> directory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29E7155-766E-D74B-880E-92DBA360D6A2}"/>
              </a:ext>
            </a:extLst>
          </p:cNvPr>
          <p:cNvSpPr/>
          <p:nvPr/>
        </p:nvSpPr>
        <p:spPr>
          <a:xfrm>
            <a:off x="9250681" y="2366017"/>
            <a:ext cx="492762" cy="437393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36EEEDD-57BF-8F4B-9B54-80F3740F8FFF}"/>
              </a:ext>
            </a:extLst>
          </p:cNvPr>
          <p:cNvSpPr/>
          <p:nvPr/>
        </p:nvSpPr>
        <p:spPr>
          <a:xfrm>
            <a:off x="7868230" y="4015670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EDE6807-FFD0-0249-AF42-D0D011884F6C}"/>
              </a:ext>
            </a:extLst>
          </p:cNvPr>
          <p:cNvSpPr/>
          <p:nvPr/>
        </p:nvSpPr>
        <p:spPr>
          <a:xfrm>
            <a:off x="7868230" y="5142065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373D447-4EBB-C349-9247-DAEA7F283870}"/>
              </a:ext>
            </a:extLst>
          </p:cNvPr>
          <p:cNvSpPr/>
          <p:nvPr/>
        </p:nvSpPr>
        <p:spPr>
          <a:xfrm>
            <a:off x="7868230" y="6337621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E770E136-02B3-B548-9A57-94ECA8583A65}"/>
              </a:ext>
            </a:extLst>
          </p:cNvPr>
          <p:cNvCxnSpPr>
            <a:cxnSpLocks/>
            <a:stCxn id="239" idx="1"/>
          </p:cNvCxnSpPr>
          <p:nvPr/>
        </p:nvCxnSpPr>
        <p:spPr>
          <a:xfrm rot="10800000">
            <a:off x="6327667" y="4152073"/>
            <a:ext cx="154056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F1B688E3-5471-1546-B16B-F79A6CB658E9}"/>
              </a:ext>
            </a:extLst>
          </p:cNvPr>
          <p:cNvCxnSpPr>
            <a:cxnSpLocks/>
            <a:stCxn id="241" idx="1"/>
          </p:cNvCxnSpPr>
          <p:nvPr/>
        </p:nvCxnSpPr>
        <p:spPr>
          <a:xfrm rot="10800000" flipV="1">
            <a:off x="6318002" y="5278467"/>
            <a:ext cx="1550228" cy="11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667FFF9B-BBAA-6042-A2F4-35253739B2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04320" y="6474023"/>
            <a:ext cx="1582960" cy="50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E9713B4-F46A-4E40-A247-A7E19BCC30FC}"/>
              </a:ext>
            </a:extLst>
          </p:cNvPr>
          <p:cNvSpPr/>
          <p:nvPr/>
        </p:nvSpPr>
        <p:spPr>
          <a:xfrm>
            <a:off x="6889034" y="4035410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E2AA7D3E-7D73-5347-A820-53C5A148D419}"/>
              </a:ext>
            </a:extLst>
          </p:cNvPr>
          <p:cNvSpPr/>
          <p:nvPr/>
        </p:nvSpPr>
        <p:spPr>
          <a:xfrm>
            <a:off x="6894256" y="5179574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F08BDBA5-102B-134D-8829-03FA6F74E9C5}"/>
              </a:ext>
            </a:extLst>
          </p:cNvPr>
          <p:cNvSpPr/>
          <p:nvPr/>
        </p:nvSpPr>
        <p:spPr>
          <a:xfrm>
            <a:off x="6923815" y="6360502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F651004-91A1-C84C-88D8-F8968C51480C}"/>
              </a:ext>
            </a:extLst>
          </p:cNvPr>
          <p:cNvSpPr/>
          <p:nvPr/>
        </p:nvSpPr>
        <p:spPr>
          <a:xfrm>
            <a:off x="7922374" y="8047857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7C97785-B89D-514E-8CAC-05B39E173B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57238" y="8542010"/>
            <a:ext cx="42303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18019AC-13EC-E648-8ACD-9C491E7C0949}"/>
              </a:ext>
            </a:extLst>
          </p:cNvPr>
          <p:cNvSpPr/>
          <p:nvPr/>
        </p:nvSpPr>
        <p:spPr>
          <a:xfrm>
            <a:off x="7888890" y="8401434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7CE61750-8962-D24B-966E-B13B2421B8C9}"/>
              </a:ext>
            </a:extLst>
          </p:cNvPr>
          <p:cNvSpPr/>
          <p:nvPr/>
        </p:nvSpPr>
        <p:spPr>
          <a:xfrm>
            <a:off x="8790817" y="7471656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BA40C258-050D-2644-8209-7223C6A9F655}"/>
              </a:ext>
            </a:extLst>
          </p:cNvPr>
          <p:cNvCxnSpPr>
            <a:cxnSpLocks/>
            <a:stCxn id="269" idx="3"/>
          </p:cNvCxnSpPr>
          <p:nvPr/>
        </p:nvCxnSpPr>
        <p:spPr>
          <a:xfrm>
            <a:off x="9283580" y="7608058"/>
            <a:ext cx="1991021" cy="8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69089E7-AEC0-BF43-B16B-43E30D859C20}"/>
              </a:ext>
            </a:extLst>
          </p:cNvPr>
          <p:cNvSpPr/>
          <p:nvPr/>
        </p:nvSpPr>
        <p:spPr>
          <a:xfrm>
            <a:off x="9871211" y="7504205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569CC72-4A3F-5E4D-A2B8-6236767E06AD}"/>
              </a:ext>
            </a:extLst>
          </p:cNvPr>
          <p:cNvSpPr/>
          <p:nvPr/>
        </p:nvSpPr>
        <p:spPr>
          <a:xfrm>
            <a:off x="8796442" y="6157809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2F50E3D0-42F6-3543-88BC-13EDF245F370}"/>
              </a:ext>
            </a:extLst>
          </p:cNvPr>
          <p:cNvCxnSpPr>
            <a:cxnSpLocks/>
            <a:stCxn id="173" idx="1"/>
            <a:endCxn id="234" idx="2"/>
          </p:cNvCxnSpPr>
          <p:nvPr/>
        </p:nvCxnSpPr>
        <p:spPr>
          <a:xfrm rot="10800000">
            <a:off x="9250683" y="2584715"/>
            <a:ext cx="1450937" cy="3128373"/>
          </a:xfrm>
          <a:prstGeom prst="bentConnector3">
            <a:avLst>
              <a:gd name="adj1" fmla="val 11575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Diamond 172">
            <a:extLst>
              <a:ext uri="{FF2B5EF4-FFF2-40B4-BE49-F238E27FC236}">
                <a16:creationId xmlns:a16="http://schemas.microsoft.com/office/drawing/2014/main" id="{999E68FC-1B46-EB43-9A63-4BA417AE808D}"/>
              </a:ext>
            </a:extLst>
          </p:cNvPr>
          <p:cNvSpPr/>
          <p:nvPr/>
        </p:nvSpPr>
        <p:spPr>
          <a:xfrm>
            <a:off x="10701619" y="5360994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Fail = 0 ?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A8BB9F3-A7BF-1740-A4C3-B1C0785B2CD5}"/>
              </a:ext>
            </a:extLst>
          </p:cNvPr>
          <p:cNvCxnSpPr>
            <a:cxnSpLocks/>
            <a:stCxn id="215" idx="2"/>
            <a:endCxn id="173" idx="0"/>
          </p:cNvCxnSpPr>
          <p:nvPr/>
        </p:nvCxnSpPr>
        <p:spPr>
          <a:xfrm>
            <a:off x="11296173" y="4885286"/>
            <a:ext cx="2065" cy="4757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5F1430EC-3C18-9A4A-985C-612C4584917E}"/>
              </a:ext>
            </a:extLst>
          </p:cNvPr>
          <p:cNvCxnSpPr>
            <a:cxnSpLocks/>
            <a:stCxn id="276" idx="3"/>
          </p:cNvCxnSpPr>
          <p:nvPr/>
        </p:nvCxnSpPr>
        <p:spPr>
          <a:xfrm>
            <a:off x="9289204" y="6294212"/>
            <a:ext cx="2004494" cy="50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ECAEF05-B206-C942-AA3E-5508DE86F76F}"/>
              </a:ext>
            </a:extLst>
          </p:cNvPr>
          <p:cNvSpPr/>
          <p:nvPr/>
        </p:nvSpPr>
        <p:spPr>
          <a:xfrm>
            <a:off x="9907913" y="6188023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93DEE26-773B-5046-8EBB-74F6E9B5F037}"/>
              </a:ext>
            </a:extLst>
          </p:cNvPr>
          <p:cNvSpPr/>
          <p:nvPr/>
        </p:nvSpPr>
        <p:spPr>
          <a:xfrm>
            <a:off x="11255750" y="5184767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A845F57-EC52-6647-A919-CCF7EB7840FA}"/>
              </a:ext>
            </a:extLst>
          </p:cNvPr>
          <p:cNvSpPr/>
          <p:nvPr/>
        </p:nvSpPr>
        <p:spPr>
          <a:xfrm>
            <a:off x="10474177" y="5690872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9EC25A2-704D-2F4C-B001-53F6BB0A5DDF}"/>
              </a:ext>
            </a:extLst>
          </p:cNvPr>
          <p:cNvSpPr/>
          <p:nvPr/>
        </p:nvSpPr>
        <p:spPr>
          <a:xfrm>
            <a:off x="9362270" y="5278949"/>
            <a:ext cx="187472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This will be the last check.</a:t>
            </a:r>
          </a:p>
          <a:p>
            <a:r>
              <a:rPr lang="en-US" sz="750" b="1" i="1" dirty="0">
                <a:solidFill>
                  <a:srgbClr val="C00000"/>
                </a:solidFill>
              </a:rPr>
              <a:t>If FAIL != 0 (fail in any check), exit the flow before VEN install. 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7D22CDC-07BE-4245-9741-FAB0665FAC79}"/>
              </a:ext>
            </a:extLst>
          </p:cNvPr>
          <p:cNvSpPr/>
          <p:nvPr/>
        </p:nvSpPr>
        <p:spPr>
          <a:xfrm>
            <a:off x="9070876" y="5588626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69111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774" y="375279"/>
            <a:ext cx="12417552" cy="853440"/>
          </a:xfrm>
        </p:spPr>
        <p:txBody>
          <a:bodyPr/>
          <a:lstStyle/>
          <a:p>
            <a:r>
              <a:rPr lang="en-US" dirty="0"/>
              <a:t>Windows Scripts Logical Workflow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F1EA8A-A39F-F040-9A85-9F3EDC96B3C7}"/>
              </a:ext>
            </a:extLst>
          </p:cNvPr>
          <p:cNvSpPr/>
          <p:nvPr/>
        </p:nvSpPr>
        <p:spPr>
          <a:xfrm>
            <a:off x="5032606" y="4851137"/>
            <a:ext cx="1154379" cy="704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b="1" dirty="0">
                <a:solidFill>
                  <a:schemeClr val="tx1"/>
                </a:solidFill>
              </a:rPr>
              <a:t>Windows</a:t>
            </a:r>
          </a:p>
          <a:p>
            <a:r>
              <a:rPr lang="en-US" sz="600" dirty="0">
                <a:solidFill>
                  <a:schemeClr val="tx1"/>
                </a:solidFill>
              </a:rPr>
              <a:t>- </a:t>
            </a:r>
            <a:r>
              <a:rPr lang="en-US" sz="600" dirty="0" err="1">
                <a:solidFill>
                  <a:schemeClr val="tx1"/>
                </a:solidFill>
              </a:rPr>
              <a:t>Powershell</a:t>
            </a:r>
            <a:r>
              <a:rPr lang="en-US" sz="600" dirty="0">
                <a:solidFill>
                  <a:schemeClr val="tx1"/>
                </a:solidFill>
              </a:rPr>
              <a:t> &gt; v2</a:t>
            </a:r>
          </a:p>
          <a:p>
            <a:r>
              <a:rPr lang="en-US" sz="600" dirty="0">
                <a:solidFill>
                  <a:schemeClr val="tx1"/>
                </a:solidFill>
              </a:rPr>
              <a:t>- .</a:t>
            </a:r>
            <a:r>
              <a:rPr lang="en-US" sz="600" dirty="0" err="1">
                <a:solidFill>
                  <a:schemeClr val="tx1"/>
                </a:solidFill>
              </a:rPr>
              <a:t>NetFramework</a:t>
            </a:r>
            <a:r>
              <a:rPr lang="en-US" sz="600" dirty="0">
                <a:solidFill>
                  <a:schemeClr val="tx1"/>
                </a:solidFill>
              </a:rPr>
              <a:t> &gt; 3.5</a:t>
            </a:r>
          </a:p>
          <a:p>
            <a:r>
              <a:rPr lang="en-US" sz="600" dirty="0">
                <a:solidFill>
                  <a:schemeClr val="tx1"/>
                </a:solidFill>
              </a:rPr>
              <a:t>- TLS1-2 ready</a:t>
            </a:r>
          </a:p>
          <a:p>
            <a:r>
              <a:rPr lang="en-US" sz="600" dirty="0">
                <a:solidFill>
                  <a:schemeClr val="tx1"/>
                </a:solidFill>
              </a:rPr>
              <a:t>- SHA-2: KB3033929 (Win2008R2)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7D57CA7-9EA6-8B44-8EDA-371AECB9FBE6}"/>
              </a:ext>
            </a:extLst>
          </p:cNvPr>
          <p:cNvSpPr/>
          <p:nvPr/>
        </p:nvSpPr>
        <p:spPr>
          <a:xfrm>
            <a:off x="2997318" y="1983866"/>
            <a:ext cx="655787" cy="540297"/>
          </a:xfrm>
          <a:prstGeom prst="ellipse">
            <a:avLst/>
          </a:prstGeom>
          <a:solidFill>
            <a:srgbClr val="F47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86F57967-B562-8D47-BF66-D70A00D74CB9}"/>
              </a:ext>
            </a:extLst>
          </p:cNvPr>
          <p:cNvSpPr/>
          <p:nvPr/>
        </p:nvSpPr>
        <p:spPr>
          <a:xfrm>
            <a:off x="2728595" y="2946161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Root</a:t>
            </a:r>
          </a:p>
          <a:p>
            <a:pPr algn="ctr"/>
            <a:r>
              <a:rPr lang="en-US" sz="750" dirty="0"/>
              <a:t>/admin user?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1ADB844-C29D-EB4E-938A-F0202F7F11A2}"/>
              </a:ext>
            </a:extLst>
          </p:cNvPr>
          <p:cNvSpPr/>
          <p:nvPr/>
        </p:nvSpPr>
        <p:spPr>
          <a:xfrm>
            <a:off x="2550296" y="3284159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AB8149-0EB0-EC4B-9486-A001B4897705}"/>
              </a:ext>
            </a:extLst>
          </p:cNvPr>
          <p:cNvSpPr/>
          <p:nvPr/>
        </p:nvSpPr>
        <p:spPr>
          <a:xfrm>
            <a:off x="2284813" y="3808605"/>
            <a:ext cx="712504" cy="561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b="1" dirty="0">
                <a:solidFill>
                  <a:schemeClr val="tx1"/>
                </a:solidFill>
              </a:rPr>
              <a:t>OS Family:</a:t>
            </a:r>
          </a:p>
          <a:p>
            <a:r>
              <a:rPr lang="en-US" sz="600" dirty="0">
                <a:solidFill>
                  <a:schemeClr val="tx1"/>
                </a:solidFill>
              </a:rPr>
              <a:t>Win2008R2</a:t>
            </a:r>
          </a:p>
          <a:p>
            <a:r>
              <a:rPr lang="en-US" sz="600" dirty="0">
                <a:solidFill>
                  <a:schemeClr val="tx1"/>
                </a:solidFill>
              </a:rPr>
              <a:t>Win2012</a:t>
            </a:r>
          </a:p>
          <a:p>
            <a:r>
              <a:rPr lang="en-US" sz="600" dirty="0">
                <a:solidFill>
                  <a:schemeClr val="tx1"/>
                </a:solidFill>
              </a:rPr>
              <a:t>Win2012R2</a:t>
            </a:r>
          </a:p>
          <a:p>
            <a:r>
              <a:rPr lang="en-US" sz="600" dirty="0">
                <a:solidFill>
                  <a:schemeClr val="tx1"/>
                </a:solidFill>
              </a:rPr>
              <a:t>Win2016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A9B60143-5E8A-8D48-A39C-C395813E178A}"/>
              </a:ext>
            </a:extLst>
          </p:cNvPr>
          <p:cNvSpPr/>
          <p:nvPr/>
        </p:nvSpPr>
        <p:spPr>
          <a:xfrm>
            <a:off x="2739048" y="4093245"/>
            <a:ext cx="1172320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OS supported?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82DDC25-BB7A-774D-816A-105402BFE3D0}"/>
              </a:ext>
            </a:extLst>
          </p:cNvPr>
          <p:cNvSpPr/>
          <p:nvPr/>
        </p:nvSpPr>
        <p:spPr>
          <a:xfrm>
            <a:off x="1290196" y="4807889"/>
            <a:ext cx="492762" cy="437393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20" name="Diamond 119">
            <a:extLst>
              <a:ext uri="{FF2B5EF4-FFF2-40B4-BE49-F238E27FC236}">
                <a16:creationId xmlns:a16="http://schemas.microsoft.com/office/drawing/2014/main" id="{FF09451D-8C44-0645-8625-C0A62844F905}"/>
              </a:ext>
            </a:extLst>
          </p:cNvPr>
          <p:cNvSpPr/>
          <p:nvPr/>
        </p:nvSpPr>
        <p:spPr>
          <a:xfrm>
            <a:off x="2729018" y="5245281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VEN activated? </a:t>
            </a:r>
          </a:p>
        </p:txBody>
      </p:sp>
      <p:sp>
        <p:nvSpPr>
          <p:cNvPr id="121" name="Diamond 120">
            <a:extLst>
              <a:ext uri="{FF2B5EF4-FFF2-40B4-BE49-F238E27FC236}">
                <a16:creationId xmlns:a16="http://schemas.microsoft.com/office/drawing/2014/main" id="{87E0F19F-9172-E142-91D7-350BA71BE6A7}"/>
              </a:ext>
            </a:extLst>
          </p:cNvPr>
          <p:cNvSpPr/>
          <p:nvPr/>
        </p:nvSpPr>
        <p:spPr>
          <a:xfrm>
            <a:off x="2728163" y="6392365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VEN directory found? 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CBF2A821-CCCF-474B-A86A-260B42D9C0C0}"/>
              </a:ext>
            </a:extLst>
          </p:cNvPr>
          <p:cNvCxnSpPr>
            <a:cxnSpLocks/>
            <a:stCxn id="115" idx="1"/>
            <a:endCxn id="119" idx="0"/>
          </p:cNvCxnSpPr>
          <p:nvPr/>
        </p:nvCxnSpPr>
        <p:spPr>
          <a:xfrm rot="10800000" flipV="1">
            <a:off x="1536579" y="3298253"/>
            <a:ext cx="1192017" cy="150963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A9CC49B-502D-DE45-9153-236AC9FE542C}"/>
              </a:ext>
            </a:extLst>
          </p:cNvPr>
          <p:cNvCxnSpPr>
            <a:stCxn id="114" idx="4"/>
            <a:endCxn id="115" idx="0"/>
          </p:cNvCxnSpPr>
          <p:nvPr/>
        </p:nvCxnSpPr>
        <p:spPr>
          <a:xfrm>
            <a:off x="3325211" y="2524163"/>
            <a:ext cx="2" cy="421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16ED35C-429A-2D44-82DD-15A0CC086339}"/>
              </a:ext>
            </a:extLst>
          </p:cNvPr>
          <p:cNvCxnSpPr>
            <a:cxnSpLocks/>
            <a:stCxn id="115" idx="2"/>
            <a:endCxn id="118" idx="0"/>
          </p:cNvCxnSpPr>
          <p:nvPr/>
        </p:nvCxnSpPr>
        <p:spPr>
          <a:xfrm flipH="1">
            <a:off x="3325209" y="3650345"/>
            <a:ext cx="5" cy="4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8E31014-00C8-354E-8F25-D2F670FCCFBC}"/>
              </a:ext>
            </a:extLst>
          </p:cNvPr>
          <p:cNvCxnSpPr>
            <a:cxnSpLocks/>
            <a:stCxn id="118" idx="2"/>
            <a:endCxn id="120" idx="0"/>
          </p:cNvCxnSpPr>
          <p:nvPr/>
        </p:nvCxnSpPr>
        <p:spPr>
          <a:xfrm>
            <a:off x="3325208" y="4797429"/>
            <a:ext cx="428" cy="447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8566C3-F135-B048-8BE8-73CCDB919139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 flipH="1">
            <a:off x="3324782" y="5949465"/>
            <a:ext cx="855" cy="4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AE7143A-BC37-2F48-B1CB-94D1963B3C94}"/>
              </a:ext>
            </a:extLst>
          </p:cNvPr>
          <p:cNvSpPr/>
          <p:nvPr/>
        </p:nvSpPr>
        <p:spPr>
          <a:xfrm>
            <a:off x="3325208" y="3605093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862372E-B609-5846-B3B5-6C51807E7C62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1536578" y="4445337"/>
            <a:ext cx="120247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E27D589-1607-B445-9322-C470AC95882A}"/>
              </a:ext>
            </a:extLst>
          </p:cNvPr>
          <p:cNvSpPr/>
          <p:nvPr/>
        </p:nvSpPr>
        <p:spPr>
          <a:xfrm>
            <a:off x="2541152" y="4434932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F21094C-3097-DB45-A510-B08CD113574F}"/>
              </a:ext>
            </a:extLst>
          </p:cNvPr>
          <p:cNvSpPr/>
          <p:nvPr/>
        </p:nvSpPr>
        <p:spPr>
          <a:xfrm>
            <a:off x="3325208" y="4763344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539C1939-5AD8-9D43-A268-C9CE1475B42C}"/>
              </a:ext>
            </a:extLst>
          </p:cNvPr>
          <p:cNvCxnSpPr>
            <a:stCxn id="120" idx="1"/>
            <a:endCxn id="119" idx="4"/>
          </p:cNvCxnSpPr>
          <p:nvPr/>
        </p:nvCxnSpPr>
        <p:spPr>
          <a:xfrm rot="10800000">
            <a:off x="1536577" y="5245281"/>
            <a:ext cx="1192440" cy="35209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941807-F581-0948-86AC-319C178F147D}"/>
              </a:ext>
            </a:extLst>
          </p:cNvPr>
          <p:cNvSpPr/>
          <p:nvPr/>
        </p:nvSpPr>
        <p:spPr>
          <a:xfrm>
            <a:off x="2440568" y="5602880"/>
            <a:ext cx="35458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C04EDB-A378-EF4E-9C82-A471A469D9D4}"/>
              </a:ext>
            </a:extLst>
          </p:cNvPr>
          <p:cNvSpPr/>
          <p:nvPr/>
        </p:nvSpPr>
        <p:spPr>
          <a:xfrm>
            <a:off x="1472585" y="5183903"/>
            <a:ext cx="1582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50" b="1" i="1" dirty="0">
                <a:solidFill>
                  <a:srgbClr val="C00000"/>
                </a:solidFill>
              </a:rPr>
              <a:t>Exit if </a:t>
            </a:r>
            <a:r>
              <a:rPr lang="en-US" sz="750" b="1" i="1" dirty="0" err="1">
                <a:solidFill>
                  <a:srgbClr val="C00000"/>
                </a:solidFill>
              </a:rPr>
              <a:t>VEN_Status</a:t>
            </a:r>
            <a:r>
              <a:rPr lang="en-US" sz="750" b="1" i="1" dirty="0">
                <a:solidFill>
                  <a:srgbClr val="C00000"/>
                </a:solidFill>
              </a:rPr>
              <a:t> =</a:t>
            </a:r>
          </a:p>
          <a:p>
            <a:pPr algn="r"/>
            <a:r>
              <a:rPr lang="en-US" sz="750" b="1" i="1" dirty="0">
                <a:solidFill>
                  <a:srgbClr val="C00000"/>
                </a:solidFill>
              </a:rPr>
              <a:t>[ idle | illuminated | enforced ]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9866240-0DEA-604A-8D56-1886D2295803}"/>
              </a:ext>
            </a:extLst>
          </p:cNvPr>
          <p:cNvCxnSpPr>
            <a:stCxn id="121" idx="1"/>
            <a:endCxn id="119" idx="4"/>
          </p:cNvCxnSpPr>
          <p:nvPr/>
        </p:nvCxnSpPr>
        <p:spPr>
          <a:xfrm rot="10800000">
            <a:off x="1536579" y="5245281"/>
            <a:ext cx="1191585" cy="14991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44E93D6-2258-9442-876B-370365673574}"/>
              </a:ext>
            </a:extLst>
          </p:cNvPr>
          <p:cNvSpPr/>
          <p:nvPr/>
        </p:nvSpPr>
        <p:spPr>
          <a:xfrm>
            <a:off x="3311113" y="5913387"/>
            <a:ext cx="30649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No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71692E-EDDB-1940-8705-CEB0ED016F35}"/>
              </a:ext>
            </a:extLst>
          </p:cNvPr>
          <p:cNvSpPr/>
          <p:nvPr/>
        </p:nvSpPr>
        <p:spPr>
          <a:xfrm>
            <a:off x="2458856" y="6728910"/>
            <a:ext cx="35458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BE936F3-6BB9-5949-B33A-5691D3D9F7E9}"/>
              </a:ext>
            </a:extLst>
          </p:cNvPr>
          <p:cNvSpPr/>
          <p:nvPr/>
        </p:nvSpPr>
        <p:spPr>
          <a:xfrm>
            <a:off x="1517608" y="5993460"/>
            <a:ext cx="184457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”Program Files/</a:t>
            </a:r>
            <a:r>
              <a:rPr lang="en-US" sz="750" b="1" i="1" dirty="0" err="1">
                <a:solidFill>
                  <a:srgbClr val="C00000"/>
                </a:solidFill>
              </a:rPr>
              <a:t>Illumio</a:t>
            </a:r>
            <a:r>
              <a:rPr lang="en-US" sz="750" b="1" i="1" dirty="0">
                <a:solidFill>
                  <a:srgbClr val="C00000"/>
                </a:solidFill>
              </a:rPr>
              <a:t>” found but not ”</a:t>
            </a:r>
            <a:r>
              <a:rPr lang="en-US" sz="750" b="1" i="1" dirty="0" err="1">
                <a:solidFill>
                  <a:srgbClr val="C00000"/>
                </a:solidFill>
              </a:rPr>
              <a:t>Programdata</a:t>
            </a:r>
            <a:r>
              <a:rPr lang="en-US" sz="750" b="1" i="1" dirty="0">
                <a:solidFill>
                  <a:srgbClr val="C00000"/>
                </a:solidFill>
              </a:rPr>
              <a:t>/</a:t>
            </a:r>
            <a:r>
              <a:rPr lang="en-US" sz="750" b="1" i="1" dirty="0" err="1">
                <a:solidFill>
                  <a:srgbClr val="C00000"/>
                </a:solidFill>
              </a:rPr>
              <a:t>Illumio</a:t>
            </a:r>
            <a:r>
              <a:rPr lang="en-US" sz="750" b="1" i="1" dirty="0">
                <a:solidFill>
                  <a:srgbClr val="C00000"/>
                </a:solidFill>
              </a:rPr>
              <a:t>”</a:t>
            </a:r>
          </a:p>
          <a:p>
            <a:endParaRPr lang="en-US" sz="750" b="1" i="1" dirty="0">
              <a:solidFill>
                <a:srgbClr val="C00000"/>
              </a:solidFill>
            </a:endParaRPr>
          </a:p>
          <a:p>
            <a:r>
              <a:rPr lang="en-US" sz="750" b="1" i="1" dirty="0">
                <a:solidFill>
                  <a:srgbClr val="C00000"/>
                </a:solidFill>
              </a:rPr>
              <a:t>Fail If ”</a:t>
            </a:r>
            <a:r>
              <a:rPr lang="en-US" sz="750" b="1" i="1" dirty="0" err="1">
                <a:solidFill>
                  <a:srgbClr val="C00000"/>
                </a:solidFill>
              </a:rPr>
              <a:t>Programdata</a:t>
            </a:r>
            <a:r>
              <a:rPr lang="en-US" sz="750" b="1" i="1" dirty="0">
                <a:solidFill>
                  <a:srgbClr val="C00000"/>
                </a:solidFill>
              </a:rPr>
              <a:t>/</a:t>
            </a:r>
            <a:r>
              <a:rPr lang="en-US" sz="750" b="1" i="1" dirty="0" err="1">
                <a:solidFill>
                  <a:srgbClr val="C00000"/>
                </a:solidFill>
              </a:rPr>
              <a:t>Illumio</a:t>
            </a:r>
            <a:r>
              <a:rPr lang="en-US" sz="750" b="1" i="1" dirty="0">
                <a:solidFill>
                  <a:srgbClr val="C00000"/>
                </a:solidFill>
              </a:rPr>
              <a:t>” found but not “</a:t>
            </a:r>
            <a:r>
              <a:rPr lang="en-US" sz="750" b="1" i="1" dirty="0" err="1">
                <a:solidFill>
                  <a:srgbClr val="C00000"/>
                </a:solidFill>
              </a:rPr>
              <a:t>ProgramFiles</a:t>
            </a:r>
            <a:r>
              <a:rPr lang="en-US" sz="750" b="1" i="1" dirty="0">
                <a:solidFill>
                  <a:srgbClr val="C00000"/>
                </a:solidFill>
              </a:rPr>
              <a:t>/</a:t>
            </a:r>
            <a:r>
              <a:rPr lang="en-US" sz="750" b="1" i="1" dirty="0" err="1">
                <a:solidFill>
                  <a:srgbClr val="C00000"/>
                </a:solidFill>
              </a:rPr>
              <a:t>Illumio</a:t>
            </a:r>
            <a:r>
              <a:rPr lang="en-US" sz="750" b="1" i="1" dirty="0">
                <a:solidFill>
                  <a:srgbClr val="C00000"/>
                </a:solidFill>
              </a:rPr>
              <a:t>” </a:t>
            </a:r>
          </a:p>
        </p:txBody>
      </p:sp>
      <p:sp>
        <p:nvSpPr>
          <p:cNvPr id="140" name="Diamond 139">
            <a:extLst>
              <a:ext uri="{FF2B5EF4-FFF2-40B4-BE49-F238E27FC236}">
                <a16:creationId xmlns:a16="http://schemas.microsoft.com/office/drawing/2014/main" id="{0133CC11-A34C-2F4A-9FF1-33D8E15FF89A}"/>
              </a:ext>
            </a:extLst>
          </p:cNvPr>
          <p:cNvSpPr/>
          <p:nvPr/>
        </p:nvSpPr>
        <p:spPr>
          <a:xfrm>
            <a:off x="2729018" y="7539449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Sufficient disk space?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8ACD521-7E7E-4C42-A2B7-24FBB7E1B25B}"/>
              </a:ext>
            </a:extLst>
          </p:cNvPr>
          <p:cNvCxnSpPr>
            <a:cxnSpLocks/>
            <a:stCxn id="121" idx="2"/>
            <a:endCxn id="140" idx="0"/>
          </p:cNvCxnSpPr>
          <p:nvPr/>
        </p:nvCxnSpPr>
        <p:spPr>
          <a:xfrm>
            <a:off x="3324782" y="7096549"/>
            <a:ext cx="855" cy="4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406838-BAAF-9D4A-B748-71A90CC656FF}"/>
              </a:ext>
            </a:extLst>
          </p:cNvPr>
          <p:cNvSpPr/>
          <p:nvPr/>
        </p:nvSpPr>
        <p:spPr>
          <a:xfrm>
            <a:off x="3324736" y="7014429"/>
            <a:ext cx="30649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No</a:t>
            </a: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C59E10F-C2F0-DC44-BE9F-DDBE6CB26888}"/>
              </a:ext>
            </a:extLst>
          </p:cNvPr>
          <p:cNvCxnSpPr>
            <a:cxnSpLocks/>
            <a:stCxn id="140" idx="1"/>
            <a:endCxn id="119" idx="4"/>
          </p:cNvCxnSpPr>
          <p:nvPr/>
        </p:nvCxnSpPr>
        <p:spPr>
          <a:xfrm rot="10800000">
            <a:off x="1536577" y="5245281"/>
            <a:ext cx="1192440" cy="264626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859168A-0A8E-DD47-A488-15DEFCBFF7EC}"/>
              </a:ext>
            </a:extLst>
          </p:cNvPr>
          <p:cNvSpPr/>
          <p:nvPr/>
        </p:nvSpPr>
        <p:spPr>
          <a:xfrm>
            <a:off x="2440568" y="7894282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8E3E2B-7BEA-8544-BAD2-79420D185F57}"/>
              </a:ext>
            </a:extLst>
          </p:cNvPr>
          <p:cNvSpPr/>
          <p:nvPr/>
        </p:nvSpPr>
        <p:spPr>
          <a:xfrm>
            <a:off x="3790734" y="7901445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2EB622F-77A2-4C4A-8693-6B20F30C1FEB}"/>
              </a:ext>
            </a:extLst>
          </p:cNvPr>
          <p:cNvSpPr/>
          <p:nvPr/>
        </p:nvSpPr>
        <p:spPr>
          <a:xfrm>
            <a:off x="1362189" y="7513947"/>
            <a:ext cx="1582656" cy="32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50" b="1" i="1" dirty="0">
                <a:solidFill>
                  <a:srgbClr val="C00000"/>
                </a:solidFill>
              </a:rPr>
              <a:t>Fail if disk space less than </a:t>
            </a:r>
          </a:p>
          <a:p>
            <a:pPr algn="r"/>
            <a:r>
              <a:rPr lang="en-US" sz="750" b="1" i="1" dirty="0">
                <a:solidFill>
                  <a:srgbClr val="C00000"/>
                </a:solidFill>
              </a:rPr>
              <a:t>500MB after installed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96DCC0D6-7D99-F044-B1DA-1BC213C22F8B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3922254" y="3293303"/>
            <a:ext cx="1887420" cy="4598239"/>
          </a:xfrm>
          <a:prstGeom prst="bentConnector3">
            <a:avLst>
              <a:gd name="adj1" fmla="val 511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E05B428-CB3B-DE46-A7CE-9AFAFD0DCA7D}"/>
              </a:ext>
            </a:extLst>
          </p:cNvPr>
          <p:cNvSpPr/>
          <p:nvPr/>
        </p:nvSpPr>
        <p:spPr>
          <a:xfrm>
            <a:off x="1617648" y="3192936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9DB5A09-48FC-E646-A7BC-8D96108C3285}"/>
              </a:ext>
            </a:extLst>
          </p:cNvPr>
          <p:cNvSpPr/>
          <p:nvPr/>
        </p:nvSpPr>
        <p:spPr>
          <a:xfrm>
            <a:off x="1617648" y="4338785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68FE63B-F67B-FE41-B301-FCBD4A969470}"/>
              </a:ext>
            </a:extLst>
          </p:cNvPr>
          <p:cNvSpPr/>
          <p:nvPr/>
        </p:nvSpPr>
        <p:spPr>
          <a:xfrm>
            <a:off x="1614359" y="5493498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7F56F23-FB48-6A4B-9345-60EA2B33B520}"/>
              </a:ext>
            </a:extLst>
          </p:cNvPr>
          <p:cNvSpPr/>
          <p:nvPr/>
        </p:nvSpPr>
        <p:spPr>
          <a:xfrm>
            <a:off x="1614359" y="6646314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F961461-E57C-9F4C-9F43-621B9642C4A4}"/>
              </a:ext>
            </a:extLst>
          </p:cNvPr>
          <p:cNvSpPr/>
          <p:nvPr/>
        </p:nvSpPr>
        <p:spPr>
          <a:xfrm>
            <a:off x="1614359" y="7768480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9F09BA0-648F-F244-8CF0-9843D02AD5C2}"/>
              </a:ext>
            </a:extLst>
          </p:cNvPr>
          <p:cNvSpPr/>
          <p:nvPr/>
        </p:nvSpPr>
        <p:spPr>
          <a:xfrm>
            <a:off x="2587000" y="1796901"/>
            <a:ext cx="173555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Script placed in C:/temp directory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84F2D1E-2EC0-5C41-BFD0-2F89D1836733}"/>
              </a:ext>
            </a:extLst>
          </p:cNvPr>
          <p:cNvSpPr/>
          <p:nvPr/>
        </p:nvSpPr>
        <p:spPr>
          <a:xfrm>
            <a:off x="3508358" y="5719596"/>
            <a:ext cx="1582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 err="1"/>
              <a:t>VEN_Status</a:t>
            </a:r>
            <a:r>
              <a:rPr lang="en-US" sz="750" i="1" dirty="0"/>
              <a:t> = [ unpaired ]</a:t>
            </a:r>
          </a:p>
          <a:p>
            <a:r>
              <a:rPr lang="en-US" sz="750" b="1" i="1" dirty="0"/>
              <a:t>or</a:t>
            </a:r>
            <a:r>
              <a:rPr lang="en-US" sz="750" i="1" dirty="0"/>
              <a:t> No VEN found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8C21306-2354-D645-9E2B-DB5B08B32A04}"/>
              </a:ext>
            </a:extLst>
          </p:cNvPr>
          <p:cNvSpPr/>
          <p:nvPr/>
        </p:nvSpPr>
        <p:spPr>
          <a:xfrm>
            <a:off x="3564271" y="6830176"/>
            <a:ext cx="145019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Both </a:t>
            </a:r>
            <a:r>
              <a:rPr lang="en-US" sz="750" i="1" dirty="0" err="1"/>
              <a:t>illumio_ven</a:t>
            </a:r>
            <a:r>
              <a:rPr lang="en-US" sz="750" i="1" dirty="0"/>
              <a:t> and </a:t>
            </a:r>
            <a:r>
              <a:rPr lang="en-US" sz="750" i="1" dirty="0" err="1"/>
              <a:t>illumio_ven_data</a:t>
            </a:r>
            <a:r>
              <a:rPr lang="en-US" sz="750" i="1" dirty="0"/>
              <a:t> found</a:t>
            </a:r>
          </a:p>
          <a:p>
            <a:r>
              <a:rPr lang="en-US" sz="750" b="1" i="1" dirty="0"/>
              <a:t>or</a:t>
            </a:r>
            <a:r>
              <a:rPr lang="en-US" sz="750" i="1" dirty="0"/>
              <a:t> No VEN directory found</a:t>
            </a:r>
          </a:p>
        </p:txBody>
      </p:sp>
      <p:sp>
        <p:nvSpPr>
          <p:cNvPr id="229" name="Slide Number Placeholder 3">
            <a:extLst>
              <a:ext uri="{FF2B5EF4-FFF2-40B4-BE49-F238E27FC236}">
                <a16:creationId xmlns:a16="http://schemas.microsoft.com/office/drawing/2014/main" id="{F6259122-8598-8148-B5E2-262B8B56DD2C}"/>
              </a:ext>
            </a:extLst>
          </p:cNvPr>
          <p:cNvSpPr txBox="1">
            <a:spLocks/>
          </p:cNvSpPr>
          <p:nvPr/>
        </p:nvSpPr>
        <p:spPr>
          <a:xfrm>
            <a:off x="8772576" y="16615193"/>
            <a:ext cx="1043914" cy="409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716890" rtl="0" eaLnBrk="1" latinLnBrk="0" hangingPunct="1">
              <a:defRPr sz="112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16890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3779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0669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67558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84448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01338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8227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35117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0F0E5E-4EFE-DC4F-91D2-CE18E75CDAE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99" name="Diamond 298">
            <a:extLst>
              <a:ext uri="{FF2B5EF4-FFF2-40B4-BE49-F238E27FC236}">
                <a16:creationId xmlns:a16="http://schemas.microsoft.com/office/drawing/2014/main" id="{C8D1CD12-6DB5-1648-9068-8A9E93388591}"/>
              </a:ext>
            </a:extLst>
          </p:cNvPr>
          <p:cNvSpPr/>
          <p:nvPr/>
        </p:nvSpPr>
        <p:spPr>
          <a:xfrm>
            <a:off x="5809675" y="2941210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DNS settings exist?</a:t>
            </a:r>
          </a:p>
        </p:txBody>
      </p:sp>
      <p:sp>
        <p:nvSpPr>
          <p:cNvPr id="300" name="Diamond 299">
            <a:extLst>
              <a:ext uri="{FF2B5EF4-FFF2-40B4-BE49-F238E27FC236}">
                <a16:creationId xmlns:a16="http://schemas.microsoft.com/office/drawing/2014/main" id="{C7E542C9-37D4-4646-92D7-E064B7A4EC97}"/>
              </a:ext>
            </a:extLst>
          </p:cNvPr>
          <p:cNvSpPr/>
          <p:nvPr/>
        </p:nvSpPr>
        <p:spPr>
          <a:xfrm>
            <a:off x="5809675" y="4078480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FQDN resolve?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CB1BC3BD-3227-5140-A2F3-C3B1BA1591E7}"/>
              </a:ext>
            </a:extLst>
          </p:cNvPr>
          <p:cNvCxnSpPr>
            <a:cxnSpLocks/>
            <a:stCxn id="299" idx="2"/>
            <a:endCxn id="300" idx="0"/>
          </p:cNvCxnSpPr>
          <p:nvPr/>
        </p:nvCxnSpPr>
        <p:spPr>
          <a:xfrm>
            <a:off x="6406293" y="3645394"/>
            <a:ext cx="0" cy="433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F86D506-A913-624E-9444-CBC168F5E9BA}"/>
              </a:ext>
            </a:extLst>
          </p:cNvPr>
          <p:cNvSpPr/>
          <p:nvPr/>
        </p:nvSpPr>
        <p:spPr>
          <a:xfrm>
            <a:off x="6707837" y="3002750"/>
            <a:ext cx="1738810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DNS1 or DNS2 missing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9F8F948-2BCE-F64A-AF19-8F71186C861B}"/>
              </a:ext>
            </a:extLst>
          </p:cNvPr>
          <p:cNvSpPr/>
          <p:nvPr/>
        </p:nvSpPr>
        <p:spPr>
          <a:xfrm>
            <a:off x="6374269" y="3564437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A2161EC-6CC0-034D-A36A-C49AAE3DFB9B}"/>
              </a:ext>
            </a:extLst>
          </p:cNvPr>
          <p:cNvSpPr/>
          <p:nvPr/>
        </p:nvSpPr>
        <p:spPr>
          <a:xfrm>
            <a:off x="6764557" y="4073780"/>
            <a:ext cx="1582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unable to resolve PCE FQDN with correct IP(s)</a:t>
            </a:r>
          </a:p>
        </p:txBody>
      </p:sp>
      <p:sp>
        <p:nvSpPr>
          <p:cNvPr id="305" name="Diamond 304">
            <a:extLst>
              <a:ext uri="{FF2B5EF4-FFF2-40B4-BE49-F238E27FC236}">
                <a16:creationId xmlns:a16="http://schemas.microsoft.com/office/drawing/2014/main" id="{ACEFB5AB-C927-8842-9EE4-96A2E04F9128}"/>
              </a:ext>
            </a:extLst>
          </p:cNvPr>
          <p:cNvSpPr/>
          <p:nvPr/>
        </p:nvSpPr>
        <p:spPr>
          <a:xfrm>
            <a:off x="5809674" y="5226488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Required packages?</a:t>
            </a:r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5875DD2-4A52-AD4A-8D63-9EF9E43F38DD}"/>
              </a:ext>
            </a:extLst>
          </p:cNvPr>
          <p:cNvCxnSpPr>
            <a:cxnSpLocks/>
            <a:stCxn id="300" idx="2"/>
            <a:endCxn id="305" idx="0"/>
          </p:cNvCxnSpPr>
          <p:nvPr/>
        </p:nvCxnSpPr>
        <p:spPr>
          <a:xfrm flipH="1">
            <a:off x="6406293" y="4782664"/>
            <a:ext cx="1" cy="443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73DC96F-0740-EF42-9E12-5F0AB262C58D}"/>
              </a:ext>
            </a:extLst>
          </p:cNvPr>
          <p:cNvSpPr/>
          <p:nvPr/>
        </p:nvSpPr>
        <p:spPr>
          <a:xfrm>
            <a:off x="6765713" y="5342219"/>
            <a:ext cx="158265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any packages missing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DE268ECE-C586-B943-A61A-ACA200828864}"/>
              </a:ext>
            </a:extLst>
          </p:cNvPr>
          <p:cNvCxnSpPr>
            <a:cxnSpLocks/>
            <a:stCxn id="305" idx="2"/>
            <a:endCxn id="319" idx="0"/>
          </p:cNvCxnSpPr>
          <p:nvPr/>
        </p:nvCxnSpPr>
        <p:spPr>
          <a:xfrm flipH="1">
            <a:off x="6400714" y="5930673"/>
            <a:ext cx="5579" cy="564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5524311-6C96-B94F-8796-00FF720D2B39}"/>
              </a:ext>
            </a:extLst>
          </p:cNvPr>
          <p:cNvSpPr/>
          <p:nvPr/>
        </p:nvSpPr>
        <p:spPr>
          <a:xfrm>
            <a:off x="6923374" y="6348372"/>
            <a:ext cx="17355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Check if there is enabled rule in WFP table.</a:t>
            </a:r>
          </a:p>
          <a:p>
            <a:endParaRPr lang="en-US" sz="750" i="1" dirty="0"/>
          </a:p>
          <a:p>
            <a:r>
              <a:rPr lang="en-US" sz="750" i="1" dirty="0"/>
              <a:t>If there is, just log the output.</a:t>
            </a:r>
          </a:p>
          <a:p>
            <a:r>
              <a:rPr lang="en-US" sz="750" i="1" dirty="0"/>
              <a:t>(Win2008R2) might not possible for this task.</a:t>
            </a:r>
          </a:p>
          <a:p>
            <a:endParaRPr lang="en-US" sz="750" i="1" dirty="0"/>
          </a:p>
          <a:p>
            <a:endParaRPr lang="en-US" sz="750" i="1" dirty="0"/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C1DDA5FA-2FFB-A942-8367-D93F28795949}"/>
              </a:ext>
            </a:extLst>
          </p:cNvPr>
          <p:cNvCxnSpPr>
            <a:cxnSpLocks/>
            <a:stCxn id="319" idx="2"/>
            <a:endCxn id="311" idx="0"/>
          </p:cNvCxnSpPr>
          <p:nvPr/>
        </p:nvCxnSpPr>
        <p:spPr>
          <a:xfrm>
            <a:off x="6400714" y="6912104"/>
            <a:ext cx="5579" cy="600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Diamond 310">
            <a:extLst>
              <a:ext uri="{FF2B5EF4-FFF2-40B4-BE49-F238E27FC236}">
                <a16:creationId xmlns:a16="http://schemas.microsoft.com/office/drawing/2014/main" id="{68E7554E-A489-CD40-B49A-382B39CC9DAD}"/>
              </a:ext>
            </a:extLst>
          </p:cNvPr>
          <p:cNvSpPr/>
          <p:nvPr/>
        </p:nvSpPr>
        <p:spPr>
          <a:xfrm>
            <a:off x="5809674" y="7512602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port8443 reach?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5F7C100B-11B8-9E40-9BC2-3E5DDCE3E480}"/>
              </a:ext>
            </a:extLst>
          </p:cNvPr>
          <p:cNvSpPr/>
          <p:nvPr/>
        </p:nvSpPr>
        <p:spPr>
          <a:xfrm>
            <a:off x="6711095" y="7339042"/>
            <a:ext cx="173555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the return of invoke-</a:t>
            </a:r>
            <a:r>
              <a:rPr lang="en-US" sz="750" b="1" i="1" dirty="0" err="1">
                <a:solidFill>
                  <a:srgbClr val="C00000"/>
                </a:solidFill>
              </a:rPr>
              <a:t>webrequest</a:t>
            </a:r>
            <a:r>
              <a:rPr lang="en-US" sz="750" b="1" i="1" dirty="0">
                <a:solidFill>
                  <a:srgbClr val="C00000"/>
                </a:solidFill>
              </a:rPr>
              <a:t> to PCE port 8443 is not HTTP 200 or no return</a:t>
            </a:r>
          </a:p>
        </p:txBody>
      </p:sp>
      <p:sp>
        <p:nvSpPr>
          <p:cNvPr id="313" name="Diamond 312">
            <a:extLst>
              <a:ext uri="{FF2B5EF4-FFF2-40B4-BE49-F238E27FC236}">
                <a16:creationId xmlns:a16="http://schemas.microsoft.com/office/drawing/2014/main" id="{E8EA717C-5F4E-C247-980C-EBB10EEA5961}"/>
              </a:ext>
            </a:extLst>
          </p:cNvPr>
          <p:cNvSpPr/>
          <p:nvPr/>
        </p:nvSpPr>
        <p:spPr>
          <a:xfrm>
            <a:off x="10778272" y="7848632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port8444 reach?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BC3440E-DDEF-DB4F-B509-2DF36FC7967F}"/>
              </a:ext>
            </a:extLst>
          </p:cNvPr>
          <p:cNvSpPr/>
          <p:nvPr/>
        </p:nvSpPr>
        <p:spPr>
          <a:xfrm>
            <a:off x="9612095" y="7720104"/>
            <a:ext cx="173555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the return of </a:t>
            </a:r>
            <a:r>
              <a:rPr lang="en-US" sz="750" b="1" i="1" dirty="0" err="1">
                <a:solidFill>
                  <a:srgbClr val="C00000"/>
                </a:solidFill>
              </a:rPr>
              <a:t>Net.Sockets.TcpClient</a:t>
            </a:r>
            <a:r>
              <a:rPr lang="en-US" sz="750" b="1" i="1" dirty="0">
                <a:solidFill>
                  <a:srgbClr val="C00000"/>
                </a:solidFill>
              </a:rPr>
              <a:t> test to </a:t>
            </a:r>
          </a:p>
          <a:p>
            <a:r>
              <a:rPr lang="en-US" sz="750" b="1" i="1" dirty="0">
                <a:solidFill>
                  <a:srgbClr val="C00000"/>
                </a:solidFill>
              </a:rPr>
              <a:t>PCE port 8444 is not True</a:t>
            </a: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CC68ED31-7C82-5D48-A01A-39F7CB2F1AFA}"/>
              </a:ext>
            </a:extLst>
          </p:cNvPr>
          <p:cNvSpPr/>
          <p:nvPr/>
        </p:nvSpPr>
        <p:spPr>
          <a:xfrm>
            <a:off x="10778272" y="6209155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SSL check ok?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34F23F88-DCCD-664F-BF0A-F23D7441CB5C}"/>
              </a:ext>
            </a:extLst>
          </p:cNvPr>
          <p:cNvSpPr/>
          <p:nvPr/>
        </p:nvSpPr>
        <p:spPr>
          <a:xfrm>
            <a:off x="5825013" y="6495608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Check existing WFP enabled-rules</a:t>
            </a:r>
          </a:p>
        </p:txBody>
      </p:sp>
      <p:cxnSp>
        <p:nvCxnSpPr>
          <p:cNvPr id="320" name="Elbow Connector 319">
            <a:extLst>
              <a:ext uri="{FF2B5EF4-FFF2-40B4-BE49-F238E27FC236}">
                <a16:creationId xmlns:a16="http://schemas.microsoft.com/office/drawing/2014/main" id="{BDC455D2-576E-0F45-AAD0-3A2BF5ADF529}"/>
              </a:ext>
            </a:extLst>
          </p:cNvPr>
          <p:cNvCxnSpPr>
            <a:cxnSpLocks/>
            <a:stCxn id="311" idx="2"/>
            <a:endCxn id="313" idx="2"/>
          </p:cNvCxnSpPr>
          <p:nvPr/>
        </p:nvCxnSpPr>
        <p:spPr>
          <a:xfrm rot="16200000" flipH="1">
            <a:off x="8722576" y="5900502"/>
            <a:ext cx="336030" cy="4968598"/>
          </a:xfrm>
          <a:prstGeom prst="bentConnector3">
            <a:avLst>
              <a:gd name="adj1" fmla="val 1680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>
            <a:extLst>
              <a:ext uri="{FF2B5EF4-FFF2-40B4-BE49-F238E27FC236}">
                <a16:creationId xmlns:a16="http://schemas.microsoft.com/office/drawing/2014/main" id="{6E9560BD-2D51-3B4F-884A-7D919C6C1B9F}"/>
              </a:ext>
            </a:extLst>
          </p:cNvPr>
          <p:cNvSpPr/>
          <p:nvPr/>
        </p:nvSpPr>
        <p:spPr>
          <a:xfrm>
            <a:off x="6383767" y="4717850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2BF9BC52-B393-0447-B0C0-476DBA6EBC75}"/>
              </a:ext>
            </a:extLst>
          </p:cNvPr>
          <p:cNvSpPr/>
          <p:nvPr/>
        </p:nvSpPr>
        <p:spPr>
          <a:xfrm>
            <a:off x="6392949" y="5863543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ED83DB9E-869C-B948-AF53-504317147535}"/>
              </a:ext>
            </a:extLst>
          </p:cNvPr>
          <p:cNvSpPr/>
          <p:nvPr/>
        </p:nvSpPr>
        <p:spPr>
          <a:xfrm>
            <a:off x="6383767" y="8151564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E107148E-6854-AC49-9A61-6C144619F2A1}"/>
              </a:ext>
            </a:extLst>
          </p:cNvPr>
          <p:cNvCxnSpPr>
            <a:cxnSpLocks/>
            <a:stCxn id="299" idx="3"/>
            <a:endCxn id="366" idx="0"/>
          </p:cNvCxnSpPr>
          <p:nvPr/>
        </p:nvCxnSpPr>
        <p:spPr>
          <a:xfrm>
            <a:off x="7002912" y="3293302"/>
            <a:ext cx="1184747" cy="40232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BC558011-B8F8-FD4E-B5D5-9072BFB0F7A2}"/>
              </a:ext>
            </a:extLst>
          </p:cNvPr>
          <p:cNvCxnSpPr>
            <a:cxnSpLocks/>
            <a:stCxn id="300" idx="3"/>
            <a:endCxn id="367" idx="0"/>
          </p:cNvCxnSpPr>
          <p:nvPr/>
        </p:nvCxnSpPr>
        <p:spPr>
          <a:xfrm>
            <a:off x="7002912" y="4430573"/>
            <a:ext cx="1184747" cy="39145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>
            <a:extLst>
              <a:ext uri="{FF2B5EF4-FFF2-40B4-BE49-F238E27FC236}">
                <a16:creationId xmlns:a16="http://schemas.microsoft.com/office/drawing/2014/main" id="{BE3ED8B4-0FCD-9348-998C-D1E033C35554}"/>
              </a:ext>
            </a:extLst>
          </p:cNvPr>
          <p:cNvCxnSpPr>
            <a:cxnSpLocks/>
            <a:stCxn id="305" idx="3"/>
            <a:endCxn id="368" idx="0"/>
          </p:cNvCxnSpPr>
          <p:nvPr/>
        </p:nvCxnSpPr>
        <p:spPr>
          <a:xfrm>
            <a:off x="7002910" y="5578581"/>
            <a:ext cx="1184748" cy="43900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>
            <a:extLst>
              <a:ext uri="{FF2B5EF4-FFF2-40B4-BE49-F238E27FC236}">
                <a16:creationId xmlns:a16="http://schemas.microsoft.com/office/drawing/2014/main" id="{433E2AFF-ECEE-B945-A48A-9BA38A06EFF9}"/>
              </a:ext>
            </a:extLst>
          </p:cNvPr>
          <p:cNvCxnSpPr>
            <a:cxnSpLocks/>
            <a:stCxn id="311" idx="3"/>
            <a:endCxn id="375" idx="1"/>
          </p:cNvCxnSpPr>
          <p:nvPr/>
        </p:nvCxnSpPr>
        <p:spPr>
          <a:xfrm flipV="1">
            <a:off x="7002911" y="7864220"/>
            <a:ext cx="983965" cy="47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61FEC42-EBC4-204E-82D8-B6C6F1691134}"/>
              </a:ext>
            </a:extLst>
          </p:cNvPr>
          <p:cNvSpPr/>
          <p:nvPr/>
        </p:nvSpPr>
        <p:spPr>
          <a:xfrm>
            <a:off x="7720583" y="3180907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949BC87-BECB-8549-A7E1-AF2216799E32}"/>
              </a:ext>
            </a:extLst>
          </p:cNvPr>
          <p:cNvSpPr/>
          <p:nvPr/>
        </p:nvSpPr>
        <p:spPr>
          <a:xfrm>
            <a:off x="7714458" y="4345997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BC3D7DC3-81A4-AD4B-B5AD-71F7196D8B41}"/>
              </a:ext>
            </a:extLst>
          </p:cNvPr>
          <p:cNvSpPr/>
          <p:nvPr/>
        </p:nvSpPr>
        <p:spPr>
          <a:xfrm>
            <a:off x="7766020" y="5505912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6C8E27DC-C2B1-4142-9DFD-4FCC8936742E}"/>
              </a:ext>
            </a:extLst>
          </p:cNvPr>
          <p:cNvSpPr/>
          <p:nvPr/>
        </p:nvSpPr>
        <p:spPr>
          <a:xfrm>
            <a:off x="7426748" y="7744495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F826DA7-2096-184C-AD0A-93999E3A5C19}"/>
              </a:ext>
            </a:extLst>
          </p:cNvPr>
          <p:cNvSpPr/>
          <p:nvPr/>
        </p:nvSpPr>
        <p:spPr>
          <a:xfrm>
            <a:off x="6913826" y="3281857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86D3CAB1-ECAD-2E4F-8356-36EA441C4776}"/>
              </a:ext>
            </a:extLst>
          </p:cNvPr>
          <p:cNvSpPr/>
          <p:nvPr/>
        </p:nvSpPr>
        <p:spPr>
          <a:xfrm>
            <a:off x="6913826" y="4445338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DF5467B6-AD8F-B349-8BB6-CC8B87F84767}"/>
              </a:ext>
            </a:extLst>
          </p:cNvPr>
          <p:cNvSpPr/>
          <p:nvPr/>
        </p:nvSpPr>
        <p:spPr>
          <a:xfrm>
            <a:off x="6898983" y="5579581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7A502BCB-86E3-2446-8C47-5FE76185814F}"/>
              </a:ext>
            </a:extLst>
          </p:cNvPr>
          <p:cNvSpPr/>
          <p:nvPr/>
        </p:nvSpPr>
        <p:spPr>
          <a:xfrm>
            <a:off x="6847988" y="7859005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0D25AC42-655F-5349-A394-4D697E4B7040}"/>
              </a:ext>
            </a:extLst>
          </p:cNvPr>
          <p:cNvCxnSpPr>
            <a:cxnSpLocks/>
            <a:stCxn id="313" idx="1"/>
            <a:endCxn id="378" idx="2"/>
          </p:cNvCxnSpPr>
          <p:nvPr/>
        </p:nvCxnSpPr>
        <p:spPr>
          <a:xfrm rot="10800000">
            <a:off x="9122258" y="7777484"/>
            <a:ext cx="1656015" cy="42324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B65A9332-CD48-8D47-A71B-B4F15FCB25E1}"/>
              </a:ext>
            </a:extLst>
          </p:cNvPr>
          <p:cNvCxnSpPr>
            <a:cxnSpLocks/>
            <a:stCxn id="315" idx="2"/>
            <a:endCxn id="313" idx="0"/>
          </p:cNvCxnSpPr>
          <p:nvPr/>
        </p:nvCxnSpPr>
        <p:spPr>
          <a:xfrm>
            <a:off x="11374890" y="6913340"/>
            <a:ext cx="0" cy="9352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tangle 337">
            <a:extLst>
              <a:ext uri="{FF2B5EF4-FFF2-40B4-BE49-F238E27FC236}">
                <a16:creationId xmlns:a16="http://schemas.microsoft.com/office/drawing/2014/main" id="{98527DF3-8601-B942-A04F-D1769A573122}"/>
              </a:ext>
            </a:extLst>
          </p:cNvPr>
          <p:cNvSpPr/>
          <p:nvPr/>
        </p:nvSpPr>
        <p:spPr>
          <a:xfrm>
            <a:off x="10554038" y="8174748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96E51DC9-A625-EF46-BD7E-1AF552D18212}"/>
              </a:ext>
            </a:extLst>
          </p:cNvPr>
          <p:cNvSpPr/>
          <p:nvPr/>
        </p:nvSpPr>
        <p:spPr>
          <a:xfrm>
            <a:off x="11360153" y="7363749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847C9BAC-EC54-4E4C-ABB4-B998D0DAD6F5}"/>
              </a:ext>
            </a:extLst>
          </p:cNvPr>
          <p:cNvCxnSpPr>
            <a:cxnSpLocks/>
            <a:stCxn id="315" idx="1"/>
            <a:endCxn id="381" idx="2"/>
          </p:cNvCxnSpPr>
          <p:nvPr/>
        </p:nvCxnSpPr>
        <p:spPr>
          <a:xfrm rot="10800000">
            <a:off x="9115872" y="6110573"/>
            <a:ext cx="1662401" cy="45067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D95989C6-2345-6F49-94B8-DB5A50F76FFE}"/>
              </a:ext>
            </a:extLst>
          </p:cNvPr>
          <p:cNvSpPr/>
          <p:nvPr/>
        </p:nvSpPr>
        <p:spPr>
          <a:xfrm>
            <a:off x="9205140" y="8082214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2D597FE-CDFB-FA43-8C70-32A7F9F7B962}"/>
              </a:ext>
            </a:extLst>
          </p:cNvPr>
          <p:cNvSpPr/>
          <p:nvPr/>
        </p:nvSpPr>
        <p:spPr>
          <a:xfrm>
            <a:off x="9183944" y="6443614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0EEAC274-FD13-3745-97DB-FF20725293C9}"/>
              </a:ext>
            </a:extLst>
          </p:cNvPr>
          <p:cNvSpPr/>
          <p:nvPr/>
        </p:nvSpPr>
        <p:spPr>
          <a:xfrm>
            <a:off x="11316011" y="6049927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F034C09-BDB6-E24C-9231-8A503AB5B5F2}"/>
              </a:ext>
            </a:extLst>
          </p:cNvPr>
          <p:cNvSpPr/>
          <p:nvPr/>
        </p:nvSpPr>
        <p:spPr>
          <a:xfrm>
            <a:off x="10579978" y="6535466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952AE52-8740-DC49-9DDC-5914B3167A2C}"/>
              </a:ext>
            </a:extLst>
          </p:cNvPr>
          <p:cNvSpPr/>
          <p:nvPr/>
        </p:nvSpPr>
        <p:spPr>
          <a:xfrm>
            <a:off x="9319798" y="6741148"/>
            <a:ext cx="1803634" cy="69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 dirty="0">
                <a:solidFill>
                  <a:schemeClr val="tx1"/>
                </a:solidFill>
              </a:rPr>
              <a:t>Cert Check:</a:t>
            </a:r>
          </a:p>
          <a:p>
            <a:r>
              <a:rPr lang="en-US" sz="600" dirty="0">
                <a:solidFill>
                  <a:schemeClr val="tx1"/>
                </a:solidFill>
              </a:rPr>
              <a:t>Root – </a:t>
            </a:r>
            <a:r>
              <a:rPr lang="en-US" sz="600" dirty="0" err="1">
                <a:solidFill>
                  <a:schemeClr val="tx1"/>
                </a:solidFill>
              </a:rPr>
              <a:t>DBSBank</a:t>
            </a:r>
            <a:r>
              <a:rPr lang="en-US" sz="600" dirty="0">
                <a:solidFill>
                  <a:schemeClr val="tx1"/>
                </a:solidFill>
              </a:rPr>
              <a:t>-Root-CA</a:t>
            </a:r>
          </a:p>
          <a:p>
            <a:r>
              <a:rPr lang="en-US" sz="600" dirty="0">
                <a:solidFill>
                  <a:schemeClr val="tx1"/>
                </a:solidFill>
              </a:rPr>
              <a:t>Int – </a:t>
            </a:r>
            <a:r>
              <a:rPr lang="en-US" sz="600" dirty="0" err="1">
                <a:solidFill>
                  <a:schemeClr val="tx1"/>
                </a:solidFill>
              </a:rPr>
              <a:t>DBSBank</a:t>
            </a:r>
            <a:r>
              <a:rPr lang="en-US" sz="600" dirty="0">
                <a:solidFill>
                  <a:schemeClr val="tx1"/>
                </a:solidFill>
              </a:rPr>
              <a:t>-SG-Sub-CA</a:t>
            </a:r>
          </a:p>
          <a:p>
            <a:r>
              <a:rPr lang="en-US" sz="600" dirty="0">
                <a:solidFill>
                  <a:schemeClr val="tx1"/>
                </a:solidFill>
              </a:rPr>
              <a:t>DigiCert High Assurance EV Root CA</a:t>
            </a:r>
          </a:p>
          <a:p>
            <a:r>
              <a:rPr lang="en-US" sz="600" dirty="0">
                <a:solidFill>
                  <a:schemeClr val="tx1"/>
                </a:solidFill>
              </a:rPr>
              <a:t>VeriSign Universal Root Certificate Authority</a:t>
            </a:r>
          </a:p>
        </p:txBody>
      </p:sp>
      <p:cxnSp>
        <p:nvCxnSpPr>
          <p:cNvPr id="362" name="Elbow Connector 361">
            <a:extLst>
              <a:ext uri="{FF2B5EF4-FFF2-40B4-BE49-F238E27FC236}">
                <a16:creationId xmlns:a16="http://schemas.microsoft.com/office/drawing/2014/main" id="{A6C910DF-1952-EA45-86F4-262445ED3EF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490299" y="6482132"/>
            <a:ext cx="182924" cy="346087"/>
          </a:xfrm>
          <a:prstGeom prst="bentConnector3">
            <a:avLst>
              <a:gd name="adj1" fmla="val -1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03768BAB-2ED9-3747-BF06-3B43C1EEB951}"/>
              </a:ext>
            </a:extLst>
          </p:cNvPr>
          <p:cNvSpPr/>
          <p:nvPr/>
        </p:nvSpPr>
        <p:spPr>
          <a:xfrm>
            <a:off x="7941277" y="3695630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3C7019EF-202E-D54E-831A-18E873783F61}"/>
              </a:ext>
            </a:extLst>
          </p:cNvPr>
          <p:cNvSpPr/>
          <p:nvPr/>
        </p:nvSpPr>
        <p:spPr>
          <a:xfrm>
            <a:off x="7941277" y="4822025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AF821BC-DB90-DF4E-A51E-DC25114C79BF}"/>
              </a:ext>
            </a:extLst>
          </p:cNvPr>
          <p:cNvSpPr/>
          <p:nvPr/>
        </p:nvSpPr>
        <p:spPr>
          <a:xfrm>
            <a:off x="7941277" y="6017581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cxnSp>
        <p:nvCxnSpPr>
          <p:cNvPr id="369" name="Elbow Connector 368">
            <a:extLst>
              <a:ext uri="{FF2B5EF4-FFF2-40B4-BE49-F238E27FC236}">
                <a16:creationId xmlns:a16="http://schemas.microsoft.com/office/drawing/2014/main" id="{4CAE0A93-80FB-A343-8F96-7A6B18630A6C}"/>
              </a:ext>
            </a:extLst>
          </p:cNvPr>
          <p:cNvCxnSpPr>
            <a:cxnSpLocks/>
            <a:stCxn id="366" idx="1"/>
          </p:cNvCxnSpPr>
          <p:nvPr/>
        </p:nvCxnSpPr>
        <p:spPr>
          <a:xfrm rot="10800000">
            <a:off x="6400714" y="3832033"/>
            <a:ext cx="154056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>
            <a:extLst>
              <a:ext uri="{FF2B5EF4-FFF2-40B4-BE49-F238E27FC236}">
                <a16:creationId xmlns:a16="http://schemas.microsoft.com/office/drawing/2014/main" id="{A0F01FE9-9789-EA45-AB86-7E1D17132DD0}"/>
              </a:ext>
            </a:extLst>
          </p:cNvPr>
          <p:cNvCxnSpPr>
            <a:cxnSpLocks/>
            <a:stCxn id="367" idx="1"/>
          </p:cNvCxnSpPr>
          <p:nvPr/>
        </p:nvCxnSpPr>
        <p:spPr>
          <a:xfrm rot="10800000" flipV="1">
            <a:off x="6391049" y="4958427"/>
            <a:ext cx="1550228" cy="11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3A116C02-4CBF-EB45-ADA2-D33EACFEDA70}"/>
              </a:ext>
            </a:extLst>
          </p:cNvPr>
          <p:cNvCxnSpPr>
            <a:cxnSpLocks/>
            <a:stCxn id="368" idx="1"/>
          </p:cNvCxnSpPr>
          <p:nvPr/>
        </p:nvCxnSpPr>
        <p:spPr>
          <a:xfrm rot="10800000" flipV="1">
            <a:off x="6400714" y="6153983"/>
            <a:ext cx="1540565" cy="45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Rectangle 371">
            <a:extLst>
              <a:ext uri="{FF2B5EF4-FFF2-40B4-BE49-F238E27FC236}">
                <a16:creationId xmlns:a16="http://schemas.microsoft.com/office/drawing/2014/main" id="{89FF59FD-7E46-C54F-B928-DB720FA1F2E3}"/>
              </a:ext>
            </a:extLst>
          </p:cNvPr>
          <p:cNvSpPr/>
          <p:nvPr/>
        </p:nvSpPr>
        <p:spPr>
          <a:xfrm>
            <a:off x="6962081" y="3715370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17C5F3BD-06A2-8B4B-A1C2-5782A3A64709}"/>
              </a:ext>
            </a:extLst>
          </p:cNvPr>
          <p:cNvSpPr/>
          <p:nvPr/>
        </p:nvSpPr>
        <p:spPr>
          <a:xfrm>
            <a:off x="6967303" y="4859534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A253BF45-172A-CA4A-BA9E-D277C2439CE0}"/>
              </a:ext>
            </a:extLst>
          </p:cNvPr>
          <p:cNvSpPr/>
          <p:nvPr/>
        </p:nvSpPr>
        <p:spPr>
          <a:xfrm>
            <a:off x="6996862" y="6040462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C0178916-8ABA-6645-8372-04925952B221}"/>
              </a:ext>
            </a:extLst>
          </p:cNvPr>
          <p:cNvSpPr/>
          <p:nvPr/>
        </p:nvSpPr>
        <p:spPr>
          <a:xfrm>
            <a:off x="7986875" y="7727817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cxnSp>
        <p:nvCxnSpPr>
          <p:cNvPr id="376" name="Elbow Connector 375">
            <a:extLst>
              <a:ext uri="{FF2B5EF4-FFF2-40B4-BE49-F238E27FC236}">
                <a16:creationId xmlns:a16="http://schemas.microsoft.com/office/drawing/2014/main" id="{37FA4160-AD25-BB46-B6D5-32B64316D7B9}"/>
              </a:ext>
            </a:extLst>
          </p:cNvPr>
          <p:cNvCxnSpPr>
            <a:cxnSpLocks/>
            <a:stCxn id="375" idx="2"/>
          </p:cNvCxnSpPr>
          <p:nvPr/>
        </p:nvCxnSpPr>
        <p:spPr>
          <a:xfrm rot="16200000" flipH="1">
            <a:off x="7849419" y="8384458"/>
            <a:ext cx="76767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E19D5E5F-E166-DA46-B668-88D792778046}"/>
              </a:ext>
            </a:extLst>
          </p:cNvPr>
          <p:cNvSpPr/>
          <p:nvPr/>
        </p:nvSpPr>
        <p:spPr>
          <a:xfrm>
            <a:off x="7961937" y="8081394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DC1FCFE2-1939-B541-A802-3644403410C5}"/>
              </a:ext>
            </a:extLst>
          </p:cNvPr>
          <p:cNvSpPr/>
          <p:nvPr/>
        </p:nvSpPr>
        <p:spPr>
          <a:xfrm>
            <a:off x="8875875" y="7504680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cxnSp>
        <p:nvCxnSpPr>
          <p:cNvPr id="379" name="Elbow Connector 378">
            <a:extLst>
              <a:ext uri="{FF2B5EF4-FFF2-40B4-BE49-F238E27FC236}">
                <a16:creationId xmlns:a16="http://schemas.microsoft.com/office/drawing/2014/main" id="{53B97B7F-DF77-854E-83E0-AE9C2F56A7F9}"/>
              </a:ext>
            </a:extLst>
          </p:cNvPr>
          <p:cNvCxnSpPr>
            <a:cxnSpLocks/>
            <a:stCxn id="378" idx="3"/>
          </p:cNvCxnSpPr>
          <p:nvPr/>
        </p:nvCxnSpPr>
        <p:spPr>
          <a:xfrm>
            <a:off x="9368638" y="7641082"/>
            <a:ext cx="1991021" cy="8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17045AB-BE37-D04D-9868-542E86EEB554}"/>
              </a:ext>
            </a:extLst>
          </p:cNvPr>
          <p:cNvSpPr/>
          <p:nvPr/>
        </p:nvSpPr>
        <p:spPr>
          <a:xfrm>
            <a:off x="9898456" y="7537279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F3BB745-07F2-864D-A51D-30F7704C86A5}"/>
              </a:ext>
            </a:extLst>
          </p:cNvPr>
          <p:cNvSpPr/>
          <p:nvPr/>
        </p:nvSpPr>
        <p:spPr>
          <a:xfrm>
            <a:off x="8869489" y="5837769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BA68661B-E50F-3C46-93C4-6D80C4D061A0}"/>
              </a:ext>
            </a:extLst>
          </p:cNvPr>
          <p:cNvSpPr/>
          <p:nvPr/>
        </p:nvSpPr>
        <p:spPr>
          <a:xfrm>
            <a:off x="11777171" y="3385143"/>
            <a:ext cx="18747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50" b="1" i="1" dirty="0"/>
              <a:t>Config Dir install in C: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50" b="1" i="1" dirty="0"/>
              <a:t>Data Dir will be tried to install in E: drive. If E: drive is not exist, it will be trying for install in D: . </a:t>
            </a:r>
            <a:r>
              <a:rPr lang="en-US" sz="750" b="1" i="1"/>
              <a:t>If D: </a:t>
            </a:r>
            <a:r>
              <a:rPr lang="en-US" sz="750" b="1" i="1" dirty="0"/>
              <a:t>drive is not exist, it will be install in C: drive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FE16484-D594-A647-BC6B-31B9661967DB}"/>
              </a:ext>
            </a:extLst>
          </p:cNvPr>
          <p:cNvCxnSpPr>
            <a:cxnSpLocks/>
          </p:cNvCxnSpPr>
          <p:nvPr/>
        </p:nvCxnSpPr>
        <p:spPr>
          <a:xfrm>
            <a:off x="11371284" y="5722279"/>
            <a:ext cx="3606" cy="4640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C3C88C9C-E758-9D4D-A143-91DD3F33D9C4}"/>
              </a:ext>
            </a:extLst>
          </p:cNvPr>
          <p:cNvCxnSpPr>
            <a:cxnSpLocks/>
          </p:cNvCxnSpPr>
          <p:nvPr/>
        </p:nvCxnSpPr>
        <p:spPr>
          <a:xfrm>
            <a:off x="9362251" y="5951312"/>
            <a:ext cx="2004494" cy="50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533A481-8EB4-134B-BD29-451E100A65D3}"/>
              </a:ext>
            </a:extLst>
          </p:cNvPr>
          <p:cNvSpPr/>
          <p:nvPr/>
        </p:nvSpPr>
        <p:spPr>
          <a:xfrm>
            <a:off x="11347650" y="4558212"/>
            <a:ext cx="18747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Process the VEN installation</a:t>
            </a:r>
          </a:p>
          <a:p>
            <a:r>
              <a:rPr lang="en-US" sz="750" i="1" dirty="0"/>
              <a:t>when </a:t>
            </a:r>
            <a:r>
              <a:rPr lang="en-US" sz="750" b="1" i="1" dirty="0"/>
              <a:t>Fail=0</a:t>
            </a:r>
            <a:r>
              <a:rPr lang="en-US" sz="750" i="1" dirty="0"/>
              <a:t> &amp; no error found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F3BFE2-48FB-7C46-AD35-D30765DA4A86}"/>
              </a:ext>
            </a:extLst>
          </p:cNvPr>
          <p:cNvSpPr/>
          <p:nvPr/>
        </p:nvSpPr>
        <p:spPr>
          <a:xfrm>
            <a:off x="9826201" y="4089880"/>
            <a:ext cx="173555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VEN install failed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8413956-9A9A-C643-A3B4-F11DDF73AAC9}"/>
              </a:ext>
            </a:extLst>
          </p:cNvPr>
          <p:cNvSpPr/>
          <p:nvPr/>
        </p:nvSpPr>
        <p:spPr>
          <a:xfrm>
            <a:off x="11909206" y="4169974"/>
            <a:ext cx="17355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*Skip installation, if VEN already installed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D1BB076-D06F-EE44-88B6-2222F91AD953}"/>
              </a:ext>
            </a:extLst>
          </p:cNvPr>
          <p:cNvCxnSpPr>
            <a:cxnSpLocks/>
            <a:stCxn id="196" idx="2"/>
            <a:endCxn id="195" idx="0"/>
          </p:cNvCxnSpPr>
          <p:nvPr/>
        </p:nvCxnSpPr>
        <p:spPr>
          <a:xfrm>
            <a:off x="11369219" y="3633601"/>
            <a:ext cx="0" cy="5151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F42B8948-29C8-0C40-A82E-4DA64EE599C1}"/>
              </a:ext>
            </a:extLst>
          </p:cNvPr>
          <p:cNvCxnSpPr>
            <a:cxnSpLocks/>
            <a:stCxn id="195" idx="1"/>
            <a:endCxn id="199" idx="4"/>
          </p:cNvCxnSpPr>
          <p:nvPr/>
        </p:nvCxnSpPr>
        <p:spPr>
          <a:xfrm rot="10800000">
            <a:off x="9570109" y="2483371"/>
            <a:ext cx="1223410" cy="187362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54405D7-72C0-7249-BB64-191CA280B514}"/>
              </a:ext>
            </a:extLst>
          </p:cNvPr>
          <p:cNvSpPr/>
          <p:nvPr/>
        </p:nvSpPr>
        <p:spPr>
          <a:xfrm>
            <a:off x="10537523" y="4330193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2DFC651-B59A-2A42-8D68-4B3D4F465B47}"/>
              </a:ext>
            </a:extLst>
          </p:cNvPr>
          <p:cNvSpPr/>
          <p:nvPr/>
        </p:nvSpPr>
        <p:spPr>
          <a:xfrm>
            <a:off x="9606033" y="4236943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ECDB38BE-9A6C-CC4F-9C7F-E5C384D8F528}"/>
              </a:ext>
            </a:extLst>
          </p:cNvPr>
          <p:cNvCxnSpPr>
            <a:cxnSpLocks/>
            <a:stCxn id="196" idx="1"/>
            <a:endCxn id="199" idx="4"/>
          </p:cNvCxnSpPr>
          <p:nvPr/>
        </p:nvCxnSpPr>
        <p:spPr>
          <a:xfrm rot="10800000">
            <a:off x="9570109" y="2483371"/>
            <a:ext cx="1223410" cy="9419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98AED7-1FE5-7C46-9FAF-9F7F704F13F9}"/>
              </a:ext>
            </a:extLst>
          </p:cNvPr>
          <p:cNvSpPr/>
          <p:nvPr/>
        </p:nvSpPr>
        <p:spPr>
          <a:xfrm>
            <a:off x="9606033" y="3306296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B2BB3D0-B87A-B745-B5A3-496990412ED0}"/>
              </a:ext>
            </a:extLst>
          </p:cNvPr>
          <p:cNvSpPr/>
          <p:nvPr/>
        </p:nvSpPr>
        <p:spPr>
          <a:xfrm>
            <a:off x="9826201" y="3214273"/>
            <a:ext cx="173555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VEN pairing failed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D78CECC-4A9B-7F4C-AEBE-D8E3752F8ACA}"/>
              </a:ext>
            </a:extLst>
          </p:cNvPr>
          <p:cNvSpPr/>
          <p:nvPr/>
        </p:nvSpPr>
        <p:spPr>
          <a:xfrm>
            <a:off x="10523677" y="3377713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E984034-879B-B845-8188-0BC1021D8869}"/>
              </a:ext>
            </a:extLst>
          </p:cNvPr>
          <p:cNvSpPr/>
          <p:nvPr/>
        </p:nvSpPr>
        <p:spPr>
          <a:xfrm>
            <a:off x="11316015" y="3933690"/>
            <a:ext cx="546945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Success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70936CA-CE69-A44F-AED0-450C89C00DE8}"/>
              </a:ext>
            </a:extLst>
          </p:cNvPr>
          <p:cNvSpPr/>
          <p:nvPr/>
        </p:nvSpPr>
        <p:spPr>
          <a:xfrm>
            <a:off x="11046997" y="1471242"/>
            <a:ext cx="655787" cy="5402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C083498-22F3-0B42-A1F9-4C535CC18F73}"/>
              </a:ext>
            </a:extLst>
          </p:cNvPr>
          <p:cNvCxnSpPr>
            <a:cxnSpLocks/>
            <a:stCxn id="192" idx="4"/>
            <a:endCxn id="196" idx="0"/>
          </p:cNvCxnSpPr>
          <p:nvPr/>
        </p:nvCxnSpPr>
        <p:spPr>
          <a:xfrm flipH="1">
            <a:off x="11369220" y="2011539"/>
            <a:ext cx="5671" cy="1205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6E788A2-8D75-F749-931D-8950B5D03C18}"/>
              </a:ext>
            </a:extLst>
          </p:cNvPr>
          <p:cNvSpPr/>
          <p:nvPr/>
        </p:nvSpPr>
        <p:spPr>
          <a:xfrm>
            <a:off x="11316015" y="3026995"/>
            <a:ext cx="546945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Success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E62077C-5A3A-D54F-A0C0-196C5A14498B}"/>
              </a:ext>
            </a:extLst>
          </p:cNvPr>
          <p:cNvSpPr/>
          <p:nvPr/>
        </p:nvSpPr>
        <p:spPr>
          <a:xfrm>
            <a:off x="10793519" y="4148750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VEN Install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(Check 32/64 bit)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6F22292-1F4A-E44F-92F1-5F4F111DA66C}"/>
              </a:ext>
            </a:extLst>
          </p:cNvPr>
          <p:cNvSpPr/>
          <p:nvPr/>
        </p:nvSpPr>
        <p:spPr>
          <a:xfrm>
            <a:off x="10793519" y="3217104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VEN Pairing as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idle mode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C82A733-ADEB-7D45-96C8-63BEB34C066B}"/>
              </a:ext>
            </a:extLst>
          </p:cNvPr>
          <p:cNvSpPr/>
          <p:nvPr/>
        </p:nvSpPr>
        <p:spPr>
          <a:xfrm>
            <a:off x="10793519" y="2326725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Tidy Up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44C20F8-D3EB-AA49-BAB6-FF32052B5181}"/>
              </a:ext>
            </a:extLst>
          </p:cNvPr>
          <p:cNvSpPr/>
          <p:nvPr/>
        </p:nvSpPr>
        <p:spPr>
          <a:xfrm>
            <a:off x="11915364" y="2301920"/>
            <a:ext cx="173555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Remove the scripts/installer &amp;</a:t>
            </a:r>
          </a:p>
          <a:p>
            <a:r>
              <a:rPr lang="en-US" sz="750" i="1" dirty="0"/>
              <a:t>tar all logs output as a </a:t>
            </a:r>
          </a:p>
          <a:p>
            <a:r>
              <a:rPr lang="en-US" sz="750" i="1" dirty="0"/>
              <a:t>compressed file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AC810025-CAE3-AE45-A763-5EB629273763}"/>
              </a:ext>
            </a:extLst>
          </p:cNvPr>
          <p:cNvSpPr/>
          <p:nvPr/>
        </p:nvSpPr>
        <p:spPr>
          <a:xfrm>
            <a:off x="9323728" y="2045977"/>
            <a:ext cx="492762" cy="437393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D8A5EC0-C17A-0A4E-8E33-F4D789666F68}"/>
              </a:ext>
            </a:extLst>
          </p:cNvPr>
          <p:cNvCxnSpPr>
            <a:cxnSpLocks/>
            <a:stCxn id="201" idx="1"/>
            <a:endCxn id="199" idx="2"/>
          </p:cNvCxnSpPr>
          <p:nvPr/>
        </p:nvCxnSpPr>
        <p:spPr>
          <a:xfrm rot="10800000">
            <a:off x="9323730" y="2264675"/>
            <a:ext cx="1450937" cy="3128373"/>
          </a:xfrm>
          <a:prstGeom prst="bentConnector3">
            <a:avLst>
              <a:gd name="adj1" fmla="val 11575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Diamond 200">
            <a:extLst>
              <a:ext uri="{FF2B5EF4-FFF2-40B4-BE49-F238E27FC236}">
                <a16:creationId xmlns:a16="http://schemas.microsoft.com/office/drawing/2014/main" id="{C96A52D9-48A6-7B42-A033-41A86C5EEFFA}"/>
              </a:ext>
            </a:extLst>
          </p:cNvPr>
          <p:cNvSpPr/>
          <p:nvPr/>
        </p:nvSpPr>
        <p:spPr>
          <a:xfrm>
            <a:off x="10774666" y="5040954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Fail = 0 ?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BDAF54F-A0F8-3845-8BC0-BB1A8A066D90}"/>
              </a:ext>
            </a:extLst>
          </p:cNvPr>
          <p:cNvCxnSpPr>
            <a:cxnSpLocks/>
            <a:stCxn id="195" idx="2"/>
            <a:endCxn id="201" idx="0"/>
          </p:cNvCxnSpPr>
          <p:nvPr/>
        </p:nvCxnSpPr>
        <p:spPr>
          <a:xfrm>
            <a:off x="11369220" y="4565246"/>
            <a:ext cx="2065" cy="4757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DAB0910-7894-D84C-A65E-B92A010D5DAB}"/>
              </a:ext>
            </a:extLst>
          </p:cNvPr>
          <p:cNvSpPr/>
          <p:nvPr/>
        </p:nvSpPr>
        <p:spPr>
          <a:xfrm>
            <a:off x="9980960" y="5867983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1B7BA6B-0498-ED4D-9CFD-52D138FEF69A}"/>
              </a:ext>
            </a:extLst>
          </p:cNvPr>
          <p:cNvSpPr/>
          <p:nvPr/>
        </p:nvSpPr>
        <p:spPr>
          <a:xfrm>
            <a:off x="11328797" y="4864727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DE2B0B8-A50D-B346-B4AA-A8A1DE4C412A}"/>
              </a:ext>
            </a:extLst>
          </p:cNvPr>
          <p:cNvSpPr/>
          <p:nvPr/>
        </p:nvSpPr>
        <p:spPr>
          <a:xfrm>
            <a:off x="10547224" y="5370832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AF051B9-7F8D-6846-9D00-0E89D0490767}"/>
              </a:ext>
            </a:extLst>
          </p:cNvPr>
          <p:cNvSpPr/>
          <p:nvPr/>
        </p:nvSpPr>
        <p:spPr>
          <a:xfrm>
            <a:off x="9435317" y="4958909"/>
            <a:ext cx="187472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This will be the last check.</a:t>
            </a:r>
          </a:p>
          <a:p>
            <a:r>
              <a:rPr lang="en-US" sz="750" b="1" i="1" dirty="0">
                <a:solidFill>
                  <a:srgbClr val="C00000"/>
                </a:solidFill>
              </a:rPr>
              <a:t>If FAIL != 0 (fail in any check), exit the flow before VEN install. 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C6E292B-A3CB-354A-BB2D-11C99283400A}"/>
              </a:ext>
            </a:extLst>
          </p:cNvPr>
          <p:cNvSpPr/>
          <p:nvPr/>
        </p:nvSpPr>
        <p:spPr>
          <a:xfrm>
            <a:off x="9143923" y="5268586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C6E93AE-AF6D-B643-9C27-F8C0F70B20DE}"/>
              </a:ext>
            </a:extLst>
          </p:cNvPr>
          <p:cNvSpPr/>
          <p:nvPr/>
        </p:nvSpPr>
        <p:spPr>
          <a:xfrm>
            <a:off x="9471355" y="6012153"/>
            <a:ext cx="17355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If initial check fail, it will install the missing certs, and retry.</a:t>
            </a:r>
          </a:p>
          <a:p>
            <a:r>
              <a:rPr lang="en-US" sz="750" b="1" i="1" dirty="0">
                <a:solidFill>
                  <a:srgbClr val="C00000"/>
                </a:solidFill>
              </a:rPr>
              <a:t>If second check fail, it will mark as not success</a:t>
            </a:r>
          </a:p>
        </p:txBody>
      </p:sp>
    </p:spTree>
    <p:extLst>
      <p:ext uri="{BB962C8B-B14F-4D97-AF65-F5344CB8AC3E}">
        <p14:creationId xmlns:p14="http://schemas.microsoft.com/office/powerpoint/2010/main" val="412086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774" y="375279"/>
            <a:ext cx="12417552" cy="853440"/>
          </a:xfrm>
        </p:spPr>
        <p:txBody>
          <a:bodyPr/>
          <a:lstStyle/>
          <a:p>
            <a:r>
              <a:rPr lang="en-US" dirty="0"/>
              <a:t>Solaris Scripts Logical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/>
              <a:t>4</a:t>
            </a:fld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F1EA8A-A39F-F040-9A85-9F3EDC96B3C7}"/>
              </a:ext>
            </a:extLst>
          </p:cNvPr>
          <p:cNvSpPr/>
          <p:nvPr/>
        </p:nvSpPr>
        <p:spPr>
          <a:xfrm>
            <a:off x="4771617" y="4795728"/>
            <a:ext cx="1187171" cy="1801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b="1" dirty="0">
                <a:solidFill>
                  <a:schemeClr val="tx1"/>
                </a:solidFill>
              </a:rPr>
              <a:t>Solaris</a:t>
            </a:r>
          </a:p>
          <a:p>
            <a:r>
              <a:rPr lang="en-US" sz="600" dirty="0">
                <a:solidFill>
                  <a:schemeClr val="tx1"/>
                </a:solidFill>
              </a:rPr>
              <a:t>- sunwxcu4</a:t>
            </a:r>
          </a:p>
          <a:p>
            <a:r>
              <a:rPr lang="en-US" sz="600" dirty="0">
                <a:solidFill>
                  <a:schemeClr val="tx1"/>
                </a:solidFill>
              </a:rPr>
              <a:t>- </a:t>
            </a:r>
            <a:r>
              <a:rPr lang="en-US" sz="600" dirty="0" err="1">
                <a:solidFill>
                  <a:schemeClr val="tx1"/>
                </a:solidFill>
              </a:rPr>
              <a:t>sunwbash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- </a:t>
            </a:r>
            <a:r>
              <a:rPr lang="en-US" sz="600" dirty="0" err="1">
                <a:solidFill>
                  <a:schemeClr val="tx1"/>
                </a:solidFill>
              </a:rPr>
              <a:t>sunwipft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- </a:t>
            </a:r>
            <a:r>
              <a:rPr lang="en-US" sz="600" dirty="0" err="1">
                <a:solidFill>
                  <a:schemeClr val="tx1"/>
                </a:solidFill>
              </a:rPr>
              <a:t>sunwipfu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- ca-certificates (for Sol11)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- </a:t>
            </a:r>
            <a:r>
              <a:rPr lang="en-US" sz="600" dirty="0" err="1">
                <a:solidFill>
                  <a:schemeClr val="tx1"/>
                </a:solidFill>
              </a:rPr>
              <a:t>ipfilter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- /</a:t>
            </a:r>
            <a:r>
              <a:rPr lang="en-US" sz="600" dirty="0" err="1">
                <a:solidFill>
                  <a:schemeClr val="tx1"/>
                </a:solidFill>
              </a:rPr>
              <a:t>etc</a:t>
            </a:r>
            <a:r>
              <a:rPr lang="en-US" sz="600" dirty="0">
                <a:solidFill>
                  <a:schemeClr val="tx1"/>
                </a:solidFill>
              </a:rPr>
              <a:t>/</a:t>
            </a:r>
            <a:r>
              <a:rPr lang="en-US" sz="600" dirty="0" err="1">
                <a:solidFill>
                  <a:schemeClr val="tx1"/>
                </a:solidFill>
              </a:rPr>
              <a:t>ipf</a:t>
            </a:r>
            <a:r>
              <a:rPr lang="en-US" sz="600" dirty="0">
                <a:solidFill>
                  <a:schemeClr val="tx1"/>
                </a:solidFill>
              </a:rPr>
              <a:t>/</a:t>
            </a:r>
            <a:r>
              <a:rPr lang="en-US" sz="600" dirty="0" err="1">
                <a:solidFill>
                  <a:schemeClr val="tx1"/>
                </a:solidFill>
              </a:rPr>
              <a:t>ipf.conf</a:t>
            </a:r>
            <a:endParaRPr lang="en-US" sz="600" dirty="0">
              <a:solidFill>
                <a:schemeClr val="tx1"/>
              </a:solidFill>
            </a:endParaRP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- Ensure no multiple zones enabled</a:t>
            </a:r>
          </a:p>
          <a:p>
            <a:r>
              <a:rPr lang="en-US" sz="600" i="1" dirty="0">
                <a:solidFill>
                  <a:schemeClr val="tx1"/>
                </a:solidFill>
              </a:rPr>
              <a:t># </a:t>
            </a:r>
            <a:r>
              <a:rPr lang="en-US" sz="600" i="1" dirty="0" err="1">
                <a:solidFill>
                  <a:schemeClr val="tx1"/>
                </a:solidFill>
              </a:rPr>
              <a:t>zoneadm</a:t>
            </a:r>
            <a:r>
              <a:rPr lang="en-US" sz="600" i="1" dirty="0">
                <a:solidFill>
                  <a:schemeClr val="tx1"/>
                </a:solidFill>
              </a:rPr>
              <a:t> list -civ | grep shared | grep -v global</a:t>
            </a:r>
          </a:p>
          <a:p>
            <a:endParaRPr lang="en-US" sz="600" i="1" dirty="0">
              <a:solidFill>
                <a:schemeClr val="tx1"/>
              </a:solidFill>
            </a:endParaRPr>
          </a:p>
          <a:p>
            <a:r>
              <a:rPr lang="en-US" sz="600" i="1" dirty="0">
                <a:solidFill>
                  <a:schemeClr val="tx1"/>
                </a:solidFill>
              </a:rPr>
              <a:t>- </a:t>
            </a:r>
            <a:r>
              <a:rPr lang="en-US" sz="600" dirty="0">
                <a:solidFill>
                  <a:schemeClr val="tx1"/>
                </a:solidFill>
              </a:rPr>
              <a:t>Ensure 148330 or 148331 installed for Sol10</a:t>
            </a:r>
          </a:p>
          <a:p>
            <a:r>
              <a:rPr lang="en-US" sz="600" i="1" dirty="0">
                <a:solidFill>
                  <a:schemeClr val="tx1"/>
                </a:solidFill>
              </a:rPr>
              <a:t># </a:t>
            </a:r>
            <a:r>
              <a:rPr lang="en-US" sz="600" i="1" dirty="0" err="1">
                <a:solidFill>
                  <a:schemeClr val="tx1"/>
                </a:solidFill>
              </a:rPr>
              <a:t>showrev</a:t>
            </a:r>
            <a:r>
              <a:rPr lang="en-US" sz="600" i="1" dirty="0">
                <a:solidFill>
                  <a:schemeClr val="tx1"/>
                </a:solidFill>
              </a:rPr>
              <a:t> –p | grep 14833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7D57CA7-9EA6-8B44-8EDA-371AECB9FBE6}"/>
              </a:ext>
            </a:extLst>
          </p:cNvPr>
          <p:cNvSpPr/>
          <p:nvPr/>
        </p:nvSpPr>
        <p:spPr>
          <a:xfrm>
            <a:off x="2914646" y="2146292"/>
            <a:ext cx="655787" cy="5402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86F57967-B562-8D47-BF66-D70A00D74CB9}"/>
              </a:ext>
            </a:extLst>
          </p:cNvPr>
          <p:cNvSpPr/>
          <p:nvPr/>
        </p:nvSpPr>
        <p:spPr>
          <a:xfrm>
            <a:off x="2645923" y="3108587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Root</a:t>
            </a:r>
          </a:p>
          <a:p>
            <a:pPr algn="ctr"/>
            <a:r>
              <a:rPr lang="en-US" sz="750" dirty="0"/>
              <a:t>/admin user?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1ADB844-C29D-EB4E-938A-F0202F7F11A2}"/>
              </a:ext>
            </a:extLst>
          </p:cNvPr>
          <p:cNvSpPr/>
          <p:nvPr/>
        </p:nvSpPr>
        <p:spPr>
          <a:xfrm>
            <a:off x="2440899" y="3272697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AB8149-0EB0-EC4B-9486-A001B4897705}"/>
              </a:ext>
            </a:extLst>
          </p:cNvPr>
          <p:cNvSpPr/>
          <p:nvPr/>
        </p:nvSpPr>
        <p:spPr>
          <a:xfrm>
            <a:off x="2302360" y="3660759"/>
            <a:ext cx="746504" cy="900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b="1" dirty="0">
                <a:solidFill>
                  <a:schemeClr val="tx1"/>
                </a:solidFill>
              </a:rPr>
              <a:t>OS Family:</a:t>
            </a:r>
          </a:p>
          <a:p>
            <a:r>
              <a:rPr lang="en-US" sz="600" dirty="0">
                <a:solidFill>
                  <a:schemeClr val="tx1"/>
                </a:solidFill>
              </a:rPr>
              <a:t>SPARC and x86</a:t>
            </a:r>
          </a:p>
          <a:p>
            <a:r>
              <a:rPr lang="en-US" sz="600" dirty="0">
                <a:solidFill>
                  <a:schemeClr val="tx1"/>
                </a:solidFill>
              </a:rPr>
              <a:t>11.1 </a:t>
            </a:r>
          </a:p>
          <a:p>
            <a:r>
              <a:rPr lang="en-US" sz="600" dirty="0">
                <a:solidFill>
                  <a:schemeClr val="tx1"/>
                </a:solidFill>
              </a:rPr>
              <a:t>11.2 /</a:t>
            </a:r>
          </a:p>
          <a:p>
            <a:r>
              <a:rPr lang="en-US" sz="600" dirty="0">
                <a:solidFill>
                  <a:schemeClr val="tx1"/>
                </a:solidFill>
              </a:rPr>
              <a:t>11.3</a:t>
            </a:r>
          </a:p>
          <a:p>
            <a:r>
              <a:rPr lang="en-US" sz="600" dirty="0">
                <a:solidFill>
                  <a:schemeClr val="tx1"/>
                </a:solidFill>
              </a:rPr>
              <a:t>10 10/09</a:t>
            </a:r>
          </a:p>
          <a:p>
            <a:r>
              <a:rPr lang="en-US" sz="600" dirty="0">
                <a:solidFill>
                  <a:schemeClr val="tx1"/>
                </a:solidFill>
              </a:rPr>
              <a:t>10 9/10</a:t>
            </a:r>
          </a:p>
          <a:p>
            <a:r>
              <a:rPr lang="en-US" sz="600" dirty="0">
                <a:solidFill>
                  <a:schemeClr val="tx1"/>
                </a:solidFill>
              </a:rPr>
              <a:t>10 8/11</a:t>
            </a:r>
          </a:p>
          <a:p>
            <a:r>
              <a:rPr lang="en-US" sz="600" dirty="0">
                <a:solidFill>
                  <a:schemeClr val="tx1"/>
                </a:solidFill>
              </a:rPr>
              <a:t>10 1/13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A9B60143-5E8A-8D48-A39C-C395813E178A}"/>
              </a:ext>
            </a:extLst>
          </p:cNvPr>
          <p:cNvSpPr/>
          <p:nvPr/>
        </p:nvSpPr>
        <p:spPr>
          <a:xfrm>
            <a:off x="2656376" y="4255671"/>
            <a:ext cx="1172320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OS supported?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82DDC25-BB7A-774D-816A-105402BFE3D0}"/>
              </a:ext>
            </a:extLst>
          </p:cNvPr>
          <p:cNvSpPr/>
          <p:nvPr/>
        </p:nvSpPr>
        <p:spPr>
          <a:xfrm>
            <a:off x="1207524" y="4970315"/>
            <a:ext cx="492762" cy="437393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20" name="Diamond 119">
            <a:extLst>
              <a:ext uri="{FF2B5EF4-FFF2-40B4-BE49-F238E27FC236}">
                <a16:creationId xmlns:a16="http://schemas.microsoft.com/office/drawing/2014/main" id="{FF09451D-8C44-0645-8625-C0A62844F905}"/>
              </a:ext>
            </a:extLst>
          </p:cNvPr>
          <p:cNvSpPr/>
          <p:nvPr/>
        </p:nvSpPr>
        <p:spPr>
          <a:xfrm>
            <a:off x="2646346" y="5407707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VEN activated? </a:t>
            </a:r>
          </a:p>
        </p:txBody>
      </p:sp>
      <p:sp>
        <p:nvSpPr>
          <p:cNvPr id="121" name="Diamond 120">
            <a:extLst>
              <a:ext uri="{FF2B5EF4-FFF2-40B4-BE49-F238E27FC236}">
                <a16:creationId xmlns:a16="http://schemas.microsoft.com/office/drawing/2014/main" id="{87E0F19F-9172-E142-91D7-350BA71BE6A7}"/>
              </a:ext>
            </a:extLst>
          </p:cNvPr>
          <p:cNvSpPr/>
          <p:nvPr/>
        </p:nvSpPr>
        <p:spPr>
          <a:xfrm>
            <a:off x="2645491" y="6554791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VEN directory found? 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CBF2A821-CCCF-474B-A86A-260B42D9C0C0}"/>
              </a:ext>
            </a:extLst>
          </p:cNvPr>
          <p:cNvCxnSpPr>
            <a:cxnSpLocks/>
            <a:stCxn id="115" idx="1"/>
            <a:endCxn id="119" idx="0"/>
          </p:cNvCxnSpPr>
          <p:nvPr/>
        </p:nvCxnSpPr>
        <p:spPr>
          <a:xfrm rot="10800000" flipV="1">
            <a:off x="1453907" y="3460679"/>
            <a:ext cx="1192017" cy="150963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A9CC49B-502D-DE45-9153-236AC9FE542C}"/>
              </a:ext>
            </a:extLst>
          </p:cNvPr>
          <p:cNvCxnSpPr>
            <a:stCxn id="114" idx="4"/>
            <a:endCxn id="115" idx="0"/>
          </p:cNvCxnSpPr>
          <p:nvPr/>
        </p:nvCxnSpPr>
        <p:spPr>
          <a:xfrm>
            <a:off x="3242539" y="2686589"/>
            <a:ext cx="2" cy="421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16ED35C-429A-2D44-82DD-15A0CC086339}"/>
              </a:ext>
            </a:extLst>
          </p:cNvPr>
          <p:cNvCxnSpPr>
            <a:cxnSpLocks/>
            <a:stCxn id="115" idx="2"/>
            <a:endCxn id="118" idx="0"/>
          </p:cNvCxnSpPr>
          <p:nvPr/>
        </p:nvCxnSpPr>
        <p:spPr>
          <a:xfrm flipH="1">
            <a:off x="3242537" y="3812771"/>
            <a:ext cx="5" cy="4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8E31014-00C8-354E-8F25-D2F670FCCFBC}"/>
              </a:ext>
            </a:extLst>
          </p:cNvPr>
          <p:cNvCxnSpPr>
            <a:cxnSpLocks/>
            <a:stCxn id="118" idx="2"/>
            <a:endCxn id="120" idx="0"/>
          </p:cNvCxnSpPr>
          <p:nvPr/>
        </p:nvCxnSpPr>
        <p:spPr>
          <a:xfrm>
            <a:off x="3242536" y="4959855"/>
            <a:ext cx="428" cy="447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8566C3-F135-B048-8BE8-73CCDB919139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 flipH="1">
            <a:off x="3242110" y="6111891"/>
            <a:ext cx="855" cy="4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AE7143A-BC37-2F48-B1CB-94D1963B3C94}"/>
              </a:ext>
            </a:extLst>
          </p:cNvPr>
          <p:cNvSpPr/>
          <p:nvPr/>
        </p:nvSpPr>
        <p:spPr>
          <a:xfrm>
            <a:off x="3242536" y="3767519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862372E-B609-5846-B3B5-6C51807E7C62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1453906" y="4607763"/>
            <a:ext cx="120247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E27D589-1607-B445-9322-C470AC95882A}"/>
              </a:ext>
            </a:extLst>
          </p:cNvPr>
          <p:cNvSpPr/>
          <p:nvPr/>
        </p:nvSpPr>
        <p:spPr>
          <a:xfrm>
            <a:off x="2458861" y="4587980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F21094C-3097-DB45-A510-B08CD113574F}"/>
              </a:ext>
            </a:extLst>
          </p:cNvPr>
          <p:cNvSpPr/>
          <p:nvPr/>
        </p:nvSpPr>
        <p:spPr>
          <a:xfrm>
            <a:off x="3242536" y="4925770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539C1939-5AD8-9D43-A268-C9CE1475B42C}"/>
              </a:ext>
            </a:extLst>
          </p:cNvPr>
          <p:cNvCxnSpPr>
            <a:stCxn id="120" idx="1"/>
            <a:endCxn id="119" idx="4"/>
          </p:cNvCxnSpPr>
          <p:nvPr/>
        </p:nvCxnSpPr>
        <p:spPr>
          <a:xfrm rot="10800000">
            <a:off x="1453905" y="5407707"/>
            <a:ext cx="1192440" cy="35209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941807-F581-0948-86AC-319C178F147D}"/>
              </a:ext>
            </a:extLst>
          </p:cNvPr>
          <p:cNvSpPr/>
          <p:nvPr/>
        </p:nvSpPr>
        <p:spPr>
          <a:xfrm>
            <a:off x="2357896" y="5765306"/>
            <a:ext cx="35458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C04EDB-A378-EF4E-9C82-A471A469D9D4}"/>
              </a:ext>
            </a:extLst>
          </p:cNvPr>
          <p:cNvSpPr/>
          <p:nvPr/>
        </p:nvSpPr>
        <p:spPr>
          <a:xfrm>
            <a:off x="1388932" y="5346492"/>
            <a:ext cx="1582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50" b="1" i="1" dirty="0">
                <a:solidFill>
                  <a:srgbClr val="C00000"/>
                </a:solidFill>
              </a:rPr>
              <a:t>Exit if </a:t>
            </a:r>
            <a:r>
              <a:rPr lang="en-US" sz="750" b="1" i="1" dirty="0" err="1">
                <a:solidFill>
                  <a:srgbClr val="C00000"/>
                </a:solidFill>
              </a:rPr>
              <a:t>VEN_Status</a:t>
            </a:r>
            <a:r>
              <a:rPr lang="en-US" sz="750" b="1" i="1" dirty="0">
                <a:solidFill>
                  <a:srgbClr val="C00000"/>
                </a:solidFill>
              </a:rPr>
              <a:t> =</a:t>
            </a:r>
          </a:p>
          <a:p>
            <a:pPr algn="r"/>
            <a:r>
              <a:rPr lang="en-US" sz="750" b="1" i="1" dirty="0">
                <a:solidFill>
                  <a:srgbClr val="C00000"/>
                </a:solidFill>
              </a:rPr>
              <a:t>[ idle | illuminated | enforced ]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9866240-0DEA-604A-8D56-1886D2295803}"/>
              </a:ext>
            </a:extLst>
          </p:cNvPr>
          <p:cNvCxnSpPr>
            <a:stCxn id="121" idx="1"/>
            <a:endCxn id="119" idx="4"/>
          </p:cNvCxnSpPr>
          <p:nvPr/>
        </p:nvCxnSpPr>
        <p:spPr>
          <a:xfrm rot="10800000">
            <a:off x="1453907" y="5407707"/>
            <a:ext cx="1191585" cy="14991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44E93D6-2258-9442-876B-370365673574}"/>
              </a:ext>
            </a:extLst>
          </p:cNvPr>
          <p:cNvSpPr/>
          <p:nvPr/>
        </p:nvSpPr>
        <p:spPr>
          <a:xfrm>
            <a:off x="3228441" y="6075813"/>
            <a:ext cx="30649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No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71692E-EDDB-1940-8705-CEB0ED016F35}"/>
              </a:ext>
            </a:extLst>
          </p:cNvPr>
          <p:cNvSpPr/>
          <p:nvPr/>
        </p:nvSpPr>
        <p:spPr>
          <a:xfrm>
            <a:off x="2357896" y="6909624"/>
            <a:ext cx="35458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BE936F3-6BB9-5949-B33A-5691D3D9F7E9}"/>
              </a:ext>
            </a:extLst>
          </p:cNvPr>
          <p:cNvSpPr/>
          <p:nvPr/>
        </p:nvSpPr>
        <p:spPr>
          <a:xfrm>
            <a:off x="1562310" y="6200662"/>
            <a:ext cx="168022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</a:t>
            </a:r>
            <a:r>
              <a:rPr lang="en-US" sz="750" b="1" i="1" dirty="0" err="1">
                <a:solidFill>
                  <a:srgbClr val="C00000"/>
                </a:solidFill>
              </a:rPr>
              <a:t>illumio_ven</a:t>
            </a:r>
            <a:r>
              <a:rPr lang="en-US" sz="750" b="1" i="1" dirty="0">
                <a:solidFill>
                  <a:srgbClr val="C00000"/>
                </a:solidFill>
              </a:rPr>
              <a:t> found but not</a:t>
            </a:r>
          </a:p>
          <a:p>
            <a:r>
              <a:rPr lang="en-US" sz="750" b="1" i="1" dirty="0" err="1">
                <a:solidFill>
                  <a:srgbClr val="C00000"/>
                </a:solidFill>
              </a:rPr>
              <a:t>illumio_ven_data</a:t>
            </a:r>
            <a:endParaRPr lang="en-US" sz="750" b="1" i="1" dirty="0">
              <a:solidFill>
                <a:srgbClr val="C00000"/>
              </a:solidFill>
            </a:endParaRPr>
          </a:p>
          <a:p>
            <a:endParaRPr lang="en-US" sz="750" b="1" i="1" dirty="0">
              <a:solidFill>
                <a:srgbClr val="C00000"/>
              </a:solidFill>
            </a:endParaRPr>
          </a:p>
          <a:p>
            <a:r>
              <a:rPr lang="en-US" sz="750" b="1" i="1" dirty="0">
                <a:solidFill>
                  <a:srgbClr val="C00000"/>
                </a:solidFill>
              </a:rPr>
              <a:t>Fail if </a:t>
            </a:r>
            <a:r>
              <a:rPr lang="en-US" sz="750" b="1" i="1" dirty="0" err="1">
                <a:solidFill>
                  <a:srgbClr val="C00000"/>
                </a:solidFill>
              </a:rPr>
              <a:t>illumio_ven_data</a:t>
            </a:r>
            <a:r>
              <a:rPr lang="en-US" sz="750" b="1" i="1" dirty="0">
                <a:solidFill>
                  <a:srgbClr val="C00000"/>
                </a:solidFill>
              </a:rPr>
              <a:t> found but not </a:t>
            </a:r>
            <a:r>
              <a:rPr lang="en-US" sz="750" b="1" i="1" dirty="0" err="1">
                <a:solidFill>
                  <a:srgbClr val="C00000"/>
                </a:solidFill>
              </a:rPr>
              <a:t>illumio_ven</a:t>
            </a:r>
            <a:r>
              <a:rPr lang="en-US" sz="750" b="1" i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40" name="Diamond 139">
            <a:extLst>
              <a:ext uri="{FF2B5EF4-FFF2-40B4-BE49-F238E27FC236}">
                <a16:creationId xmlns:a16="http://schemas.microsoft.com/office/drawing/2014/main" id="{0133CC11-A34C-2F4A-9FF1-33D8E15FF89A}"/>
              </a:ext>
            </a:extLst>
          </p:cNvPr>
          <p:cNvSpPr/>
          <p:nvPr/>
        </p:nvSpPr>
        <p:spPr>
          <a:xfrm>
            <a:off x="2646346" y="7701875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Sufficient disk space?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8ACD521-7E7E-4C42-A2B7-24FBB7E1B25B}"/>
              </a:ext>
            </a:extLst>
          </p:cNvPr>
          <p:cNvCxnSpPr>
            <a:cxnSpLocks/>
            <a:stCxn id="121" idx="2"/>
            <a:endCxn id="140" idx="0"/>
          </p:cNvCxnSpPr>
          <p:nvPr/>
        </p:nvCxnSpPr>
        <p:spPr>
          <a:xfrm>
            <a:off x="3242110" y="7258975"/>
            <a:ext cx="855" cy="4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406838-BAAF-9D4A-B748-71A90CC656FF}"/>
              </a:ext>
            </a:extLst>
          </p:cNvPr>
          <p:cNvSpPr/>
          <p:nvPr/>
        </p:nvSpPr>
        <p:spPr>
          <a:xfrm>
            <a:off x="3242064" y="7176855"/>
            <a:ext cx="30649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No</a:t>
            </a: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C59E10F-C2F0-DC44-BE9F-DDBE6CB26888}"/>
              </a:ext>
            </a:extLst>
          </p:cNvPr>
          <p:cNvCxnSpPr>
            <a:cxnSpLocks/>
            <a:stCxn id="140" idx="1"/>
            <a:endCxn id="119" idx="4"/>
          </p:cNvCxnSpPr>
          <p:nvPr/>
        </p:nvCxnSpPr>
        <p:spPr>
          <a:xfrm rot="10800000">
            <a:off x="1453905" y="5407707"/>
            <a:ext cx="1192440" cy="264626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859168A-0A8E-DD47-A488-15DEFCBFF7EC}"/>
              </a:ext>
            </a:extLst>
          </p:cNvPr>
          <p:cNvSpPr/>
          <p:nvPr/>
        </p:nvSpPr>
        <p:spPr>
          <a:xfrm>
            <a:off x="2357896" y="8056708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8E3E2B-7BEA-8544-BAD2-79420D185F57}"/>
              </a:ext>
            </a:extLst>
          </p:cNvPr>
          <p:cNvSpPr/>
          <p:nvPr/>
        </p:nvSpPr>
        <p:spPr>
          <a:xfrm>
            <a:off x="3708062" y="8063871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2EB622F-77A2-4C4A-8693-6B20F30C1FEB}"/>
              </a:ext>
            </a:extLst>
          </p:cNvPr>
          <p:cNvSpPr/>
          <p:nvPr/>
        </p:nvSpPr>
        <p:spPr>
          <a:xfrm>
            <a:off x="1297615" y="7667801"/>
            <a:ext cx="1582656" cy="32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50" b="1" i="1" dirty="0">
                <a:solidFill>
                  <a:srgbClr val="C00000"/>
                </a:solidFill>
              </a:rPr>
              <a:t>Fail if disk space less than </a:t>
            </a:r>
          </a:p>
          <a:p>
            <a:pPr algn="r"/>
            <a:r>
              <a:rPr lang="en-US" sz="750" b="1" i="1" dirty="0">
                <a:solidFill>
                  <a:srgbClr val="C00000"/>
                </a:solidFill>
              </a:rPr>
              <a:t>500MB after installed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96DCC0D6-7D99-F044-B1DA-1BC213C22F8B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3839582" y="3455729"/>
            <a:ext cx="1887420" cy="4598239"/>
          </a:xfrm>
          <a:prstGeom prst="bentConnector3">
            <a:avLst>
              <a:gd name="adj1" fmla="val 423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E05B428-CB3B-DE46-A7CE-9AFAFD0DCA7D}"/>
              </a:ext>
            </a:extLst>
          </p:cNvPr>
          <p:cNvSpPr/>
          <p:nvPr/>
        </p:nvSpPr>
        <p:spPr>
          <a:xfrm>
            <a:off x="1534976" y="3355362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9DB5A09-48FC-E646-A7BC-8D96108C3285}"/>
              </a:ext>
            </a:extLst>
          </p:cNvPr>
          <p:cNvSpPr/>
          <p:nvPr/>
        </p:nvSpPr>
        <p:spPr>
          <a:xfrm>
            <a:off x="1534976" y="4501211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68FE63B-F67B-FE41-B301-FCBD4A969470}"/>
              </a:ext>
            </a:extLst>
          </p:cNvPr>
          <p:cNvSpPr/>
          <p:nvPr/>
        </p:nvSpPr>
        <p:spPr>
          <a:xfrm>
            <a:off x="1531687" y="5655924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7F56F23-FB48-6A4B-9345-60EA2B33B520}"/>
              </a:ext>
            </a:extLst>
          </p:cNvPr>
          <p:cNvSpPr/>
          <p:nvPr/>
        </p:nvSpPr>
        <p:spPr>
          <a:xfrm>
            <a:off x="1531687" y="6808740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F961461-E57C-9F4C-9F43-621B9642C4A4}"/>
              </a:ext>
            </a:extLst>
          </p:cNvPr>
          <p:cNvSpPr/>
          <p:nvPr/>
        </p:nvSpPr>
        <p:spPr>
          <a:xfrm>
            <a:off x="1531687" y="7930906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0141D15-0455-854C-9DD4-14DF086A0AAE}"/>
              </a:ext>
            </a:extLst>
          </p:cNvPr>
          <p:cNvSpPr/>
          <p:nvPr/>
        </p:nvSpPr>
        <p:spPr>
          <a:xfrm>
            <a:off x="2504328" y="1959327"/>
            <a:ext cx="173555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Script placed in /var/</a:t>
            </a:r>
            <a:r>
              <a:rPr lang="en-US" sz="750" i="1" dirty="0" err="1"/>
              <a:t>tmp</a:t>
            </a:r>
            <a:r>
              <a:rPr lang="en-US" sz="750" i="1" dirty="0"/>
              <a:t> directory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C2F83A9-FFD0-9A41-9DC4-1A1338703674}"/>
              </a:ext>
            </a:extLst>
          </p:cNvPr>
          <p:cNvSpPr/>
          <p:nvPr/>
        </p:nvSpPr>
        <p:spPr>
          <a:xfrm>
            <a:off x="3372103" y="5909830"/>
            <a:ext cx="1582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 err="1"/>
              <a:t>VEN_Status</a:t>
            </a:r>
            <a:r>
              <a:rPr lang="en-US" sz="750" i="1" dirty="0"/>
              <a:t> = [ unpaired ]</a:t>
            </a:r>
          </a:p>
          <a:p>
            <a:r>
              <a:rPr lang="en-US" sz="750" b="1" i="1" dirty="0"/>
              <a:t>or</a:t>
            </a:r>
            <a:r>
              <a:rPr lang="en-US" sz="750" i="1" dirty="0"/>
              <a:t> No VEN found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8FBF6BF-8065-1246-BE3A-2E6E0F184292}"/>
              </a:ext>
            </a:extLst>
          </p:cNvPr>
          <p:cNvSpPr/>
          <p:nvPr/>
        </p:nvSpPr>
        <p:spPr>
          <a:xfrm>
            <a:off x="3401394" y="7056541"/>
            <a:ext cx="145019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Both </a:t>
            </a:r>
            <a:r>
              <a:rPr lang="en-US" sz="750" i="1" dirty="0" err="1"/>
              <a:t>illumio_ven</a:t>
            </a:r>
            <a:r>
              <a:rPr lang="en-US" sz="750" i="1" dirty="0"/>
              <a:t> and </a:t>
            </a:r>
            <a:r>
              <a:rPr lang="en-US" sz="750" i="1" dirty="0" err="1"/>
              <a:t>illumio_ven_data</a:t>
            </a:r>
            <a:r>
              <a:rPr lang="en-US" sz="750" i="1" dirty="0"/>
              <a:t> found</a:t>
            </a:r>
          </a:p>
          <a:p>
            <a:r>
              <a:rPr lang="en-US" sz="750" b="1" i="1" dirty="0"/>
              <a:t>or</a:t>
            </a:r>
            <a:r>
              <a:rPr lang="en-US" sz="750" i="1" dirty="0"/>
              <a:t> No VEN directory found</a:t>
            </a:r>
          </a:p>
        </p:txBody>
      </p:sp>
      <p:sp>
        <p:nvSpPr>
          <p:cNvPr id="236" name="Diamond 235">
            <a:extLst>
              <a:ext uri="{FF2B5EF4-FFF2-40B4-BE49-F238E27FC236}">
                <a16:creationId xmlns:a16="http://schemas.microsoft.com/office/drawing/2014/main" id="{0AB9FC49-CB79-F042-8734-F1B863D992FF}"/>
              </a:ext>
            </a:extLst>
          </p:cNvPr>
          <p:cNvSpPr/>
          <p:nvPr/>
        </p:nvSpPr>
        <p:spPr>
          <a:xfrm>
            <a:off x="5727003" y="3103636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DNS settings exist?</a:t>
            </a:r>
          </a:p>
        </p:txBody>
      </p:sp>
      <p:sp>
        <p:nvSpPr>
          <p:cNvPr id="237" name="Diamond 236">
            <a:extLst>
              <a:ext uri="{FF2B5EF4-FFF2-40B4-BE49-F238E27FC236}">
                <a16:creationId xmlns:a16="http://schemas.microsoft.com/office/drawing/2014/main" id="{23924F98-1422-F044-B201-F1632EBCAE9E}"/>
              </a:ext>
            </a:extLst>
          </p:cNvPr>
          <p:cNvSpPr/>
          <p:nvPr/>
        </p:nvSpPr>
        <p:spPr>
          <a:xfrm>
            <a:off x="5727003" y="4240906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FQDN resolve?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83BA949-9D00-D841-8178-8DAFF5C70FDC}"/>
              </a:ext>
            </a:extLst>
          </p:cNvPr>
          <p:cNvCxnSpPr>
            <a:cxnSpLocks/>
            <a:stCxn id="236" idx="2"/>
            <a:endCxn id="237" idx="0"/>
          </p:cNvCxnSpPr>
          <p:nvPr/>
        </p:nvCxnSpPr>
        <p:spPr>
          <a:xfrm>
            <a:off x="6323621" y="3807820"/>
            <a:ext cx="0" cy="433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2EDE5D7-EFC6-8240-BE87-FB1ACD4CB3E7}"/>
              </a:ext>
            </a:extLst>
          </p:cNvPr>
          <p:cNvSpPr/>
          <p:nvPr/>
        </p:nvSpPr>
        <p:spPr>
          <a:xfrm>
            <a:off x="6765316" y="3108412"/>
            <a:ext cx="17751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DNS1 or DNS2 missing in </a:t>
            </a:r>
          </a:p>
          <a:p>
            <a:r>
              <a:rPr lang="en-US" sz="750" b="1" i="1" dirty="0" err="1">
                <a:solidFill>
                  <a:srgbClr val="C00000"/>
                </a:solidFill>
              </a:rPr>
              <a:t>resolv.conf</a:t>
            </a:r>
            <a:r>
              <a:rPr lang="en-US" sz="750" b="1" i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7FF57B4-B7C7-724D-B300-92543EE2552E}"/>
              </a:ext>
            </a:extLst>
          </p:cNvPr>
          <p:cNvSpPr/>
          <p:nvPr/>
        </p:nvSpPr>
        <p:spPr>
          <a:xfrm>
            <a:off x="6291597" y="3726863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5261B2FC-FB0A-DF48-A48C-D5411742611B}"/>
              </a:ext>
            </a:extLst>
          </p:cNvPr>
          <p:cNvSpPr/>
          <p:nvPr/>
        </p:nvSpPr>
        <p:spPr>
          <a:xfrm>
            <a:off x="5727002" y="5388914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Required packages?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539C5D0-8654-D940-A7B7-F0B9835E0417}"/>
              </a:ext>
            </a:extLst>
          </p:cNvPr>
          <p:cNvCxnSpPr>
            <a:cxnSpLocks/>
            <a:stCxn id="237" idx="2"/>
            <a:endCxn id="242" idx="0"/>
          </p:cNvCxnSpPr>
          <p:nvPr/>
        </p:nvCxnSpPr>
        <p:spPr>
          <a:xfrm flipH="1">
            <a:off x="6323621" y="4945090"/>
            <a:ext cx="1" cy="443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93D7A974-74BB-C549-BE48-C04A4B6125A2}"/>
              </a:ext>
            </a:extLst>
          </p:cNvPr>
          <p:cNvCxnSpPr>
            <a:cxnSpLocks/>
            <a:stCxn id="242" idx="2"/>
            <a:endCxn id="256" idx="0"/>
          </p:cNvCxnSpPr>
          <p:nvPr/>
        </p:nvCxnSpPr>
        <p:spPr>
          <a:xfrm flipH="1">
            <a:off x="6318042" y="6093099"/>
            <a:ext cx="5579" cy="564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1D867AA-1E23-DE4B-8813-F618C254866C}"/>
              </a:ext>
            </a:extLst>
          </p:cNvPr>
          <p:cNvSpPr/>
          <p:nvPr/>
        </p:nvSpPr>
        <p:spPr>
          <a:xfrm>
            <a:off x="6850224" y="6644454"/>
            <a:ext cx="173555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Check if there is existing rule in tables: </a:t>
            </a:r>
            <a:r>
              <a:rPr lang="en-US" sz="750" i="1" dirty="0" err="1"/>
              <a:t>ipfstate</a:t>
            </a:r>
            <a:r>
              <a:rPr lang="en-US" sz="750" i="1" dirty="0"/>
              <a:t> -</a:t>
            </a:r>
            <a:r>
              <a:rPr lang="en-US" sz="750" i="1" dirty="0" err="1"/>
              <a:t>io</a:t>
            </a:r>
            <a:endParaRPr lang="en-US" sz="750" i="1" dirty="0"/>
          </a:p>
          <a:p>
            <a:endParaRPr lang="en-US" sz="750" i="1" dirty="0"/>
          </a:p>
          <a:p>
            <a:r>
              <a:rPr lang="en-US" sz="750" i="1" dirty="0"/>
              <a:t>If there is, just log the output.</a:t>
            </a:r>
          </a:p>
          <a:p>
            <a:endParaRPr lang="en-US" sz="750" i="1" dirty="0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8A55E3A6-D71B-AC40-8B8C-EC27558E69F4}"/>
              </a:ext>
            </a:extLst>
          </p:cNvPr>
          <p:cNvCxnSpPr>
            <a:cxnSpLocks/>
            <a:stCxn id="256" idx="2"/>
            <a:endCxn id="248" idx="0"/>
          </p:cNvCxnSpPr>
          <p:nvPr/>
        </p:nvCxnSpPr>
        <p:spPr>
          <a:xfrm>
            <a:off x="6318042" y="7074530"/>
            <a:ext cx="5579" cy="600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Diamond 247">
            <a:extLst>
              <a:ext uri="{FF2B5EF4-FFF2-40B4-BE49-F238E27FC236}">
                <a16:creationId xmlns:a16="http://schemas.microsoft.com/office/drawing/2014/main" id="{9865221B-0EE4-A543-97D8-336EAFBBDC4D}"/>
              </a:ext>
            </a:extLst>
          </p:cNvPr>
          <p:cNvSpPr/>
          <p:nvPr/>
        </p:nvSpPr>
        <p:spPr>
          <a:xfrm>
            <a:off x="5727002" y="7675028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port8443 reach?</a:t>
            </a:r>
          </a:p>
        </p:txBody>
      </p:sp>
      <p:sp>
        <p:nvSpPr>
          <p:cNvPr id="250" name="Diamond 249">
            <a:extLst>
              <a:ext uri="{FF2B5EF4-FFF2-40B4-BE49-F238E27FC236}">
                <a16:creationId xmlns:a16="http://schemas.microsoft.com/office/drawing/2014/main" id="{A2E53A52-C484-9F46-A0F8-6BEFA213B095}"/>
              </a:ext>
            </a:extLst>
          </p:cNvPr>
          <p:cNvSpPr/>
          <p:nvPr/>
        </p:nvSpPr>
        <p:spPr>
          <a:xfrm>
            <a:off x="10695600" y="7658966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port8444 reach?</a:t>
            </a:r>
          </a:p>
        </p:txBody>
      </p:sp>
      <p:sp>
        <p:nvSpPr>
          <p:cNvPr id="252" name="Diamond 251">
            <a:extLst>
              <a:ext uri="{FF2B5EF4-FFF2-40B4-BE49-F238E27FC236}">
                <a16:creationId xmlns:a16="http://schemas.microsoft.com/office/drawing/2014/main" id="{C33787B6-10EE-CA40-8A1E-FD7DAE6F14D2}"/>
              </a:ext>
            </a:extLst>
          </p:cNvPr>
          <p:cNvSpPr/>
          <p:nvPr/>
        </p:nvSpPr>
        <p:spPr>
          <a:xfrm>
            <a:off x="10695600" y="6371581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SSL check ok?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7472107-C20C-F543-8E7A-92E845AEDA2A}"/>
              </a:ext>
            </a:extLst>
          </p:cNvPr>
          <p:cNvSpPr/>
          <p:nvPr/>
        </p:nvSpPr>
        <p:spPr>
          <a:xfrm>
            <a:off x="5742341" y="6658034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Existing </a:t>
            </a:r>
            <a:r>
              <a:rPr lang="en-US" sz="800" dirty="0" err="1">
                <a:solidFill>
                  <a:schemeClr val="tx1"/>
                </a:solidFill>
              </a:rPr>
              <a:t>Ipfilter</a:t>
            </a:r>
            <a:r>
              <a:rPr lang="en-US" sz="800" dirty="0">
                <a:solidFill>
                  <a:schemeClr val="tx1"/>
                </a:solidFill>
              </a:rPr>
              <a:t> check</a:t>
            </a:r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2A965F88-04FA-7840-B299-BEE81EB77900}"/>
              </a:ext>
            </a:extLst>
          </p:cNvPr>
          <p:cNvCxnSpPr>
            <a:cxnSpLocks/>
            <a:stCxn id="248" idx="2"/>
            <a:endCxn id="250" idx="2"/>
          </p:cNvCxnSpPr>
          <p:nvPr/>
        </p:nvCxnSpPr>
        <p:spPr>
          <a:xfrm rot="5400000" flipH="1" flipV="1">
            <a:off x="8799888" y="5886882"/>
            <a:ext cx="16062" cy="4968598"/>
          </a:xfrm>
          <a:prstGeom prst="bentConnector3">
            <a:avLst>
              <a:gd name="adj1" fmla="val -14232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C794269-563A-984C-9885-483CB955A864}"/>
              </a:ext>
            </a:extLst>
          </p:cNvPr>
          <p:cNvSpPr/>
          <p:nvPr/>
        </p:nvSpPr>
        <p:spPr>
          <a:xfrm>
            <a:off x="6301095" y="4880276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8432F10-5CBD-E044-98A5-354CEB505643}"/>
              </a:ext>
            </a:extLst>
          </p:cNvPr>
          <p:cNvSpPr/>
          <p:nvPr/>
        </p:nvSpPr>
        <p:spPr>
          <a:xfrm>
            <a:off x="6310277" y="6025969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014DC5B-4F20-AE4C-A079-DE4D65B7A5C7}"/>
              </a:ext>
            </a:extLst>
          </p:cNvPr>
          <p:cNvSpPr/>
          <p:nvPr/>
        </p:nvSpPr>
        <p:spPr>
          <a:xfrm>
            <a:off x="6301095" y="8313990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7F75AA66-DEFD-EE46-9E07-A34515F463F0}"/>
              </a:ext>
            </a:extLst>
          </p:cNvPr>
          <p:cNvCxnSpPr>
            <a:cxnSpLocks/>
            <a:stCxn id="236" idx="3"/>
            <a:endCxn id="303" idx="0"/>
          </p:cNvCxnSpPr>
          <p:nvPr/>
        </p:nvCxnSpPr>
        <p:spPr>
          <a:xfrm>
            <a:off x="6920240" y="3455728"/>
            <a:ext cx="1184747" cy="40232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52593F08-EE17-0840-AB29-F8C3D51F3818}"/>
              </a:ext>
            </a:extLst>
          </p:cNvPr>
          <p:cNvCxnSpPr>
            <a:cxnSpLocks/>
            <a:stCxn id="237" idx="3"/>
            <a:endCxn id="304" idx="0"/>
          </p:cNvCxnSpPr>
          <p:nvPr/>
        </p:nvCxnSpPr>
        <p:spPr>
          <a:xfrm>
            <a:off x="6920240" y="4592999"/>
            <a:ext cx="1184747" cy="39145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C2A30DE6-7D54-BD44-92DB-71F8B65B4DC4}"/>
              </a:ext>
            </a:extLst>
          </p:cNvPr>
          <p:cNvCxnSpPr>
            <a:cxnSpLocks/>
            <a:stCxn id="242" idx="3"/>
            <a:endCxn id="305" idx="0"/>
          </p:cNvCxnSpPr>
          <p:nvPr/>
        </p:nvCxnSpPr>
        <p:spPr>
          <a:xfrm>
            <a:off x="6920238" y="5741007"/>
            <a:ext cx="1184748" cy="43900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EF464B24-3835-2F4C-A77B-AFC4F4DB9612}"/>
              </a:ext>
            </a:extLst>
          </p:cNvPr>
          <p:cNvCxnSpPr>
            <a:cxnSpLocks/>
            <a:stCxn id="248" idx="3"/>
            <a:endCxn id="312" idx="1"/>
          </p:cNvCxnSpPr>
          <p:nvPr/>
        </p:nvCxnSpPr>
        <p:spPr>
          <a:xfrm flipV="1">
            <a:off x="6920239" y="8026646"/>
            <a:ext cx="992511" cy="47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66A31ED-B95F-E240-BEA5-70C60C11E4FC}"/>
              </a:ext>
            </a:extLst>
          </p:cNvPr>
          <p:cNvSpPr/>
          <p:nvPr/>
        </p:nvSpPr>
        <p:spPr>
          <a:xfrm>
            <a:off x="7637911" y="3343333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19F565A-2AB5-B24E-A1F6-57BA4B215203}"/>
              </a:ext>
            </a:extLst>
          </p:cNvPr>
          <p:cNvSpPr/>
          <p:nvPr/>
        </p:nvSpPr>
        <p:spPr>
          <a:xfrm>
            <a:off x="7631786" y="4508423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9585B5A-0F59-7F4F-8850-5F92500406CD}"/>
              </a:ext>
            </a:extLst>
          </p:cNvPr>
          <p:cNvSpPr/>
          <p:nvPr/>
        </p:nvSpPr>
        <p:spPr>
          <a:xfrm>
            <a:off x="7683348" y="5668338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4490E53-1D95-DD4D-8078-116D3B8A3D73}"/>
              </a:ext>
            </a:extLst>
          </p:cNvPr>
          <p:cNvSpPr/>
          <p:nvPr/>
        </p:nvSpPr>
        <p:spPr>
          <a:xfrm>
            <a:off x="7344076" y="7906921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44BFE01-6FA9-F244-9C28-CA702F0A44EB}"/>
              </a:ext>
            </a:extLst>
          </p:cNvPr>
          <p:cNvSpPr/>
          <p:nvPr/>
        </p:nvSpPr>
        <p:spPr>
          <a:xfrm>
            <a:off x="6831154" y="3444283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9843CF-895B-6642-8F67-261B5459A32A}"/>
              </a:ext>
            </a:extLst>
          </p:cNvPr>
          <p:cNvSpPr/>
          <p:nvPr/>
        </p:nvSpPr>
        <p:spPr>
          <a:xfrm>
            <a:off x="6831154" y="4607764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6374C68-720A-724D-859D-D58B4774801E}"/>
              </a:ext>
            </a:extLst>
          </p:cNvPr>
          <p:cNvSpPr/>
          <p:nvPr/>
        </p:nvSpPr>
        <p:spPr>
          <a:xfrm>
            <a:off x="6816311" y="5742007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7CFB733-1844-7042-8FB8-EE9F1F48A0A0}"/>
              </a:ext>
            </a:extLst>
          </p:cNvPr>
          <p:cNvSpPr/>
          <p:nvPr/>
        </p:nvSpPr>
        <p:spPr>
          <a:xfrm>
            <a:off x="6765316" y="8021431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63A3FBBE-1C18-FB4D-8FEB-337B92411F3D}"/>
              </a:ext>
            </a:extLst>
          </p:cNvPr>
          <p:cNvCxnSpPr>
            <a:cxnSpLocks/>
            <a:stCxn id="250" idx="1"/>
            <a:endCxn id="315" idx="2"/>
          </p:cNvCxnSpPr>
          <p:nvPr/>
        </p:nvCxnSpPr>
        <p:spPr>
          <a:xfrm rot="10800000">
            <a:off x="9027573" y="7586846"/>
            <a:ext cx="1668026" cy="42421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BC4CB0E-7D2B-934E-A70E-391FAD82AEA6}"/>
              </a:ext>
            </a:extLst>
          </p:cNvPr>
          <p:cNvCxnSpPr>
            <a:cxnSpLocks/>
            <a:stCxn id="252" idx="2"/>
            <a:endCxn id="250" idx="0"/>
          </p:cNvCxnSpPr>
          <p:nvPr/>
        </p:nvCxnSpPr>
        <p:spPr>
          <a:xfrm>
            <a:off x="11292218" y="7075766"/>
            <a:ext cx="0" cy="5832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E160297-1275-6C4A-B3C6-81798B337D8B}"/>
              </a:ext>
            </a:extLst>
          </p:cNvPr>
          <p:cNvSpPr/>
          <p:nvPr/>
        </p:nvSpPr>
        <p:spPr>
          <a:xfrm>
            <a:off x="10490903" y="8020377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681496B-ADF3-754E-A9C9-A916A55781D1}"/>
              </a:ext>
            </a:extLst>
          </p:cNvPr>
          <p:cNvSpPr/>
          <p:nvPr/>
        </p:nvSpPr>
        <p:spPr>
          <a:xfrm>
            <a:off x="11277481" y="7526175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714041F2-B1C9-7340-98F2-A06DE7E91E42}"/>
              </a:ext>
            </a:extLst>
          </p:cNvPr>
          <p:cNvCxnSpPr>
            <a:cxnSpLocks/>
            <a:stCxn id="252" idx="1"/>
            <a:endCxn id="318" idx="2"/>
          </p:cNvCxnSpPr>
          <p:nvPr/>
        </p:nvCxnSpPr>
        <p:spPr>
          <a:xfrm rot="10800000">
            <a:off x="9033200" y="6272999"/>
            <a:ext cx="1662401" cy="45067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B2EA750-9ECD-9A49-9714-1BCDE0AD762D}"/>
              </a:ext>
            </a:extLst>
          </p:cNvPr>
          <p:cNvSpPr/>
          <p:nvPr/>
        </p:nvSpPr>
        <p:spPr>
          <a:xfrm>
            <a:off x="9107964" y="7918316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A4A986F-4ECA-A648-8B07-0A6F69325597}"/>
              </a:ext>
            </a:extLst>
          </p:cNvPr>
          <p:cNvSpPr/>
          <p:nvPr/>
        </p:nvSpPr>
        <p:spPr>
          <a:xfrm>
            <a:off x="9101272" y="6606040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CE20432-30E8-974D-85B0-668F6DD68314}"/>
              </a:ext>
            </a:extLst>
          </p:cNvPr>
          <p:cNvSpPr/>
          <p:nvPr/>
        </p:nvSpPr>
        <p:spPr>
          <a:xfrm>
            <a:off x="11233339" y="6212353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CBF4A0A-4CE3-1440-8B49-B2B5F81D06DF}"/>
              </a:ext>
            </a:extLst>
          </p:cNvPr>
          <p:cNvSpPr/>
          <p:nvPr/>
        </p:nvSpPr>
        <p:spPr>
          <a:xfrm>
            <a:off x="10497306" y="6697892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F803AAE-C972-A540-8520-BE2ABA6144F0}"/>
              </a:ext>
            </a:extLst>
          </p:cNvPr>
          <p:cNvSpPr/>
          <p:nvPr/>
        </p:nvSpPr>
        <p:spPr>
          <a:xfrm>
            <a:off x="9682735" y="6927352"/>
            <a:ext cx="1268333" cy="358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b="1" dirty="0">
                <a:solidFill>
                  <a:schemeClr val="tx1"/>
                </a:solidFill>
              </a:rPr>
              <a:t>Cert Check:</a:t>
            </a:r>
          </a:p>
          <a:p>
            <a:r>
              <a:rPr lang="en-US" sz="600" dirty="0">
                <a:solidFill>
                  <a:schemeClr val="tx1"/>
                </a:solidFill>
              </a:rPr>
              <a:t>Root – </a:t>
            </a:r>
            <a:r>
              <a:rPr lang="en-US" sz="600" dirty="0" err="1">
                <a:solidFill>
                  <a:schemeClr val="tx1"/>
                </a:solidFill>
              </a:rPr>
              <a:t>DBSBank</a:t>
            </a:r>
            <a:r>
              <a:rPr lang="en-US" sz="600" dirty="0">
                <a:solidFill>
                  <a:schemeClr val="tx1"/>
                </a:solidFill>
              </a:rPr>
              <a:t>-Root-CA</a:t>
            </a:r>
          </a:p>
          <a:p>
            <a:r>
              <a:rPr lang="en-US" sz="600" dirty="0">
                <a:solidFill>
                  <a:schemeClr val="tx1"/>
                </a:solidFill>
              </a:rPr>
              <a:t>Int – </a:t>
            </a:r>
            <a:r>
              <a:rPr lang="en-US" sz="600" dirty="0" err="1">
                <a:solidFill>
                  <a:schemeClr val="tx1"/>
                </a:solidFill>
              </a:rPr>
              <a:t>DBSBank</a:t>
            </a:r>
            <a:r>
              <a:rPr lang="en-US" sz="600" dirty="0">
                <a:solidFill>
                  <a:schemeClr val="tx1"/>
                </a:solidFill>
              </a:rPr>
              <a:t>-SG-Sub-CA</a:t>
            </a:r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7F2DB47C-894E-6F4F-8414-12D315E39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407627" y="6644558"/>
            <a:ext cx="182924" cy="346087"/>
          </a:xfrm>
          <a:prstGeom prst="bentConnector3">
            <a:avLst>
              <a:gd name="adj1" fmla="val -1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F3E4692-B591-F54A-9AC9-9E3993DAB0BD}"/>
              </a:ext>
            </a:extLst>
          </p:cNvPr>
          <p:cNvSpPr/>
          <p:nvPr/>
        </p:nvSpPr>
        <p:spPr>
          <a:xfrm>
            <a:off x="7858605" y="3858056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B03A7364-48B1-F844-A1CE-9C20032541EC}"/>
              </a:ext>
            </a:extLst>
          </p:cNvPr>
          <p:cNvSpPr/>
          <p:nvPr/>
        </p:nvSpPr>
        <p:spPr>
          <a:xfrm>
            <a:off x="7858605" y="4984451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89037D4-A220-2D43-8B29-7F2804569F5A}"/>
              </a:ext>
            </a:extLst>
          </p:cNvPr>
          <p:cNvSpPr/>
          <p:nvPr/>
        </p:nvSpPr>
        <p:spPr>
          <a:xfrm>
            <a:off x="7858605" y="6180007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07682448-95D6-4A41-88F5-E6C09690A224}"/>
              </a:ext>
            </a:extLst>
          </p:cNvPr>
          <p:cNvCxnSpPr>
            <a:cxnSpLocks/>
            <a:stCxn id="303" idx="1"/>
          </p:cNvCxnSpPr>
          <p:nvPr/>
        </p:nvCxnSpPr>
        <p:spPr>
          <a:xfrm rot="10800000">
            <a:off x="6318042" y="3994459"/>
            <a:ext cx="154056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>
            <a:extLst>
              <a:ext uri="{FF2B5EF4-FFF2-40B4-BE49-F238E27FC236}">
                <a16:creationId xmlns:a16="http://schemas.microsoft.com/office/drawing/2014/main" id="{BF5A09DC-452D-2C42-8523-C24C58D88BF0}"/>
              </a:ext>
            </a:extLst>
          </p:cNvPr>
          <p:cNvCxnSpPr>
            <a:cxnSpLocks/>
            <a:stCxn id="304" idx="1"/>
          </p:cNvCxnSpPr>
          <p:nvPr/>
        </p:nvCxnSpPr>
        <p:spPr>
          <a:xfrm rot="10800000" flipV="1">
            <a:off x="6308377" y="5120853"/>
            <a:ext cx="1550228" cy="11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CD3FD0A5-A3DE-DA4F-9350-368FA1321C51}"/>
              </a:ext>
            </a:extLst>
          </p:cNvPr>
          <p:cNvCxnSpPr>
            <a:cxnSpLocks/>
            <a:stCxn id="305" idx="1"/>
          </p:cNvCxnSpPr>
          <p:nvPr/>
        </p:nvCxnSpPr>
        <p:spPr>
          <a:xfrm rot="10800000">
            <a:off x="6318041" y="6316410"/>
            <a:ext cx="154056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76BD155-813F-B745-8B30-FFE318499272}"/>
              </a:ext>
            </a:extLst>
          </p:cNvPr>
          <p:cNvSpPr/>
          <p:nvPr/>
        </p:nvSpPr>
        <p:spPr>
          <a:xfrm>
            <a:off x="6879409" y="3877796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974A251-D076-064C-A8CC-32A4859B94DE}"/>
              </a:ext>
            </a:extLst>
          </p:cNvPr>
          <p:cNvSpPr/>
          <p:nvPr/>
        </p:nvSpPr>
        <p:spPr>
          <a:xfrm>
            <a:off x="6884631" y="5021960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F0B1373-0659-014C-A933-2613E8EDDC53}"/>
              </a:ext>
            </a:extLst>
          </p:cNvPr>
          <p:cNvSpPr/>
          <p:nvPr/>
        </p:nvSpPr>
        <p:spPr>
          <a:xfrm>
            <a:off x="6914190" y="6202888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F28C614A-34D8-0B4E-B269-4EE7C2250D84}"/>
              </a:ext>
            </a:extLst>
          </p:cNvPr>
          <p:cNvSpPr/>
          <p:nvPr/>
        </p:nvSpPr>
        <p:spPr>
          <a:xfrm>
            <a:off x="7912749" y="7890243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3679DDC5-4E64-B64B-8DE3-EB2254C955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47613" y="8384396"/>
            <a:ext cx="42303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AB74587-191B-3449-BA5A-673C8A43BA25}"/>
              </a:ext>
            </a:extLst>
          </p:cNvPr>
          <p:cNvSpPr/>
          <p:nvPr/>
        </p:nvSpPr>
        <p:spPr>
          <a:xfrm>
            <a:off x="7879265" y="8243820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E60D2C4-7D1C-AE40-8FD1-D17C78D1DA1D}"/>
              </a:ext>
            </a:extLst>
          </p:cNvPr>
          <p:cNvSpPr/>
          <p:nvPr/>
        </p:nvSpPr>
        <p:spPr>
          <a:xfrm>
            <a:off x="8781192" y="7314042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758F2D98-4835-284E-A078-0CE89B96EE9A}"/>
              </a:ext>
            </a:extLst>
          </p:cNvPr>
          <p:cNvCxnSpPr>
            <a:cxnSpLocks/>
            <a:stCxn id="315" idx="3"/>
          </p:cNvCxnSpPr>
          <p:nvPr/>
        </p:nvCxnSpPr>
        <p:spPr>
          <a:xfrm>
            <a:off x="9273955" y="7450444"/>
            <a:ext cx="1991021" cy="8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B1107DAB-78C7-584B-B27D-DB13E8F456E3}"/>
              </a:ext>
            </a:extLst>
          </p:cNvPr>
          <p:cNvSpPr/>
          <p:nvPr/>
        </p:nvSpPr>
        <p:spPr>
          <a:xfrm>
            <a:off x="9861586" y="7346591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8C8EE65E-2E52-A447-BF67-9FE211D62B59}"/>
              </a:ext>
            </a:extLst>
          </p:cNvPr>
          <p:cNvSpPr/>
          <p:nvPr/>
        </p:nvSpPr>
        <p:spPr>
          <a:xfrm>
            <a:off x="8786817" y="6000195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5538C62E-F96B-5847-A85F-58D4BBBE604B}"/>
              </a:ext>
            </a:extLst>
          </p:cNvPr>
          <p:cNvSpPr/>
          <p:nvPr/>
        </p:nvSpPr>
        <p:spPr>
          <a:xfrm>
            <a:off x="6734980" y="4270137"/>
            <a:ext cx="1582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unable to resolve PCE FQDN with correct IP(s)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4B3ABF22-F32D-EF4C-9D54-85562E258E90}"/>
              </a:ext>
            </a:extLst>
          </p:cNvPr>
          <p:cNvSpPr/>
          <p:nvPr/>
        </p:nvSpPr>
        <p:spPr>
          <a:xfrm>
            <a:off x="6683041" y="5504645"/>
            <a:ext cx="158265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any packages missing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A11E6B03-99C0-C94E-9B3A-E3D36826913B}"/>
              </a:ext>
            </a:extLst>
          </p:cNvPr>
          <p:cNvSpPr/>
          <p:nvPr/>
        </p:nvSpPr>
        <p:spPr>
          <a:xfrm>
            <a:off x="6627533" y="7515270"/>
            <a:ext cx="173555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the return of CURL to PCE port 8443 is not HTTP 200 or no return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239F5CB2-0402-264C-B63D-05CC2E7891E7}"/>
              </a:ext>
            </a:extLst>
          </p:cNvPr>
          <p:cNvSpPr/>
          <p:nvPr/>
        </p:nvSpPr>
        <p:spPr>
          <a:xfrm>
            <a:off x="9434758" y="7596769"/>
            <a:ext cx="173555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the return of CURL to PCE port 8444 is not response=52 or no return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98240A1-0003-A648-9FC7-C28C084CE46E}"/>
              </a:ext>
            </a:extLst>
          </p:cNvPr>
          <p:cNvSpPr/>
          <p:nvPr/>
        </p:nvSpPr>
        <p:spPr>
          <a:xfrm>
            <a:off x="11264978" y="4724247"/>
            <a:ext cx="18747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Process the VEN installation</a:t>
            </a:r>
          </a:p>
          <a:p>
            <a:r>
              <a:rPr lang="en-US" sz="750" i="1" dirty="0"/>
              <a:t>when </a:t>
            </a:r>
            <a:r>
              <a:rPr lang="en-US" sz="750" b="1" i="1" dirty="0"/>
              <a:t>Fail=0</a:t>
            </a:r>
            <a:r>
              <a:rPr lang="en-US" sz="750" i="1" dirty="0"/>
              <a:t> &amp; no error found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1D42821-898A-224E-BAB6-747E53F9CA54}"/>
              </a:ext>
            </a:extLst>
          </p:cNvPr>
          <p:cNvSpPr/>
          <p:nvPr/>
        </p:nvSpPr>
        <p:spPr>
          <a:xfrm>
            <a:off x="9743529" y="4255915"/>
            <a:ext cx="173555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VEN install failed 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7B76ADA-E010-F842-9BFB-3F258FCDD630}"/>
              </a:ext>
            </a:extLst>
          </p:cNvPr>
          <p:cNvSpPr/>
          <p:nvPr/>
        </p:nvSpPr>
        <p:spPr>
          <a:xfrm>
            <a:off x="11826534" y="4336009"/>
            <a:ext cx="17355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*Skip installation, if VEN already installed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DC51FB-34A3-F344-89E4-CB5A75FB864C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11288612" y="5911174"/>
            <a:ext cx="3606" cy="4640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64FA9FC-5887-ED4C-90AC-AE47A85C3FDE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>
          <a:xfrm>
            <a:off x="11286547" y="3799636"/>
            <a:ext cx="0" cy="5151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96222968-A4BF-2B48-AE58-48443B8C627F}"/>
              </a:ext>
            </a:extLst>
          </p:cNvPr>
          <p:cNvCxnSpPr>
            <a:cxnSpLocks/>
            <a:stCxn id="162" idx="1"/>
            <a:endCxn id="166" idx="4"/>
          </p:cNvCxnSpPr>
          <p:nvPr/>
        </p:nvCxnSpPr>
        <p:spPr>
          <a:xfrm rot="10800000">
            <a:off x="9487437" y="2649406"/>
            <a:ext cx="1223410" cy="187362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C485A5D-DBE6-E64F-B305-770BFAFCA11C}"/>
              </a:ext>
            </a:extLst>
          </p:cNvPr>
          <p:cNvSpPr/>
          <p:nvPr/>
        </p:nvSpPr>
        <p:spPr>
          <a:xfrm>
            <a:off x="10454851" y="4496228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FE1D448-BC46-574F-87A0-B477B0F9622C}"/>
              </a:ext>
            </a:extLst>
          </p:cNvPr>
          <p:cNvSpPr/>
          <p:nvPr/>
        </p:nvSpPr>
        <p:spPr>
          <a:xfrm>
            <a:off x="9523361" y="4402978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B6B28E7A-DF11-6D4D-AA39-C2339585673A}"/>
              </a:ext>
            </a:extLst>
          </p:cNvPr>
          <p:cNvCxnSpPr>
            <a:cxnSpLocks/>
            <a:stCxn id="163" idx="1"/>
            <a:endCxn id="166" idx="4"/>
          </p:cNvCxnSpPr>
          <p:nvPr/>
        </p:nvCxnSpPr>
        <p:spPr>
          <a:xfrm rot="10800000">
            <a:off x="9487437" y="2649406"/>
            <a:ext cx="1223410" cy="9419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FE5B63C-8B73-C944-AE68-F72B92B47D76}"/>
              </a:ext>
            </a:extLst>
          </p:cNvPr>
          <p:cNvSpPr/>
          <p:nvPr/>
        </p:nvSpPr>
        <p:spPr>
          <a:xfrm>
            <a:off x="9523361" y="3472331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2FA9296-032D-C044-9561-88D0F6FEA404}"/>
              </a:ext>
            </a:extLst>
          </p:cNvPr>
          <p:cNvSpPr/>
          <p:nvPr/>
        </p:nvSpPr>
        <p:spPr>
          <a:xfrm>
            <a:off x="9743529" y="3380308"/>
            <a:ext cx="173555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VEN pairing failed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DC9F2D0-609C-BB42-81FC-80178A8118EA}"/>
              </a:ext>
            </a:extLst>
          </p:cNvPr>
          <p:cNvSpPr/>
          <p:nvPr/>
        </p:nvSpPr>
        <p:spPr>
          <a:xfrm>
            <a:off x="10441005" y="3543748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BB71263-4E52-B540-9848-97FC0D44AF33}"/>
              </a:ext>
            </a:extLst>
          </p:cNvPr>
          <p:cNvSpPr/>
          <p:nvPr/>
        </p:nvSpPr>
        <p:spPr>
          <a:xfrm>
            <a:off x="11233343" y="4099725"/>
            <a:ext cx="546945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Success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AE407FC-325A-C441-992A-2D364DA4E7B2}"/>
              </a:ext>
            </a:extLst>
          </p:cNvPr>
          <p:cNvSpPr/>
          <p:nvPr/>
        </p:nvSpPr>
        <p:spPr>
          <a:xfrm>
            <a:off x="10964325" y="1637277"/>
            <a:ext cx="655787" cy="5402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86EA865-58AF-DF4D-86FE-DB85DA558470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>
          <a:xfrm flipH="1">
            <a:off x="11286548" y="2177574"/>
            <a:ext cx="5671" cy="1205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2C15F2B-5C9A-F040-ADDC-23B013831DCF}"/>
              </a:ext>
            </a:extLst>
          </p:cNvPr>
          <p:cNvSpPr/>
          <p:nvPr/>
        </p:nvSpPr>
        <p:spPr>
          <a:xfrm>
            <a:off x="11233343" y="3193030"/>
            <a:ext cx="546945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Success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C9E8D04-BB7E-2C4C-85D8-CDA1C20E064C}"/>
              </a:ext>
            </a:extLst>
          </p:cNvPr>
          <p:cNvSpPr/>
          <p:nvPr/>
        </p:nvSpPr>
        <p:spPr>
          <a:xfrm>
            <a:off x="10710847" y="4314785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VEN Install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005EA6-57B1-364D-907B-96862C186A19}"/>
              </a:ext>
            </a:extLst>
          </p:cNvPr>
          <p:cNvSpPr/>
          <p:nvPr/>
        </p:nvSpPr>
        <p:spPr>
          <a:xfrm>
            <a:off x="10710847" y="3383139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VEN Pairing as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idle mode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55CBCF3-B0C1-0F47-890B-0F9CC5598A0C}"/>
              </a:ext>
            </a:extLst>
          </p:cNvPr>
          <p:cNvSpPr/>
          <p:nvPr/>
        </p:nvSpPr>
        <p:spPr>
          <a:xfrm>
            <a:off x="10710847" y="2492760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Tidy Up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B400B65-0583-2742-906C-C266A8D58CDA}"/>
              </a:ext>
            </a:extLst>
          </p:cNvPr>
          <p:cNvSpPr/>
          <p:nvPr/>
        </p:nvSpPr>
        <p:spPr>
          <a:xfrm>
            <a:off x="11832692" y="2467955"/>
            <a:ext cx="173555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Remove the scripts/installer &amp;</a:t>
            </a:r>
          </a:p>
          <a:p>
            <a:r>
              <a:rPr lang="en-US" sz="750" i="1" dirty="0"/>
              <a:t>tar all logs output as a </a:t>
            </a:r>
          </a:p>
          <a:p>
            <a:r>
              <a:rPr lang="en-US" sz="750" i="1" dirty="0"/>
              <a:t>compressed file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0C94266-4711-0549-99CD-238B179D762B}"/>
              </a:ext>
            </a:extLst>
          </p:cNvPr>
          <p:cNvSpPr/>
          <p:nvPr/>
        </p:nvSpPr>
        <p:spPr>
          <a:xfrm>
            <a:off x="9241056" y="2212012"/>
            <a:ext cx="492762" cy="437393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04B2F00F-3554-6C4A-9296-CEBD19117E41}"/>
              </a:ext>
            </a:extLst>
          </p:cNvPr>
          <p:cNvCxnSpPr>
            <a:cxnSpLocks/>
            <a:stCxn id="168" idx="1"/>
            <a:endCxn id="166" idx="2"/>
          </p:cNvCxnSpPr>
          <p:nvPr/>
        </p:nvCxnSpPr>
        <p:spPr>
          <a:xfrm rot="10800000">
            <a:off x="9241058" y="2430710"/>
            <a:ext cx="1450937" cy="3128373"/>
          </a:xfrm>
          <a:prstGeom prst="bentConnector3">
            <a:avLst>
              <a:gd name="adj1" fmla="val 11575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Diamond 167">
            <a:extLst>
              <a:ext uri="{FF2B5EF4-FFF2-40B4-BE49-F238E27FC236}">
                <a16:creationId xmlns:a16="http://schemas.microsoft.com/office/drawing/2014/main" id="{8C6749C6-B2ED-1444-82C5-E9ACC0CB76B4}"/>
              </a:ext>
            </a:extLst>
          </p:cNvPr>
          <p:cNvSpPr/>
          <p:nvPr/>
        </p:nvSpPr>
        <p:spPr>
          <a:xfrm>
            <a:off x="10691994" y="5206989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Fail = 0 ?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B0E6C9-924B-2B49-939F-A0B85BA84B5C}"/>
              </a:ext>
            </a:extLst>
          </p:cNvPr>
          <p:cNvCxnSpPr>
            <a:cxnSpLocks/>
            <a:stCxn id="162" idx="2"/>
            <a:endCxn id="168" idx="0"/>
          </p:cNvCxnSpPr>
          <p:nvPr/>
        </p:nvCxnSpPr>
        <p:spPr>
          <a:xfrm>
            <a:off x="11286548" y="4731281"/>
            <a:ext cx="2065" cy="4757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A92251C6-3D9D-8845-8C4D-0062F3876018}"/>
              </a:ext>
            </a:extLst>
          </p:cNvPr>
          <p:cNvCxnSpPr>
            <a:cxnSpLocks/>
          </p:cNvCxnSpPr>
          <p:nvPr/>
        </p:nvCxnSpPr>
        <p:spPr>
          <a:xfrm>
            <a:off x="9279579" y="6140207"/>
            <a:ext cx="2004494" cy="50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120DAAD-A564-7B42-80F1-0276A000E5B4}"/>
              </a:ext>
            </a:extLst>
          </p:cNvPr>
          <p:cNvSpPr/>
          <p:nvPr/>
        </p:nvSpPr>
        <p:spPr>
          <a:xfrm>
            <a:off x="9898288" y="6034018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589D2B2-DCB0-7D46-A13D-27206FC0D60D}"/>
              </a:ext>
            </a:extLst>
          </p:cNvPr>
          <p:cNvSpPr/>
          <p:nvPr/>
        </p:nvSpPr>
        <p:spPr>
          <a:xfrm>
            <a:off x="11246125" y="5030762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8B13FB6-9A19-FC4E-B181-B839881A9070}"/>
              </a:ext>
            </a:extLst>
          </p:cNvPr>
          <p:cNvSpPr/>
          <p:nvPr/>
        </p:nvSpPr>
        <p:spPr>
          <a:xfrm>
            <a:off x="10464552" y="5536867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DB16147-577E-AE4B-B8C3-CC362BE37F3D}"/>
              </a:ext>
            </a:extLst>
          </p:cNvPr>
          <p:cNvSpPr/>
          <p:nvPr/>
        </p:nvSpPr>
        <p:spPr>
          <a:xfrm>
            <a:off x="9352645" y="5124944"/>
            <a:ext cx="187472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This will be the last check.</a:t>
            </a:r>
          </a:p>
          <a:p>
            <a:r>
              <a:rPr lang="en-US" sz="750" b="1" i="1" dirty="0">
                <a:solidFill>
                  <a:srgbClr val="C00000"/>
                </a:solidFill>
              </a:rPr>
              <a:t>If FAIL != 0 (fail in any check), exit the flow before VEN install. 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6F019DE-0A9A-6043-98C1-6B3F6E941AA1}"/>
              </a:ext>
            </a:extLst>
          </p:cNvPr>
          <p:cNvSpPr/>
          <p:nvPr/>
        </p:nvSpPr>
        <p:spPr>
          <a:xfrm>
            <a:off x="9061251" y="5434621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8CA7331-7E67-BF4C-A736-395477953433}"/>
              </a:ext>
            </a:extLst>
          </p:cNvPr>
          <p:cNvSpPr/>
          <p:nvPr/>
        </p:nvSpPr>
        <p:spPr>
          <a:xfrm>
            <a:off x="9366235" y="6189944"/>
            <a:ext cx="17355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If initial check fail, it will install the missing certs, and retry.</a:t>
            </a:r>
          </a:p>
          <a:p>
            <a:r>
              <a:rPr lang="en-US" sz="750" b="1" i="1" dirty="0">
                <a:solidFill>
                  <a:srgbClr val="C00000"/>
                </a:solidFill>
              </a:rPr>
              <a:t>If second check fail, it will mark as not success</a:t>
            </a:r>
          </a:p>
        </p:txBody>
      </p:sp>
    </p:spTree>
    <p:extLst>
      <p:ext uri="{BB962C8B-B14F-4D97-AF65-F5344CB8AC3E}">
        <p14:creationId xmlns:p14="http://schemas.microsoft.com/office/powerpoint/2010/main" val="158293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774" y="375279"/>
            <a:ext cx="12417552" cy="853440"/>
          </a:xfrm>
        </p:spPr>
        <p:txBody>
          <a:bodyPr/>
          <a:lstStyle/>
          <a:p>
            <a:r>
              <a:rPr lang="en-US" dirty="0"/>
              <a:t>AIX Scripts Logical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0E5E-4EFE-DC4F-91D2-CE18E75CDAEB}" type="slidenum">
              <a:rPr lang="en-US" smtClean="0"/>
              <a:t>5</a:t>
            </a:fld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F1EA8A-A39F-F040-9A85-9F3EDC96B3C7}"/>
              </a:ext>
            </a:extLst>
          </p:cNvPr>
          <p:cNvSpPr/>
          <p:nvPr/>
        </p:nvSpPr>
        <p:spPr>
          <a:xfrm>
            <a:off x="4810860" y="5136728"/>
            <a:ext cx="1125328" cy="858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b="1" dirty="0">
                <a:solidFill>
                  <a:schemeClr val="tx1"/>
                </a:solidFill>
              </a:rPr>
              <a:t>AIX</a:t>
            </a:r>
          </a:p>
          <a:p>
            <a:r>
              <a:rPr lang="en-US" sz="600" dirty="0">
                <a:solidFill>
                  <a:schemeClr val="tx1"/>
                </a:solidFill>
              </a:rPr>
              <a:t>- Ensure it is not a WPAR</a:t>
            </a:r>
          </a:p>
          <a:p>
            <a:r>
              <a:rPr lang="en-US" sz="600" i="1" dirty="0">
                <a:solidFill>
                  <a:schemeClr val="tx1"/>
                </a:solidFill>
              </a:rPr>
              <a:t>#</a:t>
            </a:r>
            <a:r>
              <a:rPr lang="en-US" sz="600" i="1" dirty="0" err="1">
                <a:solidFill>
                  <a:schemeClr val="tx1"/>
                </a:solidFill>
              </a:rPr>
              <a:t>uname</a:t>
            </a:r>
            <a:r>
              <a:rPr lang="en-US" sz="600" i="1" dirty="0">
                <a:solidFill>
                  <a:schemeClr val="tx1"/>
                </a:solidFill>
              </a:rPr>
              <a:t> -w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- Check IPF version is </a:t>
            </a:r>
            <a:r>
              <a:rPr lang="en-US" sz="600" b="1" i="1" dirty="0">
                <a:solidFill>
                  <a:schemeClr val="tx1"/>
                </a:solidFill>
              </a:rPr>
              <a:t>5.3.0.5001.</a:t>
            </a:r>
          </a:p>
          <a:p>
            <a:r>
              <a:rPr lang="en-US" sz="600" i="1" dirty="0">
                <a:solidFill>
                  <a:schemeClr val="tx1"/>
                </a:solidFill>
              </a:rPr>
              <a:t># </a:t>
            </a:r>
            <a:r>
              <a:rPr lang="en-US" sz="600" i="1" dirty="0" err="1">
                <a:solidFill>
                  <a:schemeClr val="tx1"/>
                </a:solidFill>
              </a:rPr>
              <a:t>lslpp</a:t>
            </a:r>
            <a:r>
              <a:rPr lang="en-US" sz="600" i="1" dirty="0">
                <a:solidFill>
                  <a:schemeClr val="tx1"/>
                </a:solidFill>
              </a:rPr>
              <a:t> -l | grep </a:t>
            </a:r>
            <a:r>
              <a:rPr lang="en-US" sz="600" i="1" dirty="0" err="1">
                <a:solidFill>
                  <a:schemeClr val="tx1"/>
                </a:solidFill>
              </a:rPr>
              <a:t>ipfl</a:t>
            </a:r>
            <a:endParaRPr lang="en-US" sz="600" i="1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7D57CA7-9EA6-8B44-8EDA-371AECB9FBE6}"/>
              </a:ext>
            </a:extLst>
          </p:cNvPr>
          <p:cNvSpPr/>
          <p:nvPr/>
        </p:nvSpPr>
        <p:spPr>
          <a:xfrm>
            <a:off x="2924271" y="2117416"/>
            <a:ext cx="655787" cy="5402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86F57967-B562-8D47-BF66-D70A00D74CB9}"/>
              </a:ext>
            </a:extLst>
          </p:cNvPr>
          <p:cNvSpPr/>
          <p:nvPr/>
        </p:nvSpPr>
        <p:spPr>
          <a:xfrm>
            <a:off x="2655548" y="3079711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Root</a:t>
            </a:r>
          </a:p>
          <a:p>
            <a:pPr algn="ctr"/>
            <a:r>
              <a:rPr lang="en-US" sz="750" dirty="0"/>
              <a:t>/admin user?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1ADB844-C29D-EB4E-938A-F0202F7F11A2}"/>
              </a:ext>
            </a:extLst>
          </p:cNvPr>
          <p:cNvSpPr/>
          <p:nvPr/>
        </p:nvSpPr>
        <p:spPr>
          <a:xfrm>
            <a:off x="2459689" y="3409007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AB8149-0EB0-EC4B-9486-A001B4897705}"/>
              </a:ext>
            </a:extLst>
          </p:cNvPr>
          <p:cNvSpPr/>
          <p:nvPr/>
        </p:nvSpPr>
        <p:spPr>
          <a:xfrm>
            <a:off x="1888238" y="3770774"/>
            <a:ext cx="1274334" cy="751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b="1" dirty="0">
                <a:solidFill>
                  <a:schemeClr val="tx1"/>
                </a:solidFill>
              </a:rPr>
              <a:t>OS Family:</a:t>
            </a:r>
          </a:p>
          <a:p>
            <a:r>
              <a:rPr lang="en-US" sz="600" dirty="0">
                <a:solidFill>
                  <a:schemeClr val="tx1"/>
                </a:solidFill>
              </a:rPr>
              <a:t>6100</a:t>
            </a:r>
          </a:p>
          <a:p>
            <a:r>
              <a:rPr lang="en-US" sz="600" dirty="0">
                <a:solidFill>
                  <a:schemeClr val="tx1"/>
                </a:solidFill>
              </a:rPr>
              <a:t>7100</a:t>
            </a:r>
          </a:p>
          <a:p>
            <a:r>
              <a:rPr lang="en-US" sz="600" dirty="0">
                <a:solidFill>
                  <a:schemeClr val="tx1"/>
                </a:solidFill>
              </a:rPr>
              <a:t>7200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Ensure it is Power architecture</a:t>
            </a:r>
          </a:p>
          <a:p>
            <a:r>
              <a:rPr lang="en-US" sz="600" i="1" dirty="0">
                <a:solidFill>
                  <a:schemeClr val="tx1"/>
                </a:solidFill>
              </a:rPr>
              <a:t># </a:t>
            </a:r>
            <a:r>
              <a:rPr lang="en-US" sz="600" i="1" dirty="0" err="1">
                <a:solidFill>
                  <a:schemeClr val="tx1"/>
                </a:solidFill>
              </a:rPr>
              <a:t>prtconf</a:t>
            </a:r>
            <a:r>
              <a:rPr lang="en-US" sz="600" i="1" dirty="0">
                <a:solidFill>
                  <a:schemeClr val="tx1"/>
                </a:solidFill>
              </a:rPr>
              <a:t> or #</a:t>
            </a:r>
            <a:r>
              <a:rPr lang="en-US" sz="600" i="1" dirty="0" err="1">
                <a:solidFill>
                  <a:schemeClr val="tx1"/>
                </a:solidFill>
              </a:rPr>
              <a:t>uname</a:t>
            </a:r>
            <a:r>
              <a:rPr lang="en-US" sz="600" i="1" dirty="0">
                <a:solidFill>
                  <a:schemeClr val="tx1"/>
                </a:solidFill>
              </a:rPr>
              <a:t> -p  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A9B60143-5E8A-8D48-A39C-C395813E178A}"/>
              </a:ext>
            </a:extLst>
          </p:cNvPr>
          <p:cNvSpPr/>
          <p:nvPr/>
        </p:nvSpPr>
        <p:spPr>
          <a:xfrm>
            <a:off x="2666001" y="4226795"/>
            <a:ext cx="1172320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OS supported?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82DDC25-BB7A-774D-816A-105402BFE3D0}"/>
              </a:ext>
            </a:extLst>
          </p:cNvPr>
          <p:cNvSpPr/>
          <p:nvPr/>
        </p:nvSpPr>
        <p:spPr>
          <a:xfrm>
            <a:off x="1217149" y="4941439"/>
            <a:ext cx="492762" cy="437393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20" name="Diamond 119">
            <a:extLst>
              <a:ext uri="{FF2B5EF4-FFF2-40B4-BE49-F238E27FC236}">
                <a16:creationId xmlns:a16="http://schemas.microsoft.com/office/drawing/2014/main" id="{FF09451D-8C44-0645-8625-C0A62844F905}"/>
              </a:ext>
            </a:extLst>
          </p:cNvPr>
          <p:cNvSpPr/>
          <p:nvPr/>
        </p:nvSpPr>
        <p:spPr>
          <a:xfrm>
            <a:off x="2655971" y="5378831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VEN activated? </a:t>
            </a:r>
          </a:p>
        </p:txBody>
      </p:sp>
      <p:sp>
        <p:nvSpPr>
          <p:cNvPr id="121" name="Diamond 120">
            <a:extLst>
              <a:ext uri="{FF2B5EF4-FFF2-40B4-BE49-F238E27FC236}">
                <a16:creationId xmlns:a16="http://schemas.microsoft.com/office/drawing/2014/main" id="{87E0F19F-9172-E142-91D7-350BA71BE6A7}"/>
              </a:ext>
            </a:extLst>
          </p:cNvPr>
          <p:cNvSpPr/>
          <p:nvPr/>
        </p:nvSpPr>
        <p:spPr>
          <a:xfrm>
            <a:off x="2655116" y="6525915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VEN directory found? 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CBF2A821-CCCF-474B-A86A-260B42D9C0C0}"/>
              </a:ext>
            </a:extLst>
          </p:cNvPr>
          <p:cNvCxnSpPr>
            <a:cxnSpLocks/>
            <a:stCxn id="115" idx="1"/>
            <a:endCxn id="119" idx="0"/>
          </p:cNvCxnSpPr>
          <p:nvPr/>
        </p:nvCxnSpPr>
        <p:spPr>
          <a:xfrm rot="10800000" flipV="1">
            <a:off x="1463532" y="3431803"/>
            <a:ext cx="1192017" cy="150963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A9CC49B-502D-DE45-9153-236AC9FE542C}"/>
              </a:ext>
            </a:extLst>
          </p:cNvPr>
          <p:cNvCxnSpPr>
            <a:stCxn id="114" idx="4"/>
            <a:endCxn id="115" idx="0"/>
          </p:cNvCxnSpPr>
          <p:nvPr/>
        </p:nvCxnSpPr>
        <p:spPr>
          <a:xfrm>
            <a:off x="3252164" y="2657713"/>
            <a:ext cx="2" cy="421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16ED35C-429A-2D44-82DD-15A0CC086339}"/>
              </a:ext>
            </a:extLst>
          </p:cNvPr>
          <p:cNvCxnSpPr>
            <a:cxnSpLocks/>
            <a:stCxn id="115" idx="2"/>
            <a:endCxn id="118" idx="0"/>
          </p:cNvCxnSpPr>
          <p:nvPr/>
        </p:nvCxnSpPr>
        <p:spPr>
          <a:xfrm flipH="1">
            <a:off x="3252162" y="3783895"/>
            <a:ext cx="5" cy="4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8E31014-00C8-354E-8F25-D2F670FCCFBC}"/>
              </a:ext>
            </a:extLst>
          </p:cNvPr>
          <p:cNvCxnSpPr>
            <a:cxnSpLocks/>
            <a:stCxn id="118" idx="2"/>
            <a:endCxn id="120" idx="0"/>
          </p:cNvCxnSpPr>
          <p:nvPr/>
        </p:nvCxnSpPr>
        <p:spPr>
          <a:xfrm>
            <a:off x="3252161" y="4930979"/>
            <a:ext cx="428" cy="447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8566C3-F135-B048-8BE8-73CCDB919139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 flipH="1">
            <a:off x="3251735" y="6083015"/>
            <a:ext cx="855" cy="4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AE7143A-BC37-2F48-B1CB-94D1963B3C94}"/>
              </a:ext>
            </a:extLst>
          </p:cNvPr>
          <p:cNvSpPr/>
          <p:nvPr/>
        </p:nvSpPr>
        <p:spPr>
          <a:xfrm>
            <a:off x="3252161" y="3738643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862372E-B609-5846-B3B5-6C51807E7C62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1463531" y="4578887"/>
            <a:ext cx="120247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E27D589-1607-B445-9322-C470AC95882A}"/>
              </a:ext>
            </a:extLst>
          </p:cNvPr>
          <p:cNvSpPr/>
          <p:nvPr/>
        </p:nvSpPr>
        <p:spPr>
          <a:xfrm>
            <a:off x="2459689" y="4559149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F21094C-3097-DB45-A510-B08CD113574F}"/>
              </a:ext>
            </a:extLst>
          </p:cNvPr>
          <p:cNvSpPr/>
          <p:nvPr/>
        </p:nvSpPr>
        <p:spPr>
          <a:xfrm>
            <a:off x="3252161" y="4896894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539C1939-5AD8-9D43-A268-C9CE1475B42C}"/>
              </a:ext>
            </a:extLst>
          </p:cNvPr>
          <p:cNvCxnSpPr>
            <a:stCxn id="120" idx="1"/>
            <a:endCxn id="119" idx="4"/>
          </p:cNvCxnSpPr>
          <p:nvPr/>
        </p:nvCxnSpPr>
        <p:spPr>
          <a:xfrm rot="10800000">
            <a:off x="1463530" y="5378831"/>
            <a:ext cx="1192440" cy="35209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941807-F581-0948-86AC-319C178F147D}"/>
              </a:ext>
            </a:extLst>
          </p:cNvPr>
          <p:cNvSpPr/>
          <p:nvPr/>
        </p:nvSpPr>
        <p:spPr>
          <a:xfrm>
            <a:off x="2367521" y="5736430"/>
            <a:ext cx="35458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Yes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9866240-0DEA-604A-8D56-1886D2295803}"/>
              </a:ext>
            </a:extLst>
          </p:cNvPr>
          <p:cNvCxnSpPr>
            <a:stCxn id="121" idx="1"/>
            <a:endCxn id="119" idx="4"/>
          </p:cNvCxnSpPr>
          <p:nvPr/>
        </p:nvCxnSpPr>
        <p:spPr>
          <a:xfrm rot="10800000">
            <a:off x="1463532" y="5378831"/>
            <a:ext cx="1191585" cy="149917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44E93D6-2258-9442-876B-370365673574}"/>
              </a:ext>
            </a:extLst>
          </p:cNvPr>
          <p:cNvSpPr/>
          <p:nvPr/>
        </p:nvSpPr>
        <p:spPr>
          <a:xfrm>
            <a:off x="3238066" y="6046937"/>
            <a:ext cx="30649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No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71692E-EDDB-1940-8705-CEB0ED016F35}"/>
              </a:ext>
            </a:extLst>
          </p:cNvPr>
          <p:cNvSpPr/>
          <p:nvPr/>
        </p:nvSpPr>
        <p:spPr>
          <a:xfrm>
            <a:off x="2367521" y="6880748"/>
            <a:ext cx="35458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40" name="Diamond 139">
            <a:extLst>
              <a:ext uri="{FF2B5EF4-FFF2-40B4-BE49-F238E27FC236}">
                <a16:creationId xmlns:a16="http://schemas.microsoft.com/office/drawing/2014/main" id="{0133CC11-A34C-2F4A-9FF1-33D8E15FF89A}"/>
              </a:ext>
            </a:extLst>
          </p:cNvPr>
          <p:cNvSpPr/>
          <p:nvPr/>
        </p:nvSpPr>
        <p:spPr>
          <a:xfrm>
            <a:off x="2655971" y="7672999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Sufficient disk space?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8ACD521-7E7E-4C42-A2B7-24FBB7E1B25B}"/>
              </a:ext>
            </a:extLst>
          </p:cNvPr>
          <p:cNvCxnSpPr>
            <a:cxnSpLocks/>
            <a:stCxn id="121" idx="2"/>
            <a:endCxn id="140" idx="0"/>
          </p:cNvCxnSpPr>
          <p:nvPr/>
        </p:nvCxnSpPr>
        <p:spPr>
          <a:xfrm>
            <a:off x="3251735" y="7230099"/>
            <a:ext cx="855" cy="4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406838-BAAF-9D4A-B748-71A90CC656FF}"/>
              </a:ext>
            </a:extLst>
          </p:cNvPr>
          <p:cNvSpPr/>
          <p:nvPr/>
        </p:nvSpPr>
        <p:spPr>
          <a:xfrm>
            <a:off x="3251689" y="7147979"/>
            <a:ext cx="30649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No</a:t>
            </a: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C59E10F-C2F0-DC44-BE9F-DDBE6CB26888}"/>
              </a:ext>
            </a:extLst>
          </p:cNvPr>
          <p:cNvCxnSpPr>
            <a:cxnSpLocks/>
            <a:stCxn id="140" idx="1"/>
            <a:endCxn id="119" idx="4"/>
          </p:cNvCxnSpPr>
          <p:nvPr/>
        </p:nvCxnSpPr>
        <p:spPr>
          <a:xfrm rot="10800000">
            <a:off x="1463530" y="5378831"/>
            <a:ext cx="1192440" cy="264626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859168A-0A8E-DD47-A488-15DEFCBFF7EC}"/>
              </a:ext>
            </a:extLst>
          </p:cNvPr>
          <p:cNvSpPr/>
          <p:nvPr/>
        </p:nvSpPr>
        <p:spPr>
          <a:xfrm>
            <a:off x="2367521" y="8027832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8E3E2B-7BEA-8544-BAD2-79420D185F57}"/>
              </a:ext>
            </a:extLst>
          </p:cNvPr>
          <p:cNvSpPr/>
          <p:nvPr/>
        </p:nvSpPr>
        <p:spPr>
          <a:xfrm>
            <a:off x="3717687" y="8034995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96DCC0D6-7D99-F044-B1DA-1BC213C22F8B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3849207" y="3426853"/>
            <a:ext cx="1887420" cy="4598239"/>
          </a:xfrm>
          <a:prstGeom prst="bentConnector3">
            <a:avLst>
              <a:gd name="adj1" fmla="val 423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E05B428-CB3B-DE46-A7CE-9AFAFD0DCA7D}"/>
              </a:ext>
            </a:extLst>
          </p:cNvPr>
          <p:cNvSpPr/>
          <p:nvPr/>
        </p:nvSpPr>
        <p:spPr>
          <a:xfrm>
            <a:off x="1544601" y="3326486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9DB5A09-48FC-E646-A7BC-8D96108C3285}"/>
              </a:ext>
            </a:extLst>
          </p:cNvPr>
          <p:cNvSpPr/>
          <p:nvPr/>
        </p:nvSpPr>
        <p:spPr>
          <a:xfrm>
            <a:off x="1544601" y="4472335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68FE63B-F67B-FE41-B301-FCBD4A969470}"/>
              </a:ext>
            </a:extLst>
          </p:cNvPr>
          <p:cNvSpPr/>
          <p:nvPr/>
        </p:nvSpPr>
        <p:spPr>
          <a:xfrm>
            <a:off x="1541312" y="5627048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7F56F23-FB48-6A4B-9345-60EA2B33B520}"/>
              </a:ext>
            </a:extLst>
          </p:cNvPr>
          <p:cNvSpPr/>
          <p:nvPr/>
        </p:nvSpPr>
        <p:spPr>
          <a:xfrm>
            <a:off x="1541312" y="6779864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F961461-E57C-9F4C-9F43-621B9642C4A4}"/>
              </a:ext>
            </a:extLst>
          </p:cNvPr>
          <p:cNvSpPr/>
          <p:nvPr/>
        </p:nvSpPr>
        <p:spPr>
          <a:xfrm>
            <a:off x="1541312" y="7902030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0141D15-0455-854C-9DD4-14DF086A0AAE}"/>
              </a:ext>
            </a:extLst>
          </p:cNvPr>
          <p:cNvSpPr/>
          <p:nvPr/>
        </p:nvSpPr>
        <p:spPr>
          <a:xfrm>
            <a:off x="2513953" y="1930451"/>
            <a:ext cx="173555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Script placed in /var/</a:t>
            </a:r>
            <a:r>
              <a:rPr lang="en-US" sz="750" i="1" dirty="0" err="1"/>
              <a:t>tmp</a:t>
            </a:r>
            <a:r>
              <a:rPr lang="en-US" sz="750" i="1" dirty="0"/>
              <a:t> directory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7C03D6B-E6F3-5145-BCFB-78BDF2C29B42}"/>
              </a:ext>
            </a:extLst>
          </p:cNvPr>
          <p:cNvSpPr/>
          <p:nvPr/>
        </p:nvSpPr>
        <p:spPr>
          <a:xfrm>
            <a:off x="3381728" y="5880954"/>
            <a:ext cx="1582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 err="1"/>
              <a:t>VEN_Status</a:t>
            </a:r>
            <a:r>
              <a:rPr lang="en-US" sz="750" i="1" dirty="0"/>
              <a:t> = [ unpaired ]</a:t>
            </a:r>
          </a:p>
          <a:p>
            <a:r>
              <a:rPr lang="en-US" sz="750" b="1" i="1" dirty="0"/>
              <a:t>or</a:t>
            </a:r>
            <a:r>
              <a:rPr lang="en-US" sz="750" i="1" dirty="0"/>
              <a:t> No VEN found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0CD8075-4CE4-A249-AEFF-15D14580B136}"/>
              </a:ext>
            </a:extLst>
          </p:cNvPr>
          <p:cNvSpPr/>
          <p:nvPr/>
        </p:nvSpPr>
        <p:spPr>
          <a:xfrm>
            <a:off x="3411019" y="7027665"/>
            <a:ext cx="145019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Both </a:t>
            </a:r>
            <a:r>
              <a:rPr lang="en-US" sz="750" i="1" dirty="0" err="1"/>
              <a:t>illumio_ven</a:t>
            </a:r>
            <a:r>
              <a:rPr lang="en-US" sz="750" i="1" dirty="0"/>
              <a:t> and </a:t>
            </a:r>
            <a:r>
              <a:rPr lang="en-US" sz="750" i="1" dirty="0" err="1"/>
              <a:t>illumio_ven_data</a:t>
            </a:r>
            <a:r>
              <a:rPr lang="en-US" sz="750" i="1" dirty="0"/>
              <a:t> found</a:t>
            </a:r>
          </a:p>
          <a:p>
            <a:r>
              <a:rPr lang="en-US" sz="750" b="1" i="1" dirty="0"/>
              <a:t>or</a:t>
            </a:r>
            <a:r>
              <a:rPr lang="en-US" sz="750" i="1" dirty="0"/>
              <a:t> No VEN directory found</a:t>
            </a:r>
          </a:p>
        </p:txBody>
      </p:sp>
      <p:sp>
        <p:nvSpPr>
          <p:cNvPr id="234" name="Slide Number Placeholder 3">
            <a:extLst>
              <a:ext uri="{FF2B5EF4-FFF2-40B4-BE49-F238E27FC236}">
                <a16:creationId xmlns:a16="http://schemas.microsoft.com/office/drawing/2014/main" id="{19100D8D-75B4-714F-B54E-31AE74EA0436}"/>
              </a:ext>
            </a:extLst>
          </p:cNvPr>
          <p:cNvSpPr txBox="1">
            <a:spLocks/>
          </p:cNvSpPr>
          <p:nvPr/>
        </p:nvSpPr>
        <p:spPr>
          <a:xfrm>
            <a:off x="12297437" y="9197493"/>
            <a:ext cx="1043914" cy="409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716890" rtl="0" eaLnBrk="1" latinLnBrk="0" hangingPunct="1">
              <a:defRPr sz="112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16890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3779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0669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67558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84448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01338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8227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35117" algn="l" defTabSz="716890" rtl="0" eaLnBrk="1" latinLnBrk="0" hangingPunct="1">
              <a:defRPr sz="28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0F0E5E-4EFE-DC4F-91D2-CE18E75CDAEB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35" name="Diamond 234">
            <a:extLst>
              <a:ext uri="{FF2B5EF4-FFF2-40B4-BE49-F238E27FC236}">
                <a16:creationId xmlns:a16="http://schemas.microsoft.com/office/drawing/2014/main" id="{C97C51C7-B0F6-0748-A305-BEF6678CACBE}"/>
              </a:ext>
            </a:extLst>
          </p:cNvPr>
          <p:cNvSpPr/>
          <p:nvPr/>
        </p:nvSpPr>
        <p:spPr>
          <a:xfrm>
            <a:off x="5736628" y="3074760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DNS settings exist?</a:t>
            </a:r>
          </a:p>
        </p:txBody>
      </p:sp>
      <p:sp>
        <p:nvSpPr>
          <p:cNvPr id="236" name="Diamond 235">
            <a:extLst>
              <a:ext uri="{FF2B5EF4-FFF2-40B4-BE49-F238E27FC236}">
                <a16:creationId xmlns:a16="http://schemas.microsoft.com/office/drawing/2014/main" id="{555B7D44-A613-4343-B37B-B359E175CC89}"/>
              </a:ext>
            </a:extLst>
          </p:cNvPr>
          <p:cNvSpPr/>
          <p:nvPr/>
        </p:nvSpPr>
        <p:spPr>
          <a:xfrm>
            <a:off x="5736628" y="4212030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FQDN resolve?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FB8ADEE-8802-0645-9286-02B7CEDC5DEE}"/>
              </a:ext>
            </a:extLst>
          </p:cNvPr>
          <p:cNvCxnSpPr>
            <a:cxnSpLocks/>
            <a:stCxn id="235" idx="2"/>
            <a:endCxn id="236" idx="0"/>
          </p:cNvCxnSpPr>
          <p:nvPr/>
        </p:nvCxnSpPr>
        <p:spPr>
          <a:xfrm>
            <a:off x="6333246" y="3778944"/>
            <a:ext cx="0" cy="433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A1A10D9-BE75-9949-A0C0-2AA9C4043588}"/>
              </a:ext>
            </a:extLst>
          </p:cNvPr>
          <p:cNvSpPr/>
          <p:nvPr/>
        </p:nvSpPr>
        <p:spPr>
          <a:xfrm>
            <a:off x="6301222" y="3697987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241" name="Diamond 240">
            <a:extLst>
              <a:ext uri="{FF2B5EF4-FFF2-40B4-BE49-F238E27FC236}">
                <a16:creationId xmlns:a16="http://schemas.microsoft.com/office/drawing/2014/main" id="{DCA54EED-ABDC-4247-923F-C9EA03291C2E}"/>
              </a:ext>
            </a:extLst>
          </p:cNvPr>
          <p:cNvSpPr/>
          <p:nvPr/>
        </p:nvSpPr>
        <p:spPr>
          <a:xfrm>
            <a:off x="5736627" y="5360038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Required packages?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06ECC04-B0B7-D743-9566-3C06CE6C0D63}"/>
              </a:ext>
            </a:extLst>
          </p:cNvPr>
          <p:cNvCxnSpPr>
            <a:cxnSpLocks/>
            <a:stCxn id="236" idx="2"/>
            <a:endCxn id="241" idx="0"/>
          </p:cNvCxnSpPr>
          <p:nvPr/>
        </p:nvCxnSpPr>
        <p:spPr>
          <a:xfrm flipH="1">
            <a:off x="6333246" y="4916214"/>
            <a:ext cx="1" cy="443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E1FB526-A78B-B842-85C4-901259F38D30}"/>
              </a:ext>
            </a:extLst>
          </p:cNvPr>
          <p:cNvCxnSpPr>
            <a:cxnSpLocks/>
            <a:stCxn id="241" idx="2"/>
            <a:endCxn id="255" idx="0"/>
          </p:cNvCxnSpPr>
          <p:nvPr/>
        </p:nvCxnSpPr>
        <p:spPr>
          <a:xfrm flipH="1">
            <a:off x="6327667" y="6064223"/>
            <a:ext cx="5579" cy="564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4FCED4F-5F5A-3046-8B5C-EB8F79DA4019}"/>
              </a:ext>
            </a:extLst>
          </p:cNvPr>
          <p:cNvSpPr/>
          <p:nvPr/>
        </p:nvSpPr>
        <p:spPr>
          <a:xfrm>
            <a:off x="6859849" y="6615578"/>
            <a:ext cx="173555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Check if there is existing rule in tables: </a:t>
            </a:r>
            <a:r>
              <a:rPr lang="en-US" sz="750" i="1" dirty="0" err="1"/>
              <a:t>ipf</a:t>
            </a:r>
            <a:r>
              <a:rPr lang="en-US" sz="750" i="1" dirty="0"/>
              <a:t> –T list</a:t>
            </a:r>
          </a:p>
          <a:p>
            <a:endParaRPr lang="en-US" sz="750" i="1" dirty="0"/>
          </a:p>
          <a:p>
            <a:r>
              <a:rPr lang="en-US" sz="750" i="1" dirty="0"/>
              <a:t>If there is, just log the output.</a:t>
            </a:r>
          </a:p>
          <a:p>
            <a:endParaRPr lang="en-US" sz="750" i="1" dirty="0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4D47730-54D2-BC43-BA3C-26F214B655D2}"/>
              </a:ext>
            </a:extLst>
          </p:cNvPr>
          <p:cNvCxnSpPr>
            <a:cxnSpLocks/>
            <a:stCxn id="255" idx="2"/>
            <a:endCxn id="247" idx="0"/>
          </p:cNvCxnSpPr>
          <p:nvPr/>
        </p:nvCxnSpPr>
        <p:spPr>
          <a:xfrm>
            <a:off x="6327667" y="7045654"/>
            <a:ext cx="5579" cy="600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59D29FD6-5484-D64F-9AF5-66DD37BC533E}"/>
              </a:ext>
            </a:extLst>
          </p:cNvPr>
          <p:cNvSpPr/>
          <p:nvPr/>
        </p:nvSpPr>
        <p:spPr>
          <a:xfrm>
            <a:off x="5736627" y="7646152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port8443 reach?</a:t>
            </a:r>
          </a:p>
        </p:txBody>
      </p:sp>
      <p:sp>
        <p:nvSpPr>
          <p:cNvPr id="249" name="Diamond 248">
            <a:extLst>
              <a:ext uri="{FF2B5EF4-FFF2-40B4-BE49-F238E27FC236}">
                <a16:creationId xmlns:a16="http://schemas.microsoft.com/office/drawing/2014/main" id="{F5D72279-F6AD-AC4C-B340-6661C49BFD52}"/>
              </a:ext>
            </a:extLst>
          </p:cNvPr>
          <p:cNvSpPr/>
          <p:nvPr/>
        </p:nvSpPr>
        <p:spPr>
          <a:xfrm>
            <a:off x="10705225" y="7630090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port8444 reach?</a:t>
            </a:r>
          </a:p>
        </p:txBody>
      </p:sp>
      <p:sp>
        <p:nvSpPr>
          <p:cNvPr id="251" name="Diamond 250">
            <a:extLst>
              <a:ext uri="{FF2B5EF4-FFF2-40B4-BE49-F238E27FC236}">
                <a16:creationId xmlns:a16="http://schemas.microsoft.com/office/drawing/2014/main" id="{F1959BA0-C0BF-034F-BF1E-A269B21A5F9E}"/>
              </a:ext>
            </a:extLst>
          </p:cNvPr>
          <p:cNvSpPr/>
          <p:nvPr/>
        </p:nvSpPr>
        <p:spPr>
          <a:xfrm>
            <a:off x="10705225" y="6342705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PCE SSL check ok?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E6CB93B-8E0F-5344-B9F7-84516629B284}"/>
              </a:ext>
            </a:extLst>
          </p:cNvPr>
          <p:cNvSpPr/>
          <p:nvPr/>
        </p:nvSpPr>
        <p:spPr>
          <a:xfrm>
            <a:off x="5751966" y="6629158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Existing </a:t>
            </a:r>
            <a:r>
              <a:rPr lang="en-US" sz="800" dirty="0" err="1">
                <a:solidFill>
                  <a:schemeClr val="tx1"/>
                </a:solidFill>
              </a:rPr>
              <a:t>Ipfilter</a:t>
            </a:r>
            <a:r>
              <a:rPr lang="en-US" sz="800" dirty="0">
                <a:solidFill>
                  <a:schemeClr val="tx1"/>
                </a:solidFill>
              </a:rPr>
              <a:t> check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18A029A6-B55A-3E42-B2EC-27B4D18479BD}"/>
              </a:ext>
            </a:extLst>
          </p:cNvPr>
          <p:cNvCxnSpPr>
            <a:cxnSpLocks/>
            <a:stCxn id="247" idx="2"/>
            <a:endCxn id="249" idx="2"/>
          </p:cNvCxnSpPr>
          <p:nvPr/>
        </p:nvCxnSpPr>
        <p:spPr>
          <a:xfrm rot="5400000" flipH="1" flipV="1">
            <a:off x="8809513" y="5858006"/>
            <a:ext cx="16062" cy="4968598"/>
          </a:xfrm>
          <a:prstGeom prst="bentConnector3">
            <a:avLst>
              <a:gd name="adj1" fmla="val -14232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15BB1DD-1B10-2243-9EFD-637041A4889C}"/>
              </a:ext>
            </a:extLst>
          </p:cNvPr>
          <p:cNvSpPr/>
          <p:nvPr/>
        </p:nvSpPr>
        <p:spPr>
          <a:xfrm>
            <a:off x="6310720" y="4851400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DE955A5-BFB0-9541-809F-D91160960F91}"/>
              </a:ext>
            </a:extLst>
          </p:cNvPr>
          <p:cNvSpPr/>
          <p:nvPr/>
        </p:nvSpPr>
        <p:spPr>
          <a:xfrm>
            <a:off x="6319902" y="5997093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F8EFE3A-69EE-0A48-A4D0-AA0D916A3A5A}"/>
              </a:ext>
            </a:extLst>
          </p:cNvPr>
          <p:cNvSpPr/>
          <p:nvPr/>
        </p:nvSpPr>
        <p:spPr>
          <a:xfrm>
            <a:off x="6310720" y="8285114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BF29BD72-22A5-824B-A4A1-3F85519AA171}"/>
              </a:ext>
            </a:extLst>
          </p:cNvPr>
          <p:cNvCxnSpPr>
            <a:cxnSpLocks/>
            <a:stCxn id="235" idx="3"/>
            <a:endCxn id="302" idx="0"/>
          </p:cNvCxnSpPr>
          <p:nvPr/>
        </p:nvCxnSpPr>
        <p:spPr>
          <a:xfrm>
            <a:off x="6929865" y="3426852"/>
            <a:ext cx="1184747" cy="40232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320695C-4E8F-764E-A675-4BBC0CA98EFA}"/>
              </a:ext>
            </a:extLst>
          </p:cNvPr>
          <p:cNvCxnSpPr>
            <a:cxnSpLocks/>
            <a:stCxn id="236" idx="3"/>
            <a:endCxn id="303" idx="0"/>
          </p:cNvCxnSpPr>
          <p:nvPr/>
        </p:nvCxnSpPr>
        <p:spPr>
          <a:xfrm>
            <a:off x="6929865" y="4564123"/>
            <a:ext cx="1184747" cy="39145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48962293-94E3-6045-BA30-26A8419BCC47}"/>
              </a:ext>
            </a:extLst>
          </p:cNvPr>
          <p:cNvCxnSpPr>
            <a:cxnSpLocks/>
            <a:stCxn id="241" idx="3"/>
            <a:endCxn id="304" idx="0"/>
          </p:cNvCxnSpPr>
          <p:nvPr/>
        </p:nvCxnSpPr>
        <p:spPr>
          <a:xfrm>
            <a:off x="6929863" y="5712131"/>
            <a:ext cx="1184748" cy="43900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3A597EC3-0643-EF49-8433-ED9B770BACE5}"/>
              </a:ext>
            </a:extLst>
          </p:cNvPr>
          <p:cNvCxnSpPr>
            <a:cxnSpLocks/>
            <a:stCxn id="247" idx="3"/>
            <a:endCxn id="311" idx="1"/>
          </p:cNvCxnSpPr>
          <p:nvPr/>
        </p:nvCxnSpPr>
        <p:spPr>
          <a:xfrm flipV="1">
            <a:off x="6929864" y="7997770"/>
            <a:ext cx="992511" cy="47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9243B85-1418-3948-AE13-5987D59E0DAE}"/>
              </a:ext>
            </a:extLst>
          </p:cNvPr>
          <p:cNvSpPr/>
          <p:nvPr/>
        </p:nvSpPr>
        <p:spPr>
          <a:xfrm>
            <a:off x="7647536" y="3314457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A9D40E72-950F-F442-A0A1-3386BA467AC1}"/>
              </a:ext>
            </a:extLst>
          </p:cNvPr>
          <p:cNvSpPr/>
          <p:nvPr/>
        </p:nvSpPr>
        <p:spPr>
          <a:xfrm>
            <a:off x="7641411" y="4479547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8619241-2C22-C845-8926-607106CAE8E7}"/>
              </a:ext>
            </a:extLst>
          </p:cNvPr>
          <p:cNvSpPr/>
          <p:nvPr/>
        </p:nvSpPr>
        <p:spPr>
          <a:xfrm>
            <a:off x="7692973" y="5639462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BD1719CE-32F7-DC4F-8F36-A064A2A7DE80}"/>
              </a:ext>
            </a:extLst>
          </p:cNvPr>
          <p:cNvSpPr/>
          <p:nvPr/>
        </p:nvSpPr>
        <p:spPr>
          <a:xfrm>
            <a:off x="7353701" y="7878045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E4241E3-5DD1-2F4C-AB7E-265BB52BAD63}"/>
              </a:ext>
            </a:extLst>
          </p:cNvPr>
          <p:cNvSpPr/>
          <p:nvPr/>
        </p:nvSpPr>
        <p:spPr>
          <a:xfrm>
            <a:off x="6840779" y="3415407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6665D7C8-96D3-2942-B709-13C188204CDF}"/>
              </a:ext>
            </a:extLst>
          </p:cNvPr>
          <p:cNvSpPr/>
          <p:nvPr/>
        </p:nvSpPr>
        <p:spPr>
          <a:xfrm>
            <a:off x="6840779" y="4578888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F493E60-378A-FF4E-9C81-455FCB75A128}"/>
              </a:ext>
            </a:extLst>
          </p:cNvPr>
          <p:cNvSpPr/>
          <p:nvPr/>
        </p:nvSpPr>
        <p:spPr>
          <a:xfrm>
            <a:off x="6825936" y="5713131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A6ACB6B-4167-464A-AAC8-B1C07AC55847}"/>
              </a:ext>
            </a:extLst>
          </p:cNvPr>
          <p:cNvSpPr/>
          <p:nvPr/>
        </p:nvSpPr>
        <p:spPr>
          <a:xfrm>
            <a:off x="6774941" y="7992555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3EBEB053-1AEC-9F4E-B37C-FD71F9CFA4CE}"/>
              </a:ext>
            </a:extLst>
          </p:cNvPr>
          <p:cNvCxnSpPr>
            <a:cxnSpLocks/>
            <a:stCxn id="249" idx="1"/>
            <a:endCxn id="314" idx="2"/>
          </p:cNvCxnSpPr>
          <p:nvPr/>
        </p:nvCxnSpPr>
        <p:spPr>
          <a:xfrm rot="10800000">
            <a:off x="9037198" y="7557970"/>
            <a:ext cx="1668026" cy="42421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783C7E9-709A-6741-BDAC-07E32882CD7C}"/>
              </a:ext>
            </a:extLst>
          </p:cNvPr>
          <p:cNvCxnSpPr>
            <a:cxnSpLocks/>
            <a:stCxn id="251" idx="2"/>
            <a:endCxn id="249" idx="0"/>
          </p:cNvCxnSpPr>
          <p:nvPr/>
        </p:nvCxnSpPr>
        <p:spPr>
          <a:xfrm>
            <a:off x="11301843" y="7046890"/>
            <a:ext cx="0" cy="5832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E80B074-A3A0-3E4D-B47A-0A9DCF689664}"/>
              </a:ext>
            </a:extLst>
          </p:cNvPr>
          <p:cNvSpPr/>
          <p:nvPr/>
        </p:nvSpPr>
        <p:spPr>
          <a:xfrm>
            <a:off x="10500528" y="7991501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EBEE856-1EC0-4F4F-A9D9-92F342DA9E3B}"/>
              </a:ext>
            </a:extLst>
          </p:cNvPr>
          <p:cNvSpPr/>
          <p:nvPr/>
        </p:nvSpPr>
        <p:spPr>
          <a:xfrm>
            <a:off x="11287106" y="7497299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31DA70EE-696C-5545-94F3-10096C0A2B21}"/>
              </a:ext>
            </a:extLst>
          </p:cNvPr>
          <p:cNvCxnSpPr>
            <a:cxnSpLocks/>
            <a:stCxn id="251" idx="1"/>
            <a:endCxn id="317" idx="2"/>
          </p:cNvCxnSpPr>
          <p:nvPr/>
        </p:nvCxnSpPr>
        <p:spPr>
          <a:xfrm rot="10800000">
            <a:off x="9042825" y="6244123"/>
            <a:ext cx="1662401" cy="45067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718A629-A4A3-9743-A07D-4DE08B725F51}"/>
              </a:ext>
            </a:extLst>
          </p:cNvPr>
          <p:cNvSpPr/>
          <p:nvPr/>
        </p:nvSpPr>
        <p:spPr>
          <a:xfrm>
            <a:off x="9117589" y="7889440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D2AC90C-25FB-BC41-B163-A3FE17F83A48}"/>
              </a:ext>
            </a:extLst>
          </p:cNvPr>
          <p:cNvSpPr/>
          <p:nvPr/>
        </p:nvSpPr>
        <p:spPr>
          <a:xfrm>
            <a:off x="9110897" y="6577164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CC1A578-5ED2-2549-B425-6DF8DDE6C38D}"/>
              </a:ext>
            </a:extLst>
          </p:cNvPr>
          <p:cNvSpPr/>
          <p:nvPr/>
        </p:nvSpPr>
        <p:spPr>
          <a:xfrm>
            <a:off x="11242964" y="6183477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7DD691E-D3E3-CB47-B644-6E4E729A8336}"/>
              </a:ext>
            </a:extLst>
          </p:cNvPr>
          <p:cNvSpPr/>
          <p:nvPr/>
        </p:nvSpPr>
        <p:spPr>
          <a:xfrm>
            <a:off x="10506931" y="6669016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E0FD1843-4CA6-714C-B536-82B2123F1AF9}"/>
              </a:ext>
            </a:extLst>
          </p:cNvPr>
          <p:cNvSpPr/>
          <p:nvPr/>
        </p:nvSpPr>
        <p:spPr>
          <a:xfrm>
            <a:off x="9692360" y="6898476"/>
            <a:ext cx="1268333" cy="358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b="1" dirty="0">
                <a:solidFill>
                  <a:schemeClr val="tx1"/>
                </a:solidFill>
              </a:rPr>
              <a:t>Cert Check:</a:t>
            </a:r>
          </a:p>
          <a:p>
            <a:r>
              <a:rPr lang="en-US" sz="600" dirty="0">
                <a:solidFill>
                  <a:schemeClr val="tx1"/>
                </a:solidFill>
              </a:rPr>
              <a:t>Root – </a:t>
            </a:r>
            <a:r>
              <a:rPr lang="en-US" sz="600" dirty="0" err="1">
                <a:solidFill>
                  <a:schemeClr val="tx1"/>
                </a:solidFill>
              </a:rPr>
              <a:t>DBSBank</a:t>
            </a:r>
            <a:r>
              <a:rPr lang="en-US" sz="600" dirty="0">
                <a:solidFill>
                  <a:schemeClr val="tx1"/>
                </a:solidFill>
              </a:rPr>
              <a:t>-Root-CA</a:t>
            </a:r>
          </a:p>
          <a:p>
            <a:r>
              <a:rPr lang="en-US" sz="600" dirty="0">
                <a:solidFill>
                  <a:schemeClr val="tx1"/>
                </a:solidFill>
              </a:rPr>
              <a:t>Int – </a:t>
            </a:r>
            <a:r>
              <a:rPr lang="en-US" sz="600" dirty="0" err="1">
                <a:solidFill>
                  <a:schemeClr val="tx1"/>
                </a:solidFill>
              </a:rPr>
              <a:t>DBSBank</a:t>
            </a:r>
            <a:r>
              <a:rPr lang="en-US" sz="600" dirty="0">
                <a:solidFill>
                  <a:schemeClr val="tx1"/>
                </a:solidFill>
              </a:rPr>
              <a:t>-SG-Sub-CA</a:t>
            </a:r>
          </a:p>
        </p:txBody>
      </p: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D307EF21-ACA7-DD43-864C-778347F4B1C4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417252" y="6615682"/>
            <a:ext cx="182924" cy="346087"/>
          </a:xfrm>
          <a:prstGeom prst="bentConnector3">
            <a:avLst>
              <a:gd name="adj1" fmla="val -1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367FD39A-D4B8-044F-BF51-3A74ECF5FFA6}"/>
              </a:ext>
            </a:extLst>
          </p:cNvPr>
          <p:cNvSpPr/>
          <p:nvPr/>
        </p:nvSpPr>
        <p:spPr>
          <a:xfrm>
            <a:off x="7868230" y="3829180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A58E8F02-2BA7-1A45-B24F-A56E8753EAFB}"/>
              </a:ext>
            </a:extLst>
          </p:cNvPr>
          <p:cNvSpPr/>
          <p:nvPr/>
        </p:nvSpPr>
        <p:spPr>
          <a:xfrm>
            <a:off x="7868230" y="4955575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A8D00F6-5D00-5C41-B68D-E46646CD4F58}"/>
              </a:ext>
            </a:extLst>
          </p:cNvPr>
          <p:cNvSpPr/>
          <p:nvPr/>
        </p:nvSpPr>
        <p:spPr>
          <a:xfrm>
            <a:off x="7868230" y="6151131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cxnSp>
        <p:nvCxnSpPr>
          <p:cNvPr id="305" name="Elbow Connector 304">
            <a:extLst>
              <a:ext uri="{FF2B5EF4-FFF2-40B4-BE49-F238E27FC236}">
                <a16:creationId xmlns:a16="http://schemas.microsoft.com/office/drawing/2014/main" id="{DFA24C2D-C1F6-9A4C-ADED-E77807F590E9}"/>
              </a:ext>
            </a:extLst>
          </p:cNvPr>
          <p:cNvCxnSpPr>
            <a:cxnSpLocks/>
            <a:stCxn id="302" idx="1"/>
          </p:cNvCxnSpPr>
          <p:nvPr/>
        </p:nvCxnSpPr>
        <p:spPr>
          <a:xfrm rot="10800000">
            <a:off x="6327667" y="3965583"/>
            <a:ext cx="154056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57259208-19F7-9547-99B8-224402F9B25A}"/>
              </a:ext>
            </a:extLst>
          </p:cNvPr>
          <p:cNvCxnSpPr>
            <a:cxnSpLocks/>
            <a:stCxn id="303" idx="1"/>
          </p:cNvCxnSpPr>
          <p:nvPr/>
        </p:nvCxnSpPr>
        <p:spPr>
          <a:xfrm rot="10800000" flipV="1">
            <a:off x="6327667" y="5091977"/>
            <a:ext cx="1540565" cy="53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>
            <a:extLst>
              <a:ext uri="{FF2B5EF4-FFF2-40B4-BE49-F238E27FC236}">
                <a16:creationId xmlns:a16="http://schemas.microsoft.com/office/drawing/2014/main" id="{34093B2E-8257-2B4D-9F7B-8322ADC971B1}"/>
              </a:ext>
            </a:extLst>
          </p:cNvPr>
          <p:cNvCxnSpPr>
            <a:cxnSpLocks/>
            <a:stCxn id="304" idx="1"/>
          </p:cNvCxnSpPr>
          <p:nvPr/>
        </p:nvCxnSpPr>
        <p:spPr>
          <a:xfrm rot="10800000">
            <a:off x="6327666" y="6287534"/>
            <a:ext cx="154056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86A2A838-5211-8248-BAA3-CCDE4DB13FEC}"/>
              </a:ext>
            </a:extLst>
          </p:cNvPr>
          <p:cNvSpPr/>
          <p:nvPr/>
        </p:nvSpPr>
        <p:spPr>
          <a:xfrm>
            <a:off x="6889034" y="3848920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B30F879A-890C-F249-BFA8-821489318E74}"/>
              </a:ext>
            </a:extLst>
          </p:cNvPr>
          <p:cNvSpPr/>
          <p:nvPr/>
        </p:nvSpPr>
        <p:spPr>
          <a:xfrm>
            <a:off x="6894256" y="4993084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E1C842-0D5D-9F49-AD70-269BC00663A0}"/>
              </a:ext>
            </a:extLst>
          </p:cNvPr>
          <p:cNvSpPr/>
          <p:nvPr/>
        </p:nvSpPr>
        <p:spPr>
          <a:xfrm>
            <a:off x="6923815" y="6174012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C46248C-2D3C-F349-8585-F79F1A0AA4F8}"/>
              </a:ext>
            </a:extLst>
          </p:cNvPr>
          <p:cNvSpPr/>
          <p:nvPr/>
        </p:nvSpPr>
        <p:spPr>
          <a:xfrm>
            <a:off x="7922374" y="7861367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cxnSp>
        <p:nvCxnSpPr>
          <p:cNvPr id="312" name="Elbow Connector 311">
            <a:extLst>
              <a:ext uri="{FF2B5EF4-FFF2-40B4-BE49-F238E27FC236}">
                <a16:creationId xmlns:a16="http://schemas.microsoft.com/office/drawing/2014/main" id="{7B95036A-5322-4B42-9F0D-965A5A682D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57238" y="8355520"/>
            <a:ext cx="42303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3BF926C-BB4A-CA49-B8AD-74321B353056}"/>
              </a:ext>
            </a:extLst>
          </p:cNvPr>
          <p:cNvSpPr/>
          <p:nvPr/>
        </p:nvSpPr>
        <p:spPr>
          <a:xfrm>
            <a:off x="7888890" y="8214944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763622A-B213-1646-9F5B-03D8FD89038B}"/>
              </a:ext>
            </a:extLst>
          </p:cNvPr>
          <p:cNvSpPr/>
          <p:nvPr/>
        </p:nvSpPr>
        <p:spPr>
          <a:xfrm>
            <a:off x="8790817" y="7285166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cxnSp>
        <p:nvCxnSpPr>
          <p:cNvPr id="315" name="Elbow Connector 314">
            <a:extLst>
              <a:ext uri="{FF2B5EF4-FFF2-40B4-BE49-F238E27FC236}">
                <a16:creationId xmlns:a16="http://schemas.microsoft.com/office/drawing/2014/main" id="{0B1277D8-F79C-F447-8C4E-05CD8D71EF62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9283580" y="7421568"/>
            <a:ext cx="1991021" cy="8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Rectangle 315">
            <a:extLst>
              <a:ext uri="{FF2B5EF4-FFF2-40B4-BE49-F238E27FC236}">
                <a16:creationId xmlns:a16="http://schemas.microsoft.com/office/drawing/2014/main" id="{20623D1A-BC1B-304F-B897-D740213C44A2}"/>
              </a:ext>
            </a:extLst>
          </p:cNvPr>
          <p:cNvSpPr/>
          <p:nvPr/>
        </p:nvSpPr>
        <p:spPr>
          <a:xfrm>
            <a:off x="9871211" y="7317715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95D6E1A-958B-364D-8E42-F88874B05DD8}"/>
              </a:ext>
            </a:extLst>
          </p:cNvPr>
          <p:cNvSpPr/>
          <p:nvPr/>
        </p:nvSpPr>
        <p:spPr>
          <a:xfrm>
            <a:off x="8796442" y="5971319"/>
            <a:ext cx="492762" cy="27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8" b="1" dirty="0">
                <a:solidFill>
                  <a:schemeClr val="tx1"/>
                </a:solidFill>
              </a:rPr>
              <a:t>Fail++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3E1EBA4-F804-6745-BA24-19B5F1731AE2}"/>
              </a:ext>
            </a:extLst>
          </p:cNvPr>
          <p:cNvSpPr/>
          <p:nvPr/>
        </p:nvSpPr>
        <p:spPr>
          <a:xfrm>
            <a:off x="6744605" y="4241261"/>
            <a:ext cx="1582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unable to resolve PCE FQDN with correct IP(s)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5A5B1361-5292-2A40-AAF0-E3F7500208BF}"/>
              </a:ext>
            </a:extLst>
          </p:cNvPr>
          <p:cNvSpPr/>
          <p:nvPr/>
        </p:nvSpPr>
        <p:spPr>
          <a:xfrm>
            <a:off x="6692666" y="5475769"/>
            <a:ext cx="158265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any packages missing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6BBBAEDF-6AE1-2447-9BBF-4A873A8215DF}"/>
              </a:ext>
            </a:extLst>
          </p:cNvPr>
          <p:cNvSpPr/>
          <p:nvPr/>
        </p:nvSpPr>
        <p:spPr>
          <a:xfrm>
            <a:off x="6670478" y="7530677"/>
            <a:ext cx="173555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the return of CURL to PCE port 8443 is not HTTP 200 or no return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B37A10E9-6559-0646-BD34-1A9514BCDFEC}"/>
              </a:ext>
            </a:extLst>
          </p:cNvPr>
          <p:cNvSpPr/>
          <p:nvPr/>
        </p:nvSpPr>
        <p:spPr>
          <a:xfrm>
            <a:off x="9444383" y="7567893"/>
            <a:ext cx="173555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the return of CURL to PCE port 8444 is not response=52 or no return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C362BAA-83AE-FF4B-AC25-EE63112238CC}"/>
              </a:ext>
            </a:extLst>
          </p:cNvPr>
          <p:cNvSpPr/>
          <p:nvPr/>
        </p:nvSpPr>
        <p:spPr>
          <a:xfrm>
            <a:off x="9625483" y="6302538"/>
            <a:ext cx="17355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there is STDERR in the </a:t>
            </a:r>
          </a:p>
          <a:p>
            <a:r>
              <a:rPr lang="en-US" sz="750" b="1" i="1" dirty="0" err="1">
                <a:solidFill>
                  <a:srgbClr val="C00000"/>
                </a:solidFill>
              </a:rPr>
              <a:t>openssl</a:t>
            </a:r>
            <a:r>
              <a:rPr lang="en-US" sz="750" b="1" i="1" dirty="0">
                <a:solidFill>
                  <a:srgbClr val="C00000"/>
                </a:solidFill>
              </a:rPr>
              <a:t> test to PCE FQDN 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1744C74-C85D-DE41-9F12-8A8BC6078B84}"/>
              </a:ext>
            </a:extLst>
          </p:cNvPr>
          <p:cNvSpPr/>
          <p:nvPr/>
        </p:nvSpPr>
        <p:spPr>
          <a:xfrm>
            <a:off x="1398557" y="5317616"/>
            <a:ext cx="15826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50" b="1" i="1">
                <a:solidFill>
                  <a:srgbClr val="C00000"/>
                </a:solidFill>
              </a:rPr>
              <a:t>Exit </a:t>
            </a:r>
            <a:r>
              <a:rPr lang="en-US" sz="750" b="1" i="1" dirty="0">
                <a:solidFill>
                  <a:srgbClr val="C00000"/>
                </a:solidFill>
              </a:rPr>
              <a:t>if </a:t>
            </a:r>
            <a:r>
              <a:rPr lang="en-US" sz="750" b="1" i="1" dirty="0" err="1">
                <a:solidFill>
                  <a:srgbClr val="C00000"/>
                </a:solidFill>
              </a:rPr>
              <a:t>VEN_Status</a:t>
            </a:r>
            <a:r>
              <a:rPr lang="en-US" sz="750" b="1" i="1" dirty="0">
                <a:solidFill>
                  <a:srgbClr val="C00000"/>
                </a:solidFill>
              </a:rPr>
              <a:t> =</a:t>
            </a:r>
          </a:p>
          <a:p>
            <a:pPr algn="r"/>
            <a:r>
              <a:rPr lang="en-US" sz="750" b="1" i="1" dirty="0">
                <a:solidFill>
                  <a:srgbClr val="C00000"/>
                </a:solidFill>
              </a:rPr>
              <a:t>[ idle | illuminated | enforced ]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5838592-DF1E-9F4A-8BA0-734498A295A5}"/>
              </a:ext>
            </a:extLst>
          </p:cNvPr>
          <p:cNvSpPr/>
          <p:nvPr/>
        </p:nvSpPr>
        <p:spPr>
          <a:xfrm>
            <a:off x="1571935" y="6171786"/>
            <a:ext cx="168022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</a:t>
            </a:r>
            <a:r>
              <a:rPr lang="en-US" sz="750" b="1" i="1" dirty="0" err="1">
                <a:solidFill>
                  <a:srgbClr val="C00000"/>
                </a:solidFill>
              </a:rPr>
              <a:t>illumio_ven</a:t>
            </a:r>
            <a:r>
              <a:rPr lang="en-US" sz="750" b="1" i="1" dirty="0">
                <a:solidFill>
                  <a:srgbClr val="C00000"/>
                </a:solidFill>
              </a:rPr>
              <a:t> found but not</a:t>
            </a:r>
          </a:p>
          <a:p>
            <a:r>
              <a:rPr lang="en-US" sz="750" b="1" i="1" dirty="0" err="1">
                <a:solidFill>
                  <a:srgbClr val="C00000"/>
                </a:solidFill>
              </a:rPr>
              <a:t>illumio_ven_data</a:t>
            </a:r>
            <a:endParaRPr lang="en-US" sz="750" b="1" i="1" dirty="0">
              <a:solidFill>
                <a:srgbClr val="C00000"/>
              </a:solidFill>
            </a:endParaRPr>
          </a:p>
          <a:p>
            <a:endParaRPr lang="en-US" sz="750" b="1" i="1" dirty="0">
              <a:solidFill>
                <a:srgbClr val="C00000"/>
              </a:solidFill>
            </a:endParaRPr>
          </a:p>
          <a:p>
            <a:r>
              <a:rPr lang="en-US" sz="750" b="1" i="1" dirty="0">
                <a:solidFill>
                  <a:srgbClr val="C00000"/>
                </a:solidFill>
              </a:rPr>
              <a:t>Fail if </a:t>
            </a:r>
            <a:r>
              <a:rPr lang="en-US" sz="750" b="1" i="1" dirty="0" err="1">
                <a:solidFill>
                  <a:srgbClr val="C00000"/>
                </a:solidFill>
              </a:rPr>
              <a:t>illumio_ven_data</a:t>
            </a:r>
            <a:r>
              <a:rPr lang="en-US" sz="750" b="1" i="1" dirty="0">
                <a:solidFill>
                  <a:srgbClr val="C00000"/>
                </a:solidFill>
              </a:rPr>
              <a:t> found but not </a:t>
            </a:r>
            <a:r>
              <a:rPr lang="en-US" sz="750" b="1" i="1" dirty="0" err="1">
                <a:solidFill>
                  <a:srgbClr val="C00000"/>
                </a:solidFill>
              </a:rPr>
              <a:t>illumio_ven</a:t>
            </a:r>
            <a:r>
              <a:rPr lang="en-US" sz="750" b="1" i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79E722B-6E07-594C-85F2-6DE7052F1F36}"/>
              </a:ext>
            </a:extLst>
          </p:cNvPr>
          <p:cNvSpPr/>
          <p:nvPr/>
        </p:nvSpPr>
        <p:spPr>
          <a:xfrm>
            <a:off x="1307240" y="7638925"/>
            <a:ext cx="1582656" cy="32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50" b="1" i="1" dirty="0">
                <a:solidFill>
                  <a:srgbClr val="C00000"/>
                </a:solidFill>
              </a:rPr>
              <a:t>Fail if disk space less than </a:t>
            </a:r>
          </a:p>
          <a:p>
            <a:pPr algn="r"/>
            <a:r>
              <a:rPr lang="en-US" sz="750" b="1" i="1" dirty="0">
                <a:solidFill>
                  <a:srgbClr val="C00000"/>
                </a:solidFill>
              </a:rPr>
              <a:t>500MB after installed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5AF83568-E836-9543-AF5A-82D731620C36}"/>
              </a:ext>
            </a:extLst>
          </p:cNvPr>
          <p:cNvSpPr/>
          <p:nvPr/>
        </p:nvSpPr>
        <p:spPr>
          <a:xfrm>
            <a:off x="6774941" y="3079536"/>
            <a:ext cx="17751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Fail if DNS1 or DNS2 missing in </a:t>
            </a:r>
          </a:p>
          <a:p>
            <a:r>
              <a:rPr lang="en-US" sz="750" b="1" i="1" dirty="0" err="1">
                <a:solidFill>
                  <a:srgbClr val="C00000"/>
                </a:solidFill>
              </a:rPr>
              <a:t>resolv.conf</a:t>
            </a:r>
            <a:r>
              <a:rPr lang="en-US" sz="750" b="1" i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092EDC0-1209-A44D-81BA-1BC1567B56F0}"/>
              </a:ext>
            </a:extLst>
          </p:cNvPr>
          <p:cNvSpPr/>
          <p:nvPr/>
        </p:nvSpPr>
        <p:spPr>
          <a:xfrm>
            <a:off x="11265193" y="4696979"/>
            <a:ext cx="187472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Process the VEN installation</a:t>
            </a:r>
          </a:p>
          <a:p>
            <a:r>
              <a:rPr lang="en-US" sz="750" i="1" dirty="0"/>
              <a:t>when </a:t>
            </a:r>
            <a:r>
              <a:rPr lang="en-US" sz="750" b="1" i="1" dirty="0"/>
              <a:t>Fail=0</a:t>
            </a:r>
            <a:r>
              <a:rPr lang="en-US" sz="750" i="1" dirty="0"/>
              <a:t> &amp; no error found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FC4CE24-C014-1740-BE90-1BB3841DC356}"/>
              </a:ext>
            </a:extLst>
          </p:cNvPr>
          <p:cNvSpPr/>
          <p:nvPr/>
        </p:nvSpPr>
        <p:spPr>
          <a:xfrm>
            <a:off x="9743744" y="4228647"/>
            <a:ext cx="173555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VEN install failed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88364B3-D4E7-7646-B9CA-1CEC5C0C0DC4}"/>
              </a:ext>
            </a:extLst>
          </p:cNvPr>
          <p:cNvSpPr/>
          <p:nvPr/>
        </p:nvSpPr>
        <p:spPr>
          <a:xfrm>
            <a:off x="11826749" y="4308741"/>
            <a:ext cx="17355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*Skip installation, if VEN already installed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12C39DD-3A84-7D44-8AA8-00D7FBE6B155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11288827" y="5883906"/>
            <a:ext cx="3606" cy="4640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6D8D751-ADD9-7248-ADE7-939ED7BBC4BE}"/>
              </a:ext>
            </a:extLst>
          </p:cNvPr>
          <p:cNvCxnSpPr>
            <a:cxnSpLocks/>
            <a:stCxn id="160" idx="2"/>
            <a:endCxn id="159" idx="0"/>
          </p:cNvCxnSpPr>
          <p:nvPr/>
        </p:nvCxnSpPr>
        <p:spPr>
          <a:xfrm>
            <a:off x="11286762" y="3772368"/>
            <a:ext cx="0" cy="5151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E0B99289-C19A-2940-9BBA-A3E37E22F8E0}"/>
              </a:ext>
            </a:extLst>
          </p:cNvPr>
          <p:cNvCxnSpPr>
            <a:cxnSpLocks/>
            <a:stCxn id="159" idx="1"/>
            <a:endCxn id="163" idx="4"/>
          </p:cNvCxnSpPr>
          <p:nvPr/>
        </p:nvCxnSpPr>
        <p:spPr>
          <a:xfrm rot="10800000">
            <a:off x="9487652" y="2622138"/>
            <a:ext cx="1223410" cy="187362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8CEAADE-B8E3-BA46-AD6F-661206F196B4}"/>
              </a:ext>
            </a:extLst>
          </p:cNvPr>
          <p:cNvSpPr/>
          <p:nvPr/>
        </p:nvSpPr>
        <p:spPr>
          <a:xfrm>
            <a:off x="10455066" y="4468960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4CF2F86-AA4A-0742-BE41-B48A21FBD685}"/>
              </a:ext>
            </a:extLst>
          </p:cNvPr>
          <p:cNvSpPr/>
          <p:nvPr/>
        </p:nvSpPr>
        <p:spPr>
          <a:xfrm>
            <a:off x="9523576" y="4375710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5E88A76-17DE-F449-AED3-4387830B992D}"/>
              </a:ext>
            </a:extLst>
          </p:cNvPr>
          <p:cNvCxnSpPr>
            <a:cxnSpLocks/>
            <a:stCxn id="160" idx="1"/>
            <a:endCxn id="163" idx="4"/>
          </p:cNvCxnSpPr>
          <p:nvPr/>
        </p:nvCxnSpPr>
        <p:spPr>
          <a:xfrm rot="10800000">
            <a:off x="9487652" y="2622138"/>
            <a:ext cx="1223410" cy="9419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6260C24-4329-FE4B-A41F-8EE27560F5EA}"/>
              </a:ext>
            </a:extLst>
          </p:cNvPr>
          <p:cNvSpPr/>
          <p:nvPr/>
        </p:nvSpPr>
        <p:spPr>
          <a:xfrm>
            <a:off x="9523576" y="3445063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AD84263-789F-8749-9891-0BE149000AF6}"/>
              </a:ext>
            </a:extLst>
          </p:cNvPr>
          <p:cNvSpPr/>
          <p:nvPr/>
        </p:nvSpPr>
        <p:spPr>
          <a:xfrm>
            <a:off x="9743744" y="3353040"/>
            <a:ext cx="173555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VEN pairing failed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EE65F18-E876-3246-A7F2-06612800F5DD}"/>
              </a:ext>
            </a:extLst>
          </p:cNvPr>
          <p:cNvSpPr/>
          <p:nvPr/>
        </p:nvSpPr>
        <p:spPr>
          <a:xfrm>
            <a:off x="10441220" y="3516480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672877-C753-3F45-9B7A-6FF6DE9892D9}"/>
              </a:ext>
            </a:extLst>
          </p:cNvPr>
          <p:cNvSpPr/>
          <p:nvPr/>
        </p:nvSpPr>
        <p:spPr>
          <a:xfrm>
            <a:off x="11233558" y="4072457"/>
            <a:ext cx="546945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Success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6932125-657B-5345-9AF2-C0026019BACA}"/>
              </a:ext>
            </a:extLst>
          </p:cNvPr>
          <p:cNvSpPr/>
          <p:nvPr/>
        </p:nvSpPr>
        <p:spPr>
          <a:xfrm>
            <a:off x="10964540" y="1610009"/>
            <a:ext cx="655787" cy="5402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8494AAE-97CC-A846-9228-A94C77665F80}"/>
              </a:ext>
            </a:extLst>
          </p:cNvPr>
          <p:cNvCxnSpPr>
            <a:cxnSpLocks/>
            <a:stCxn id="156" idx="4"/>
            <a:endCxn id="160" idx="0"/>
          </p:cNvCxnSpPr>
          <p:nvPr/>
        </p:nvCxnSpPr>
        <p:spPr>
          <a:xfrm flipH="1">
            <a:off x="11286763" y="2150306"/>
            <a:ext cx="5671" cy="12055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5259F0D-6858-144A-90E9-35901FB35986}"/>
              </a:ext>
            </a:extLst>
          </p:cNvPr>
          <p:cNvSpPr/>
          <p:nvPr/>
        </p:nvSpPr>
        <p:spPr>
          <a:xfrm>
            <a:off x="11233558" y="3165762"/>
            <a:ext cx="546945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Success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B6CFDB5-C0A9-E046-9CC1-5D882E2F1E97}"/>
              </a:ext>
            </a:extLst>
          </p:cNvPr>
          <p:cNvSpPr/>
          <p:nvPr/>
        </p:nvSpPr>
        <p:spPr>
          <a:xfrm>
            <a:off x="10711062" y="4287517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VEN Install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D74C5E7-8F58-8A46-93B5-55C95A892667}"/>
              </a:ext>
            </a:extLst>
          </p:cNvPr>
          <p:cNvSpPr/>
          <p:nvPr/>
        </p:nvSpPr>
        <p:spPr>
          <a:xfrm>
            <a:off x="10711062" y="3355871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VEN Pairing as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idle mode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321E482-E2E7-4649-BC26-0D8E61E5FA18}"/>
              </a:ext>
            </a:extLst>
          </p:cNvPr>
          <p:cNvSpPr/>
          <p:nvPr/>
        </p:nvSpPr>
        <p:spPr>
          <a:xfrm>
            <a:off x="10711062" y="2465492"/>
            <a:ext cx="1151400" cy="41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Tidy Up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69FFA3-2528-7C46-9B3E-AF87D12659DC}"/>
              </a:ext>
            </a:extLst>
          </p:cNvPr>
          <p:cNvSpPr/>
          <p:nvPr/>
        </p:nvSpPr>
        <p:spPr>
          <a:xfrm>
            <a:off x="11832907" y="2440687"/>
            <a:ext cx="173555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i="1" dirty="0"/>
              <a:t>Remove the scripts/installer &amp;</a:t>
            </a:r>
          </a:p>
          <a:p>
            <a:r>
              <a:rPr lang="en-US" sz="750" i="1" dirty="0"/>
              <a:t>tar all logs output as a </a:t>
            </a:r>
          </a:p>
          <a:p>
            <a:r>
              <a:rPr lang="en-US" sz="750" i="1" dirty="0"/>
              <a:t>compressed file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5E0B8368-F1EC-EE46-AF8D-4EEC316F837E}"/>
              </a:ext>
            </a:extLst>
          </p:cNvPr>
          <p:cNvSpPr/>
          <p:nvPr/>
        </p:nvSpPr>
        <p:spPr>
          <a:xfrm>
            <a:off x="9241271" y="2184744"/>
            <a:ext cx="492762" cy="437393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5BF3A7D-A500-C343-A488-2764BA64F86A}"/>
              </a:ext>
            </a:extLst>
          </p:cNvPr>
          <p:cNvCxnSpPr>
            <a:cxnSpLocks/>
            <a:stCxn id="165" idx="1"/>
            <a:endCxn id="163" idx="2"/>
          </p:cNvCxnSpPr>
          <p:nvPr/>
        </p:nvCxnSpPr>
        <p:spPr>
          <a:xfrm rot="10800000">
            <a:off x="9241273" y="2403442"/>
            <a:ext cx="1450937" cy="3128373"/>
          </a:xfrm>
          <a:prstGeom prst="bentConnector3">
            <a:avLst>
              <a:gd name="adj1" fmla="val 11575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Diamond 164">
            <a:extLst>
              <a:ext uri="{FF2B5EF4-FFF2-40B4-BE49-F238E27FC236}">
                <a16:creationId xmlns:a16="http://schemas.microsoft.com/office/drawing/2014/main" id="{00CFD294-1BAA-7E48-9D5C-5F40C4EF28AF}"/>
              </a:ext>
            </a:extLst>
          </p:cNvPr>
          <p:cNvSpPr/>
          <p:nvPr/>
        </p:nvSpPr>
        <p:spPr>
          <a:xfrm>
            <a:off x="10692209" y="5179721"/>
            <a:ext cx="1193237" cy="7041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161" tIns="40580" rIns="81161" bIns="40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dirty="0"/>
              <a:t>Fail = 0 ?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A48E1B0-4161-1B47-AD27-55BBA11D433B}"/>
              </a:ext>
            </a:extLst>
          </p:cNvPr>
          <p:cNvCxnSpPr>
            <a:cxnSpLocks/>
            <a:stCxn id="159" idx="2"/>
            <a:endCxn id="165" idx="0"/>
          </p:cNvCxnSpPr>
          <p:nvPr/>
        </p:nvCxnSpPr>
        <p:spPr>
          <a:xfrm>
            <a:off x="11286763" y="4704013"/>
            <a:ext cx="2065" cy="4757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CEB5F57-0BC3-0247-8531-69B7853314D1}"/>
              </a:ext>
            </a:extLst>
          </p:cNvPr>
          <p:cNvCxnSpPr>
            <a:cxnSpLocks/>
          </p:cNvCxnSpPr>
          <p:nvPr/>
        </p:nvCxnSpPr>
        <p:spPr>
          <a:xfrm>
            <a:off x="9279794" y="6112939"/>
            <a:ext cx="2004494" cy="50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9E3F0A5-E919-8541-84D2-BAA51C0110D3}"/>
              </a:ext>
            </a:extLst>
          </p:cNvPr>
          <p:cNvSpPr/>
          <p:nvPr/>
        </p:nvSpPr>
        <p:spPr>
          <a:xfrm>
            <a:off x="9898503" y="6006750"/>
            <a:ext cx="567434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48E7F07-16E0-B04C-B7EC-465D463EFA1A}"/>
              </a:ext>
            </a:extLst>
          </p:cNvPr>
          <p:cNvSpPr/>
          <p:nvPr/>
        </p:nvSpPr>
        <p:spPr>
          <a:xfrm>
            <a:off x="11246340" y="5003494"/>
            <a:ext cx="34977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Yes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CA251E8-B9E9-9C4F-B1DE-DD36BB72E13F}"/>
              </a:ext>
            </a:extLst>
          </p:cNvPr>
          <p:cNvSpPr/>
          <p:nvPr/>
        </p:nvSpPr>
        <p:spPr>
          <a:xfrm>
            <a:off x="10464767" y="5509599"/>
            <a:ext cx="3129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1235C10-1CC9-844E-8863-42810231FC5D}"/>
              </a:ext>
            </a:extLst>
          </p:cNvPr>
          <p:cNvSpPr/>
          <p:nvPr/>
        </p:nvSpPr>
        <p:spPr>
          <a:xfrm>
            <a:off x="9352860" y="5097676"/>
            <a:ext cx="187472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50" b="1" i="1" dirty="0">
                <a:solidFill>
                  <a:srgbClr val="C00000"/>
                </a:solidFill>
              </a:rPr>
              <a:t>This will be the last check.</a:t>
            </a:r>
          </a:p>
          <a:p>
            <a:r>
              <a:rPr lang="en-US" sz="750" b="1" i="1" dirty="0">
                <a:solidFill>
                  <a:srgbClr val="C00000"/>
                </a:solidFill>
              </a:rPr>
              <a:t>If FAIL != 0 (fail in any check), exit the flow before VEN install. 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D855861-EBD5-5846-A358-4F4EC4051B97}"/>
              </a:ext>
            </a:extLst>
          </p:cNvPr>
          <p:cNvSpPr/>
          <p:nvPr/>
        </p:nvSpPr>
        <p:spPr>
          <a:xfrm>
            <a:off x="9061466" y="5407353"/>
            <a:ext cx="359610" cy="21544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35668461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Illumio_PPT_Template_01.05.15">
  <a:themeElements>
    <a:clrScheme name="Illumio 2015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378AD"/>
      </a:accent1>
      <a:accent2>
        <a:srgbClr val="F8893A"/>
      </a:accent2>
      <a:accent3>
        <a:srgbClr val="59D0FB"/>
      </a:accent3>
      <a:accent4>
        <a:srgbClr val="FCB912"/>
      </a:accent4>
      <a:accent5>
        <a:srgbClr val="CACB04"/>
      </a:accent5>
      <a:accent6>
        <a:srgbClr val="AE2903"/>
      </a:accent6>
      <a:hlink>
        <a:srgbClr val="F8893A"/>
      </a:hlink>
      <a:folHlink>
        <a:srgbClr val="F889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llumio 2015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378AD"/>
      </a:accent1>
      <a:accent2>
        <a:srgbClr val="F8893A"/>
      </a:accent2>
      <a:accent3>
        <a:srgbClr val="59D0FB"/>
      </a:accent3>
      <a:accent4>
        <a:srgbClr val="FCB912"/>
      </a:accent4>
      <a:accent5>
        <a:srgbClr val="CACB04"/>
      </a:accent5>
      <a:accent6>
        <a:srgbClr val="AE2903"/>
      </a:accent6>
      <a:hlink>
        <a:srgbClr val="F8893A"/>
      </a:hlink>
      <a:folHlink>
        <a:srgbClr val="F889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Office Theme">
  <a:themeElements>
    <a:clrScheme name="Illumio 2014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F8893A"/>
      </a:accent1>
      <a:accent2>
        <a:srgbClr val="0378AD"/>
      </a:accent2>
      <a:accent3>
        <a:srgbClr val="59D0FB"/>
      </a:accent3>
      <a:accent4>
        <a:srgbClr val="FCB912"/>
      </a:accent4>
      <a:accent5>
        <a:srgbClr val="CACB04"/>
      </a:accent5>
      <a:accent6>
        <a:srgbClr val="AE2903"/>
      </a:accent6>
      <a:hlink>
        <a:srgbClr val="F8893A"/>
      </a:hlink>
      <a:folHlink>
        <a:srgbClr val="F889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Illumio 2015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378AD"/>
      </a:accent1>
      <a:accent2>
        <a:srgbClr val="F8893A"/>
      </a:accent2>
      <a:accent3>
        <a:srgbClr val="59D0FB"/>
      </a:accent3>
      <a:accent4>
        <a:srgbClr val="FCB912"/>
      </a:accent4>
      <a:accent5>
        <a:srgbClr val="CACB04"/>
      </a:accent5>
      <a:accent6>
        <a:srgbClr val="AE2903"/>
      </a:accent6>
      <a:hlink>
        <a:srgbClr val="F8893A"/>
      </a:hlink>
      <a:folHlink>
        <a:srgbClr val="F889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Illumio 2014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F8893A"/>
      </a:accent1>
      <a:accent2>
        <a:srgbClr val="0378AD"/>
      </a:accent2>
      <a:accent3>
        <a:srgbClr val="59D0FB"/>
      </a:accent3>
      <a:accent4>
        <a:srgbClr val="FCB912"/>
      </a:accent4>
      <a:accent5>
        <a:srgbClr val="CACB04"/>
      </a:accent5>
      <a:accent6>
        <a:srgbClr val="AE2903"/>
      </a:accent6>
      <a:hlink>
        <a:srgbClr val="F8893A"/>
      </a:hlink>
      <a:folHlink>
        <a:srgbClr val="F889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9_Office Theme">
  <a:themeElements>
    <a:clrScheme name="Illumio 2015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378AD"/>
      </a:accent1>
      <a:accent2>
        <a:srgbClr val="F8893A"/>
      </a:accent2>
      <a:accent3>
        <a:srgbClr val="59D0FB"/>
      </a:accent3>
      <a:accent4>
        <a:srgbClr val="FCB912"/>
      </a:accent4>
      <a:accent5>
        <a:srgbClr val="CACB04"/>
      </a:accent5>
      <a:accent6>
        <a:srgbClr val="AE2903"/>
      </a:accent6>
      <a:hlink>
        <a:srgbClr val="F8893A"/>
      </a:hlink>
      <a:folHlink>
        <a:srgbClr val="F889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Custom Design">
  <a:themeElements>
    <a:clrScheme name="Illumio 2015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378AD"/>
      </a:accent1>
      <a:accent2>
        <a:srgbClr val="F8893A"/>
      </a:accent2>
      <a:accent3>
        <a:srgbClr val="59D0FB"/>
      </a:accent3>
      <a:accent4>
        <a:srgbClr val="FCB912"/>
      </a:accent4>
      <a:accent5>
        <a:srgbClr val="CACB04"/>
      </a:accent5>
      <a:accent6>
        <a:srgbClr val="AE2903"/>
      </a:accent6>
      <a:hlink>
        <a:srgbClr val="F8893A"/>
      </a:hlink>
      <a:folHlink>
        <a:srgbClr val="F889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Illumio 2015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378AD"/>
      </a:accent1>
      <a:accent2>
        <a:srgbClr val="F8893A"/>
      </a:accent2>
      <a:accent3>
        <a:srgbClr val="59D0FB"/>
      </a:accent3>
      <a:accent4>
        <a:srgbClr val="FCB912"/>
      </a:accent4>
      <a:accent5>
        <a:srgbClr val="CACB04"/>
      </a:accent5>
      <a:accent6>
        <a:srgbClr val="AE2903"/>
      </a:accent6>
      <a:hlink>
        <a:srgbClr val="F8893A"/>
      </a:hlink>
      <a:folHlink>
        <a:srgbClr val="F889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Master_Illumio_PPT_Template_01.05.15.pptx</Template>
  <TotalTime>79750</TotalTime>
  <Words>1842</Words>
  <Application>Microsoft Macintosh PowerPoint</Application>
  <PresentationFormat>Custom</PresentationFormat>
  <Paragraphs>532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Wingdings</vt:lpstr>
      <vt:lpstr>Master_Illumio_PPT_Template_01.05.15</vt:lpstr>
      <vt:lpstr>2_Office Theme</vt:lpstr>
      <vt:lpstr>5_Office Theme</vt:lpstr>
      <vt:lpstr>3_Office Theme</vt:lpstr>
      <vt:lpstr>4_Office Theme</vt:lpstr>
      <vt:lpstr>9_Office Theme</vt:lpstr>
      <vt:lpstr>1_Custom Design</vt:lpstr>
      <vt:lpstr>6_Office Theme</vt:lpstr>
      <vt:lpstr>Unattended VEN Installation Scripts</vt:lpstr>
      <vt:lpstr>RHEL/CentOS Scripts Logical Workflow</vt:lpstr>
      <vt:lpstr>Windows Scripts Logical Workflow</vt:lpstr>
      <vt:lpstr>Solaris Scripts Logical Workflow</vt:lpstr>
      <vt:lpstr>AIX Scripts Logical Workflow</vt:lpstr>
    </vt:vector>
  </TitlesOfParts>
  <Company>Andersen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Andersen</dc:creator>
  <cp:lastModifiedBy>Boon Siew</cp:lastModifiedBy>
  <cp:revision>1250</cp:revision>
  <dcterms:created xsi:type="dcterms:W3CDTF">2014-07-09T21:15:47Z</dcterms:created>
  <dcterms:modified xsi:type="dcterms:W3CDTF">2020-01-20T02:39:48Z</dcterms:modified>
</cp:coreProperties>
</file>