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76EF2-3FE0-498E-8CC4-99ABEA0611C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1FA5F-0034-47A1-AC6D-9E09E5469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1FA5F-0034-47A1-AC6D-9E09E5469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8C9B-E34A-4A02-AD27-43ADD2EFF96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4601-03D8-4241-9F71-551B8818B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557195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BCOM331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การออกแบบและพัฒนาเว็บไซต์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4219000"/>
            <a:ext cx="9144000" cy="1655762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จัดทำโดย </a:t>
            </a:r>
          </a:p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น.ส.</a:t>
            </a:r>
            <a:r>
              <a:rPr lang="th-TH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บุณย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ดา   สูงติ</a:t>
            </a:r>
            <a:r>
              <a:rPr lang="th-TH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วงค์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รหัส 5808311010</a:t>
            </a:r>
          </a:p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คณะเทคโนโลยีสารสนเทศ   สาขาคอมพิวเตอร์ธุรกิจ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86" y="455109"/>
            <a:ext cx="3578028" cy="15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" y="280658"/>
            <a:ext cx="6634479" cy="6295491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26" y="3202513"/>
            <a:ext cx="3939540" cy="307848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26" y="280658"/>
            <a:ext cx="3939540" cy="2346960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2333215" y="5936469"/>
            <a:ext cx="289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ตัวอย่างหน้าต่างสั่งซื้อสินค้า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9374713" y="1936140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ตัวอย่างหน้าต่างแก้ไข</a:t>
            </a:r>
          </a:p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การสั่งซื้อสินค้า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8308594" y="5936469"/>
            <a:ext cx="3553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ตัวอย่างหน้าต่างรายงานยอดการสั่งซื้อ และข้อมูลในการจัดส่งสินค้า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37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89" y="319208"/>
            <a:ext cx="7353300" cy="120396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75" y="1878668"/>
            <a:ext cx="4061460" cy="440436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49" y="3274787"/>
            <a:ext cx="4739640" cy="124968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204375" y="505689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ตัวอย่างหน้าต่างฐานข้อมูล ในส่วนของ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orders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5497639" y="1878668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ตัวอย่างหน้าต่างฐานข้อมูล ในส่วนของ </a:t>
            </a:r>
            <a:r>
              <a:rPr lang="en-US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order_detail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7713439" y="4524467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ตัวอย่างหน้าต่างฐานข้อมูล ในส่วนของ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product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12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ปัญหาที่พบของระบบงาน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ในส่วนของการสั่งซื้อผ่านเซิร์ฟเวอร์เว็บโฮส ไม่สามารถสั่งซื้อได้ (คิดว่ามีปัญหาในส่วนของการ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connect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ไม่ได้ออกรายงานแบบ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Inner join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Group by</a:t>
            </a:r>
          </a:p>
          <a:p>
            <a:pPr marL="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ไม่ได้ใส่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Header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กับ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Footer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ในหน้าของ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Pyramid 36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โปรแกรมและ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Northwind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64 โปรแกรม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87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 (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Objective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idx="1"/>
          </p:nvPr>
        </p:nvSpPr>
        <p:spPr>
          <a:xfrm>
            <a:off x="838200" y="18618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เพื่อให้นักศึกษาได้ศึกษาโปรแกรมและภาษาที่ใช้ในการจัดการฐานข้อมูล </a:t>
            </a: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เพื่อให้รู้ถึงภาษาที่ให้เขียนเว็บไซต์ เช่น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PHP, SQL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เพื่อให้นักศึกษาสามารถทำเว็บไซต์เพื่อเป็นกรณีศึกษาและนำไปปรับใช้กับการทำงานในอนาคตได้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 (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Policy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thaiDist">
              <a:buNone/>
            </a:pP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นโยบายการเข้าใช้งานระบบยืนยันตัวตน</a:t>
            </a: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1.1. เจ้าของร้าน และลูกค้า จะมีรหัสผู้ใช้และรหัสผ่านของตนเพื่อเข้าสู่ระบบ</a:t>
            </a: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1.2. เจ้าของร้าน และลูกค้า จะมีสิทธิ์เข้าใช้งานระบบสั่งซื้อสินค้า </a:t>
            </a:r>
          </a:p>
          <a:p>
            <a:pPr marL="0" indent="0" algn="thaiDist">
              <a:buNone/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นโยบายการเข้าใช้งานระบบสั่งซื้อสินค้า</a:t>
            </a: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2.1. การสั่งซื้อสินค้าหนึ่งครั้งสามารถสั่งได้หลายชิ้น</a:t>
            </a:r>
          </a:p>
          <a:p>
            <a:pPr marL="0" indent="0" algn="thaiDist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2.2. การสั่งซื้อสินค้าสามารถสั่งซื้อรายการนั้นซ้ำได้ ซึ่งจำนวนที่สั่งจะนำไปรวมกับจำนวนที่มีอยู่ก่อนหน้า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33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โครงสร้างแฟ้ม (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File Structure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483750"/>
            <a:ext cx="53721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E-R Diagram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0" y="1467077"/>
            <a:ext cx="7901940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Screen sample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30" y="1511928"/>
            <a:ext cx="7849739" cy="48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19" y="84160"/>
            <a:ext cx="8483463" cy="4569321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42" y="4783246"/>
            <a:ext cx="5768340" cy="198120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785719" y="5173681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ตัวอย่างหน้าต่างฐานข้อมูล ในส่วนของ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member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73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3" y="1195246"/>
            <a:ext cx="2987040" cy="177546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14" y="440866"/>
            <a:ext cx="5806440" cy="328422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53" y="4156522"/>
            <a:ext cx="2994660" cy="147828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14" y="3941803"/>
            <a:ext cx="3954780" cy="2179320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2075430" y="2139709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ตัวอย่างหน้าต่างสมาชิกที่เป็นแอด</a:t>
            </a:r>
            <a:r>
              <a:rPr lang="th-TH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มิน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9363470" y="1920014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แอด</a:t>
            </a:r>
            <a:r>
              <a:rPr lang="th-TH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มิน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สามารถเพิ่มรายการสินค้าได้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075430" y="4965451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ตัวอย่างหน้าต่างสมาชิกที่เป็น</a:t>
            </a:r>
            <a:r>
              <a:rPr lang="th-TH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ยูสเซอร์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9456194" y="4480163"/>
            <a:ext cx="248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ตัวอย่างหน้าต่างแก้ไข</a:t>
            </a:r>
          </a:p>
          <a:p>
            <a:r>
              <a:rPr lang="th-TH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33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4" y="1511930"/>
            <a:ext cx="8074315" cy="4952246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4643482" y="728429"/>
            <a:ext cx="546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ตัวอย่างหน้าต่างสมัครสมาชิก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9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233</Words>
  <Application>Microsoft Office PowerPoint</Application>
  <PresentationFormat>แบบจอกว้าง</PresentationFormat>
  <Paragraphs>37</Paragraphs>
  <Slides>12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BCOM331 การออกแบบและพัฒนาเว็บไซต์</vt:lpstr>
      <vt:lpstr>วัตถุประสงค์ (Objective)</vt:lpstr>
      <vt:lpstr>นโยบาย (Policy)</vt:lpstr>
      <vt:lpstr>โครงสร้างแฟ้ม (File Structure)</vt:lpstr>
      <vt:lpstr>E-R Diagram</vt:lpstr>
      <vt:lpstr>Screen sample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ปัญหาที่พบของระบบงาน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BCOM331 การออกแบบและพัฒนาเว็บไซต์</dc:title>
  <dc:creator>Windows User</dc:creator>
  <cp:lastModifiedBy>Windows User</cp:lastModifiedBy>
  <cp:revision>25</cp:revision>
  <dcterms:created xsi:type="dcterms:W3CDTF">2017-11-30T02:19:05Z</dcterms:created>
  <dcterms:modified xsi:type="dcterms:W3CDTF">2017-11-30T04:39:52Z</dcterms:modified>
</cp:coreProperties>
</file>