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7" d="100"/>
          <a:sy n="11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50633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88445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28120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698444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46537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45501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303249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97824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42757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41207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51730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30180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580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32238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50413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59888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30127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95756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6519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1737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12600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84977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3691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36193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68804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0855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45215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 BOOPALAN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E NAME: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69515">
            <a:off x="4942959" y="3752722"/>
            <a:ext cx="135805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241</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654736" y="4145890"/>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56078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7"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8"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59"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0"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1"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8922126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411388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25035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5" cy="6858466"/>
            <a:chOff x="7448612" y="0"/>
            <a:chExt cx="4743795" cy="6858466"/>
          </a:xfrm>
        </p:grpSpPr>
        <p:sp>
          <p:nvSpPr>
            <p:cNvPr id="6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299198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733721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6"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6301668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430030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noChangeAspect="1"/>
          </p:cNvSpPr>
          <p:nvPr/>
        </p:nvSpPr>
        <p:spPr>
          <a:xfrm rot="0">
            <a:off x="5943599" y="3276600"/>
            <a:ext cx="304800" cy="304800"/>
          </a:xfrm>
          <a:prstGeom prst="rect"/>
          <a:noFill/>
          <a:ln w="12700" cmpd="sng" cap="flat">
            <a:noFill/>
            <a:prstDash val="solid"/>
            <a:miter/>
          </a:ln>
        </p:spPr>
      </p:sp>
      <p:pic>
        <p:nvPicPr>
          <p:cNvPr id="131"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2"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3"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786619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5"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8726412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828800"/>
            <a:ext cx="1084384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6075239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75723335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2024-10-03T07:56:28Z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0efbbac2bd284a0d9d0ae934ff612787</vt:lpwstr>
  </property>
</Properties>
</file>