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Bold" charset="1" panose="020F0702030404030204"/>
      <p:regular r:id="rId22"/>
    </p:embeddedFont>
    <p:embeddedFont>
      <p:font typeface="Calibri (MS)" charset="1" panose="020F0502020204030204"/>
      <p:regular r:id="rId23"/>
    </p:embeddedFont>
    <p:embeddedFont>
      <p:font typeface="Trebuchet MS Bold" charset="1" panose="020B0703020202020204"/>
      <p:regular r:id="rId24"/>
    </p:embeddedFont>
    <p:embeddedFont>
      <p:font typeface="Canva Sans Bold" charset="1" panose="020B0803030501040103"/>
      <p:regular r:id="rId25"/>
    </p:embeddedFont>
    <p:embeddedFont>
      <p:font typeface="Times New Roman" charset="1" panose="020305020704050203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 Id="rId4" Target="../media/image18.jpeg" Type="http://schemas.openxmlformats.org/officeDocument/2006/relationships/image"/><Relationship Id="rId5" Target="../media/image19.jpeg" Type="http://schemas.openxmlformats.org/officeDocument/2006/relationships/image"/><Relationship Id="rId6" Target="../media/image20.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2777490" y="4591050"/>
            <a:ext cx="12733020" cy="3324225"/>
          </a:xfrm>
          <a:prstGeom prst="rect">
            <a:avLst/>
          </a:prstGeom>
        </p:spPr>
        <p:txBody>
          <a:bodyPr anchor="t" rtlCol="false" tIns="0" lIns="0" bIns="0" rIns="0">
            <a:spAutoFit/>
          </a:bodyPr>
          <a:lstStyle/>
          <a:p>
            <a:pPr algn="l">
              <a:lnSpc>
                <a:spcPts val="4320"/>
              </a:lnSpc>
            </a:pPr>
            <a:r>
              <a:rPr lang="en-US" sz="3600" b="true">
                <a:solidFill>
                  <a:srgbClr val="000000"/>
                </a:solidFill>
                <a:latin typeface="Calibri (MS) Bold"/>
                <a:ea typeface="Calibri (MS) Bold"/>
                <a:cs typeface="Calibri (MS) Bold"/>
                <a:sym typeface="Calibri (MS) Bold"/>
              </a:rPr>
              <a:t>STUDENT NAME:  BOOPALAPRIYAN. A</a:t>
            </a:r>
          </a:p>
          <a:p>
            <a:pPr algn="l">
              <a:lnSpc>
                <a:spcPts val="4320"/>
              </a:lnSpc>
            </a:pPr>
            <a:r>
              <a:rPr lang="en-US" sz="3600" b="true">
                <a:solidFill>
                  <a:srgbClr val="000000"/>
                </a:solidFill>
                <a:latin typeface="Calibri (MS) Bold"/>
                <a:ea typeface="Calibri (MS) Bold"/>
                <a:cs typeface="Calibri (MS) Bold"/>
                <a:sym typeface="Calibri (MS) Bold"/>
              </a:rPr>
              <a:t>REGISTER NO AND NMID:</a:t>
            </a:r>
            <a:r>
              <a:rPr lang="en-US" sz="3600">
                <a:solidFill>
                  <a:srgbClr val="000000"/>
                </a:solidFill>
                <a:latin typeface="Calibri (MS)"/>
                <a:ea typeface="Calibri (MS)"/>
                <a:cs typeface="Calibri (MS)"/>
                <a:sym typeface="Calibri (MS)"/>
              </a:rPr>
              <a:t> 2F13FCC4064031B814B41B84CF83B7BB</a:t>
            </a:r>
          </a:p>
          <a:p>
            <a:pPr algn="l">
              <a:lnSpc>
                <a:spcPts val="4320"/>
              </a:lnSpc>
            </a:pPr>
            <a:r>
              <a:rPr lang="en-US" sz="3600" b="true">
                <a:solidFill>
                  <a:srgbClr val="000000"/>
                </a:solidFill>
                <a:latin typeface="Calibri (MS) Bold"/>
                <a:ea typeface="Calibri (MS) Bold"/>
                <a:cs typeface="Calibri (MS) Bold"/>
                <a:sym typeface="Calibri (MS) Bold"/>
              </a:rPr>
              <a:t>DEPARTMENT</a:t>
            </a:r>
            <a:r>
              <a:rPr lang="en-US" sz="3600">
                <a:solidFill>
                  <a:srgbClr val="000000"/>
                </a:solidFill>
                <a:latin typeface="Calibri (MS)"/>
                <a:ea typeface="Calibri (MS)"/>
                <a:cs typeface="Calibri (MS)"/>
                <a:sym typeface="Calibri (MS)"/>
              </a:rPr>
              <a:t>: BSC INFORMATION TECHNOLOGY</a:t>
            </a:r>
          </a:p>
          <a:p>
            <a:pPr algn="l">
              <a:lnSpc>
                <a:spcPts val="4320"/>
              </a:lnSpc>
            </a:pPr>
            <a:r>
              <a:rPr lang="en-US" sz="3600" b="true">
                <a:solidFill>
                  <a:srgbClr val="000000"/>
                </a:solidFill>
                <a:latin typeface="Calibri (MS) Bold"/>
                <a:ea typeface="Calibri (MS) Bold"/>
                <a:cs typeface="Calibri (MS) Bold"/>
                <a:sym typeface="Calibri (MS) Bold"/>
              </a:rPr>
              <a:t>COLLEGE</a:t>
            </a:r>
            <a:r>
              <a:rPr lang="en-US" sz="3600">
                <a:solidFill>
                  <a:srgbClr val="000000"/>
                </a:solidFill>
                <a:latin typeface="Calibri (MS)"/>
                <a:ea typeface="Calibri (MS)"/>
                <a:cs typeface="Calibri (MS)"/>
                <a:sym typeface="Calibri (MS)"/>
              </a:rPr>
              <a:t>: </a:t>
            </a:r>
            <a:r>
              <a:rPr lang="en-US" sz="3600" b="true">
                <a:solidFill>
                  <a:srgbClr val="000000"/>
                </a:solidFill>
                <a:latin typeface="Calibri (MS) Bold"/>
                <a:ea typeface="Calibri (MS) Bold"/>
                <a:cs typeface="Calibri (MS) Bold"/>
                <a:sym typeface="Calibri (MS) Bold"/>
              </a:rPr>
              <a:t>COLLEGE/ UNIVERSITY:</a:t>
            </a:r>
            <a:r>
              <a:rPr lang="en-US" sz="3600">
                <a:solidFill>
                  <a:srgbClr val="000000"/>
                </a:solidFill>
                <a:latin typeface="Calibri (MS)"/>
                <a:ea typeface="Calibri (MS)"/>
                <a:cs typeface="Calibri (MS)"/>
                <a:sym typeface="Calibri (MS)"/>
              </a:rPr>
              <a:t> KAAMADHENU ARTS AND SCIENCE COLLEGE/ BHARATHIAR UNIVERSITY</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13060301" y="2680274"/>
            <a:ext cx="3700462" cy="5129212"/>
            <a:chOff x="0" y="0"/>
            <a:chExt cx="4933950" cy="6838950"/>
          </a:xfrm>
        </p:grpSpPr>
        <p:sp>
          <p:nvSpPr>
            <p:cNvPr name="Freeform 29" id="29"/>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30" id="30"/>
          <p:cNvSpPr/>
          <p:nvPr/>
        </p:nvSpPr>
        <p:spPr>
          <a:xfrm flipH="false" flipV="false" rot="0">
            <a:off x="6961249" y="2650821"/>
            <a:ext cx="2956847" cy="6607479"/>
          </a:xfrm>
          <a:custGeom>
            <a:avLst/>
            <a:gdLst/>
            <a:ahLst/>
            <a:cxnLst/>
            <a:rect r="r" b="b" t="t" l="l"/>
            <a:pathLst>
              <a:path h="6607479" w="2956847">
                <a:moveTo>
                  <a:pt x="0" y="0"/>
                </a:moveTo>
                <a:lnTo>
                  <a:pt x="2956847" y="0"/>
                </a:lnTo>
                <a:lnTo>
                  <a:pt x="2956847" y="6607479"/>
                </a:lnTo>
                <a:lnTo>
                  <a:pt x="0" y="6607479"/>
                </a:lnTo>
                <a:lnTo>
                  <a:pt x="0" y="0"/>
                </a:lnTo>
                <a:close/>
              </a:path>
            </a:pathLst>
          </a:custGeom>
          <a:blipFill>
            <a:blip r:embed="rId3"/>
            <a:stretch>
              <a:fillRect l="0" t="0" r="0" b="0"/>
            </a:stretch>
          </a:blipFill>
        </p:spPr>
      </p:sp>
      <p:sp>
        <p:nvSpPr>
          <p:cNvPr name="Freeform 31" id="31"/>
          <p:cNvSpPr/>
          <p:nvPr/>
        </p:nvSpPr>
        <p:spPr>
          <a:xfrm flipH="false" flipV="false" rot="0">
            <a:off x="10044112" y="2650821"/>
            <a:ext cx="2911414" cy="6505953"/>
          </a:xfrm>
          <a:custGeom>
            <a:avLst/>
            <a:gdLst/>
            <a:ahLst/>
            <a:cxnLst/>
            <a:rect r="r" b="b" t="t" l="l"/>
            <a:pathLst>
              <a:path h="6505953" w="2911414">
                <a:moveTo>
                  <a:pt x="0" y="0"/>
                </a:moveTo>
                <a:lnTo>
                  <a:pt x="2911414" y="0"/>
                </a:lnTo>
                <a:lnTo>
                  <a:pt x="2911414" y="6505952"/>
                </a:lnTo>
                <a:lnTo>
                  <a:pt x="0" y="6505952"/>
                </a:lnTo>
                <a:lnTo>
                  <a:pt x="0" y="0"/>
                </a:lnTo>
                <a:close/>
              </a:path>
            </a:pathLst>
          </a:custGeom>
          <a:blipFill>
            <a:blip r:embed="rId4"/>
            <a:stretch>
              <a:fillRect l="0" t="0" r="0" b="0"/>
            </a:stretch>
          </a:blipFill>
        </p:spPr>
      </p:sp>
      <p:sp>
        <p:nvSpPr>
          <p:cNvPr name="Freeform 32" id="32"/>
          <p:cNvSpPr/>
          <p:nvPr/>
        </p:nvSpPr>
        <p:spPr>
          <a:xfrm flipH="false" flipV="false" rot="0">
            <a:off x="840890" y="2680274"/>
            <a:ext cx="2844739" cy="6356958"/>
          </a:xfrm>
          <a:custGeom>
            <a:avLst/>
            <a:gdLst/>
            <a:ahLst/>
            <a:cxnLst/>
            <a:rect r="r" b="b" t="t" l="l"/>
            <a:pathLst>
              <a:path h="6356958" w="2844739">
                <a:moveTo>
                  <a:pt x="0" y="0"/>
                </a:moveTo>
                <a:lnTo>
                  <a:pt x="2844738" y="0"/>
                </a:lnTo>
                <a:lnTo>
                  <a:pt x="2844738" y="6356958"/>
                </a:lnTo>
                <a:lnTo>
                  <a:pt x="0" y="6356958"/>
                </a:lnTo>
                <a:lnTo>
                  <a:pt x="0" y="0"/>
                </a:lnTo>
                <a:close/>
              </a:path>
            </a:pathLst>
          </a:custGeom>
          <a:blipFill>
            <a:blip r:embed="rId5"/>
            <a:stretch>
              <a:fillRect l="0" t="0" r="0" b="0"/>
            </a:stretch>
          </a:blipFill>
        </p:spPr>
      </p:sp>
      <p:sp>
        <p:nvSpPr>
          <p:cNvPr name="Freeform 33" id="33"/>
          <p:cNvSpPr/>
          <p:nvPr/>
        </p:nvSpPr>
        <p:spPr>
          <a:xfrm flipH="false" flipV="false" rot="0">
            <a:off x="3845015" y="2650821"/>
            <a:ext cx="2956847" cy="6607479"/>
          </a:xfrm>
          <a:custGeom>
            <a:avLst/>
            <a:gdLst/>
            <a:ahLst/>
            <a:cxnLst/>
            <a:rect r="r" b="b" t="t" l="l"/>
            <a:pathLst>
              <a:path h="6607479" w="2956847">
                <a:moveTo>
                  <a:pt x="0" y="0"/>
                </a:moveTo>
                <a:lnTo>
                  <a:pt x="2956847" y="0"/>
                </a:lnTo>
                <a:lnTo>
                  <a:pt x="2956847" y="6607479"/>
                </a:lnTo>
                <a:lnTo>
                  <a:pt x="0" y="6607479"/>
                </a:lnTo>
                <a:lnTo>
                  <a:pt x="0" y="0"/>
                </a:lnTo>
                <a:close/>
              </a:path>
            </a:pathLst>
          </a:custGeom>
          <a:blipFill>
            <a:blip r:embed="rId6"/>
            <a:stretch>
              <a:fillRect l="0" t="0" r="0" b="0"/>
            </a:stretch>
          </a:blipFill>
        </p:spPr>
      </p:sp>
      <p:sp>
        <p:nvSpPr>
          <p:cNvPr name="TextBox 34" id="34"/>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sp>
        <p:nvSpPr>
          <p:cNvPr name="TextBox 35" id="35"/>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6" id="3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4943475" y="3006566"/>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2267497" y="1567991"/>
            <a:ext cx="10115003" cy="8650545"/>
          </a:xfrm>
          <a:prstGeom prst="rect">
            <a:avLst/>
          </a:prstGeom>
        </p:spPr>
        <p:txBody>
          <a:bodyPr anchor="t" rtlCol="false" tIns="0" lIns="0" bIns="0" rIns="0">
            <a:spAutoFit/>
          </a:bodyPr>
          <a:lstStyle/>
          <a:p>
            <a:pPr algn="ctr">
              <a:lnSpc>
                <a:spcPts val="4914"/>
              </a:lnSpc>
            </a:pPr>
          </a:p>
          <a:p>
            <a:pPr algn="ctr">
              <a:lnSpc>
                <a:spcPts val="4914"/>
              </a:lnSpc>
            </a:pPr>
          </a:p>
          <a:p>
            <a:pPr algn="ctr">
              <a:lnSpc>
                <a:spcPts val="4914"/>
              </a:lnSpc>
            </a:pPr>
            <a:r>
              <a:rPr lang="en-US" sz="3510">
                <a:solidFill>
                  <a:srgbClr val="000000"/>
                </a:solidFill>
                <a:latin typeface="Canva Sans"/>
                <a:ea typeface="Canva Sans"/>
                <a:cs typeface="Canva Sans"/>
                <a:sym typeface="Canva Sans"/>
              </a:rPr>
              <a:t>The portfolio website successfully addresses the need for a modern digital resume by combining functionality, design, and interactivity. It highlights technical skills, projects, and contact details in a visually appealing manner. This project also demonstrates proficiency in web technologies and serves as a foundation for future enhancements, such as adding blogs, certifications, or live project demos.</a:t>
            </a:r>
          </a:p>
          <a:p>
            <a:pPr algn="ctr">
              <a:lnSpc>
                <a:spcPts val="4914"/>
              </a:lnSpc>
            </a:pPr>
          </a:p>
          <a:p>
            <a:pPr algn="ctr">
              <a:lnSpc>
                <a:spcPts val="4914"/>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594856" y="4583271"/>
            <a:ext cx="14121269"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Interactive Student Portfolio Website – Boopala Priyan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7" cy="4886325"/>
            <a:chOff x="0" y="0"/>
            <a:chExt cx="5524502"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0" t="0" r="-42"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57"/>
            <a:ext cx="8455500" cy="1010475"/>
          </a:xfrm>
          <a:prstGeom prst="rect">
            <a:avLst/>
          </a:prstGeom>
        </p:spPr>
        <p:txBody>
          <a:bodyPr anchor="t" rtlCol="false" tIns="0" lIns="0" bIns="0" rIns="0">
            <a:spAutoFit/>
          </a:bodyPr>
          <a:lstStyle/>
          <a:p>
            <a:pPr algn="l">
              <a:lnSpc>
                <a:spcPts val="7650"/>
              </a:lnSpc>
            </a:pPr>
            <a:r>
              <a:rPr lang="en-US" b="true" sz="6375">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0" t="0" r="-133333" b="0"/>
              </a:stretch>
            </a:blipFill>
          </p:spPr>
        </p:sp>
      </p:grpSp>
      <p:sp>
        <p:nvSpPr>
          <p:cNvPr name="TextBox 33" id="33"/>
          <p:cNvSpPr txBox="true"/>
          <p:nvPr/>
        </p:nvSpPr>
        <p:spPr>
          <a:xfrm rot="0">
            <a:off x="17030127" y="9707455"/>
            <a:ext cx="226800" cy="290100"/>
          </a:xfrm>
          <a:prstGeom prst="rect">
            <a:avLst/>
          </a:prstGeom>
        </p:spPr>
        <p:txBody>
          <a:bodyPr anchor="t" rtlCol="false" tIns="0" lIns="0" bIns="0" rIns="0">
            <a:spAutoFit/>
          </a:bodyPr>
          <a:lstStyle/>
          <a:p>
            <a:pPr algn="l">
              <a:lnSpc>
                <a:spcPts val="1980"/>
              </a:lnSpc>
            </a:pPr>
            <a:r>
              <a:rPr lang="en-US" sz="1650">
                <a:solidFill>
                  <a:srgbClr val="2D936B"/>
                </a:solidFill>
                <a:latin typeface="Trebuchet MS"/>
                <a:ea typeface="Trebuchet MS"/>
                <a:cs typeface="Trebuchet MS"/>
                <a:sym typeface="Trebuchet MS"/>
              </a:rPr>
              <a:t>‹#›</a:t>
            </a:r>
          </a:p>
        </p:txBody>
      </p:sp>
      <p:sp>
        <p:nvSpPr>
          <p:cNvPr name="TextBox 34" id="34"/>
          <p:cNvSpPr txBox="true"/>
          <p:nvPr/>
        </p:nvSpPr>
        <p:spPr>
          <a:xfrm rot="0">
            <a:off x="1028700" y="3092510"/>
            <a:ext cx="11389292" cy="6459418"/>
          </a:xfrm>
          <a:prstGeom prst="rect">
            <a:avLst/>
          </a:prstGeom>
        </p:spPr>
        <p:txBody>
          <a:bodyPr anchor="t" rtlCol="false" tIns="0" lIns="0" bIns="0" rIns="0">
            <a:spAutoFit/>
          </a:bodyPr>
          <a:lstStyle/>
          <a:p>
            <a:pPr algn="l">
              <a:lnSpc>
                <a:spcPts val="5708"/>
              </a:lnSpc>
            </a:pPr>
            <a:r>
              <a:rPr lang="en-US" sz="4077">
                <a:solidFill>
                  <a:srgbClr val="000000"/>
                </a:solidFill>
                <a:latin typeface="Canva Sans"/>
                <a:ea typeface="Canva Sans"/>
                <a:cs typeface="Canva Sans"/>
                <a:sym typeface="Canva Sans"/>
              </a:rPr>
              <a:t>Many students and early professionals struggle to showcase their skills, projects, and achievements in a structured and appealing way. Traditional resumes fail to highlight creativity and interactivity. The problem is the lack of a modern, accessible, and engaging portfolio that effectively represents an individual’s technical and personal profile.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3694569" y="3543300"/>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649503" y="1411351"/>
            <a:ext cx="7895272" cy="98107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1649503" y="2249551"/>
            <a:ext cx="12123647" cy="5665471"/>
          </a:xfrm>
          <a:prstGeom prst="rect">
            <a:avLst/>
          </a:prstGeom>
        </p:spPr>
        <p:txBody>
          <a:bodyPr anchor="t" rtlCol="false" tIns="0" lIns="0" bIns="0" rIns="0">
            <a:spAutoFit/>
          </a:bodyPr>
          <a:lstStyle/>
          <a:p>
            <a:pPr algn="ctr">
              <a:lnSpc>
                <a:spcPts val="4935"/>
              </a:lnSpc>
            </a:pPr>
          </a:p>
          <a:p>
            <a:pPr algn="ctr">
              <a:lnSpc>
                <a:spcPts val="4935"/>
              </a:lnSpc>
            </a:pPr>
          </a:p>
          <a:p>
            <a:pPr algn="ctr">
              <a:lnSpc>
                <a:spcPts val="4935"/>
              </a:lnSpc>
            </a:pPr>
            <a:r>
              <a:rPr lang="en-US" sz="3525">
                <a:solidFill>
                  <a:srgbClr val="000000"/>
                </a:solidFill>
                <a:latin typeface="Times New Roman"/>
                <a:ea typeface="Times New Roman"/>
                <a:cs typeface="Times New Roman"/>
                <a:sym typeface="Times New Roman"/>
              </a:rPr>
              <a:t>This project is a personal portfolio website built by Boopala Priyan using HTML, CSS, and JavaScript. The portfolio provides a digital presence to showcase skills, projects, and contact information in an interactive and visually appealing format. The goal is to demonstrate both technical expertise and creative design while providing recruiters, peers, and collaborators with easy access to relevant details.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1028700" y="2331990"/>
            <a:ext cx="12795547" cy="8223468"/>
          </a:xfrm>
          <a:prstGeom prst="rect">
            <a:avLst/>
          </a:prstGeom>
        </p:spPr>
        <p:txBody>
          <a:bodyPr anchor="t" rtlCol="false" tIns="0" lIns="0" bIns="0" rIns="0">
            <a:spAutoFit/>
          </a:bodyPr>
          <a:lstStyle/>
          <a:p>
            <a:pPr algn="ctr">
              <a:lnSpc>
                <a:spcPts val="4980"/>
              </a:lnSpc>
            </a:pPr>
          </a:p>
          <a:p>
            <a:pPr algn="ctr">
              <a:lnSpc>
                <a:spcPts val="4980"/>
              </a:lnSpc>
            </a:pPr>
          </a:p>
          <a:p>
            <a:pPr algn="ctr">
              <a:lnSpc>
                <a:spcPts val="4980"/>
              </a:lnSpc>
            </a:pPr>
            <a:r>
              <a:rPr lang="en-US" sz="3557">
                <a:solidFill>
                  <a:srgbClr val="000000"/>
                </a:solidFill>
                <a:latin typeface="Times New Roman"/>
                <a:ea typeface="Times New Roman"/>
                <a:cs typeface="Times New Roman"/>
                <a:sym typeface="Times New Roman"/>
              </a:rPr>
              <a:t>Recruiters &amp; Employers – to quickly assess skills and projects.</a:t>
            </a:r>
          </a:p>
          <a:p>
            <a:pPr algn="ctr">
              <a:lnSpc>
                <a:spcPts val="4980"/>
              </a:lnSpc>
            </a:pPr>
          </a:p>
          <a:p>
            <a:pPr algn="ctr">
              <a:lnSpc>
                <a:spcPts val="4980"/>
              </a:lnSpc>
            </a:pPr>
            <a:r>
              <a:rPr lang="en-US" sz="3557">
                <a:solidFill>
                  <a:srgbClr val="000000"/>
                </a:solidFill>
                <a:latin typeface="Times New Roman"/>
                <a:ea typeface="Times New Roman"/>
                <a:cs typeface="Times New Roman"/>
                <a:sym typeface="Times New Roman"/>
              </a:rPr>
              <a:t>Peers &amp; Collaborators – to connect for teamwork or learning.</a:t>
            </a:r>
          </a:p>
          <a:p>
            <a:pPr algn="ctr">
              <a:lnSpc>
                <a:spcPts val="4980"/>
              </a:lnSpc>
            </a:pPr>
          </a:p>
          <a:p>
            <a:pPr algn="ctr">
              <a:lnSpc>
                <a:spcPts val="4980"/>
              </a:lnSpc>
            </a:pPr>
            <a:r>
              <a:rPr lang="en-US" sz="3557">
                <a:solidFill>
                  <a:srgbClr val="000000"/>
                </a:solidFill>
                <a:latin typeface="Times New Roman"/>
                <a:ea typeface="Times New Roman"/>
                <a:cs typeface="Times New Roman"/>
                <a:sym typeface="Times New Roman"/>
              </a:rPr>
              <a:t>Educators &amp; Mentors – to evaluate technical growth and capabilities.</a:t>
            </a:r>
          </a:p>
          <a:p>
            <a:pPr algn="ctr">
              <a:lnSpc>
                <a:spcPts val="4980"/>
              </a:lnSpc>
            </a:pPr>
          </a:p>
          <a:p>
            <a:pPr algn="ctr">
              <a:lnSpc>
                <a:spcPts val="4980"/>
              </a:lnSpc>
            </a:pPr>
            <a:r>
              <a:rPr lang="en-US" sz="3557">
                <a:solidFill>
                  <a:srgbClr val="000000"/>
                </a:solidFill>
                <a:latin typeface="Times New Roman"/>
                <a:ea typeface="Times New Roman"/>
                <a:cs typeface="Times New Roman"/>
                <a:sym typeface="Times New Roman"/>
              </a:rPr>
              <a:t>General Audience – anyone interested in Boopala Priyan’s work and achievements.</a:t>
            </a:r>
          </a:p>
          <a:p>
            <a:pPr algn="ctr">
              <a:lnSpc>
                <a:spcPts val="4980"/>
              </a:lnSpc>
            </a:pPr>
          </a:p>
          <a:p>
            <a:pPr algn="ctr">
              <a:lnSpc>
                <a:spcPts val="49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7" y="1290637"/>
            <a:ext cx="14644688" cy="82867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4062389" y="2820290"/>
            <a:ext cx="11838741" cy="6122795"/>
          </a:xfrm>
          <a:prstGeom prst="rect">
            <a:avLst/>
          </a:prstGeom>
        </p:spPr>
        <p:txBody>
          <a:bodyPr anchor="t" rtlCol="false" tIns="0" lIns="0" bIns="0" rIns="0">
            <a:spAutoFit/>
          </a:bodyPr>
          <a:lstStyle/>
          <a:p>
            <a:pPr algn="ctr">
              <a:lnSpc>
                <a:spcPts val="4058"/>
              </a:lnSpc>
            </a:pPr>
          </a:p>
          <a:p>
            <a:pPr algn="ctr">
              <a:lnSpc>
                <a:spcPts val="4058"/>
              </a:lnSpc>
            </a:pPr>
          </a:p>
          <a:p>
            <a:pPr algn="ctr">
              <a:lnSpc>
                <a:spcPts val="4058"/>
              </a:lnSpc>
            </a:pPr>
            <a:r>
              <a:rPr lang="en-US" sz="2898">
                <a:solidFill>
                  <a:srgbClr val="000000"/>
                </a:solidFill>
                <a:latin typeface="Canva Sans"/>
                <a:ea typeface="Canva Sans"/>
                <a:cs typeface="Canva Sans"/>
                <a:sym typeface="Canva Sans"/>
              </a:rPr>
              <a:t>Frontend: HTML5, CSS3, JavaScript</a:t>
            </a:r>
          </a:p>
          <a:p>
            <a:pPr algn="ctr">
              <a:lnSpc>
                <a:spcPts val="4058"/>
              </a:lnSpc>
            </a:pPr>
          </a:p>
          <a:p>
            <a:pPr algn="ctr">
              <a:lnSpc>
                <a:spcPts val="4058"/>
              </a:lnSpc>
            </a:pPr>
            <a:r>
              <a:rPr lang="en-US" sz="2898">
                <a:solidFill>
                  <a:srgbClr val="000000"/>
                </a:solidFill>
                <a:latin typeface="Canva Sans"/>
                <a:ea typeface="Canva Sans"/>
                <a:cs typeface="Canva Sans"/>
                <a:sym typeface="Canva Sans"/>
              </a:rPr>
              <a:t>Styling &amp; Layout: CSS Grid, Flexbox, Linear Gradient backgrounds</a:t>
            </a:r>
          </a:p>
          <a:p>
            <a:pPr algn="ctr">
              <a:lnSpc>
                <a:spcPts val="4058"/>
              </a:lnSpc>
            </a:pPr>
          </a:p>
          <a:p>
            <a:pPr algn="ctr">
              <a:lnSpc>
                <a:spcPts val="4058"/>
              </a:lnSpc>
            </a:pPr>
            <a:r>
              <a:rPr lang="en-US" sz="2898">
                <a:solidFill>
                  <a:srgbClr val="000000"/>
                </a:solidFill>
                <a:latin typeface="Canva Sans"/>
                <a:ea typeface="Canva Sans"/>
                <a:cs typeface="Canva Sans"/>
                <a:sym typeface="Canva Sans"/>
              </a:rPr>
              <a:t>Interactivity: JavaScript (Typing effect, Scroll animations)</a:t>
            </a:r>
          </a:p>
          <a:p>
            <a:pPr algn="ctr">
              <a:lnSpc>
                <a:spcPts val="4058"/>
              </a:lnSpc>
            </a:pPr>
          </a:p>
          <a:p>
            <a:pPr algn="ctr">
              <a:lnSpc>
                <a:spcPts val="4058"/>
              </a:lnSpc>
            </a:pPr>
            <a:r>
              <a:rPr lang="en-US" sz="2898">
                <a:solidFill>
                  <a:srgbClr val="000000"/>
                </a:solidFill>
                <a:latin typeface="Canva Sans"/>
                <a:ea typeface="Canva Sans"/>
                <a:cs typeface="Canva Sans"/>
                <a:sym typeface="Canva Sans"/>
              </a:rPr>
              <a:t>Design Elements: Custom color palette, text-shadow, hover effects</a:t>
            </a:r>
          </a:p>
          <a:p>
            <a:pPr algn="ctr">
              <a:lnSpc>
                <a:spcPts val="4058"/>
              </a:lnSpc>
            </a:pPr>
          </a:p>
          <a:p>
            <a:pPr algn="ctr">
              <a:lnSpc>
                <a:spcPts val="4058"/>
              </a:lnSpc>
            </a:pPr>
            <a:r>
              <a:rPr lang="en-US" sz="2898">
                <a:solidFill>
                  <a:srgbClr val="000000"/>
                </a:solidFill>
                <a:latin typeface="Canva Sans"/>
                <a:ea typeface="Canva Sans"/>
                <a:cs typeface="Canva Sans"/>
                <a:sym typeface="Canva Sans"/>
              </a:rPr>
              <a:t>Version Control: Git &amp; GitHub for hosting and collaboration</a:t>
            </a:r>
          </a:p>
          <a:p>
            <a:pPr algn="ctr">
              <a:lnSpc>
                <a:spcPts val="4058"/>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2082521" y="2661527"/>
            <a:ext cx="11585854" cy="6659396"/>
          </a:xfrm>
          <a:prstGeom prst="rect">
            <a:avLst/>
          </a:prstGeom>
        </p:spPr>
        <p:txBody>
          <a:bodyPr anchor="t" rtlCol="false" tIns="0" lIns="0" bIns="0" rIns="0">
            <a:spAutoFit/>
          </a:bodyPr>
          <a:lstStyle/>
          <a:p>
            <a:pPr algn="ctr">
              <a:lnSpc>
                <a:spcPts val="3111"/>
              </a:lnSpc>
            </a:pPr>
          </a:p>
          <a:p>
            <a:pPr algn="ctr">
              <a:lnSpc>
                <a:spcPts val="3111"/>
              </a:lnSpc>
            </a:pPr>
          </a:p>
          <a:p>
            <a:pPr algn="ctr">
              <a:lnSpc>
                <a:spcPts val="3111"/>
              </a:lnSpc>
            </a:pPr>
            <a:r>
              <a:rPr lang="en-US" sz="2222">
                <a:solidFill>
                  <a:srgbClr val="000000"/>
                </a:solidFill>
                <a:latin typeface="Canva Sans"/>
                <a:ea typeface="Canva Sans"/>
                <a:cs typeface="Canva Sans"/>
                <a:sym typeface="Canva Sans"/>
              </a:rPr>
              <a:t>Header: Typing animation introducing the name Boopala Priyan and navigation menu.</a:t>
            </a:r>
          </a:p>
          <a:p>
            <a:pPr algn="ctr">
              <a:lnSpc>
                <a:spcPts val="3111"/>
              </a:lnSpc>
            </a:pPr>
          </a:p>
          <a:p>
            <a:pPr algn="ctr">
              <a:lnSpc>
                <a:spcPts val="3111"/>
              </a:lnSpc>
            </a:pPr>
            <a:r>
              <a:rPr lang="en-US" sz="2222">
                <a:solidFill>
                  <a:srgbClr val="000000"/>
                </a:solidFill>
                <a:latin typeface="Canva Sans"/>
                <a:ea typeface="Canva Sans"/>
                <a:cs typeface="Canva Sans"/>
                <a:sym typeface="Canva Sans"/>
              </a:rPr>
              <a:t>About Section: Personal introduction with background and interests.</a:t>
            </a:r>
          </a:p>
          <a:p>
            <a:pPr algn="ctr">
              <a:lnSpc>
                <a:spcPts val="3111"/>
              </a:lnSpc>
            </a:pPr>
          </a:p>
          <a:p>
            <a:pPr algn="ctr">
              <a:lnSpc>
                <a:spcPts val="3111"/>
              </a:lnSpc>
            </a:pPr>
            <a:r>
              <a:rPr lang="en-US" sz="2222">
                <a:solidFill>
                  <a:srgbClr val="000000"/>
                </a:solidFill>
                <a:latin typeface="Canva Sans"/>
                <a:ea typeface="Canva Sans"/>
                <a:cs typeface="Canva Sans"/>
                <a:sym typeface="Canva Sans"/>
              </a:rPr>
              <a:t>Skills Section: Grid-based skill badges showcasing technical expertise.</a:t>
            </a:r>
          </a:p>
          <a:p>
            <a:pPr algn="ctr">
              <a:lnSpc>
                <a:spcPts val="3111"/>
              </a:lnSpc>
            </a:pPr>
          </a:p>
          <a:p>
            <a:pPr algn="ctr">
              <a:lnSpc>
                <a:spcPts val="3111"/>
              </a:lnSpc>
            </a:pPr>
            <a:r>
              <a:rPr lang="en-US" sz="2222">
                <a:solidFill>
                  <a:srgbClr val="000000"/>
                </a:solidFill>
                <a:latin typeface="Canva Sans"/>
                <a:ea typeface="Canva Sans"/>
                <a:cs typeface="Canva Sans"/>
                <a:sym typeface="Canva Sans"/>
              </a:rPr>
              <a:t>Projects Section: Interactive project cards with hover effects describing past works.</a:t>
            </a:r>
          </a:p>
          <a:p>
            <a:pPr algn="ctr">
              <a:lnSpc>
                <a:spcPts val="3111"/>
              </a:lnSpc>
            </a:pPr>
          </a:p>
          <a:p>
            <a:pPr algn="ctr">
              <a:lnSpc>
                <a:spcPts val="3111"/>
              </a:lnSpc>
            </a:pPr>
            <a:r>
              <a:rPr lang="en-US" sz="2222">
                <a:solidFill>
                  <a:srgbClr val="000000"/>
                </a:solidFill>
                <a:latin typeface="Canva Sans"/>
                <a:ea typeface="Canva Sans"/>
                <a:cs typeface="Canva Sans"/>
                <a:sym typeface="Canva Sans"/>
              </a:rPr>
              <a:t>Contact Section: Email, LinkedIn, and GitHub links for easy communication.</a:t>
            </a:r>
          </a:p>
          <a:p>
            <a:pPr algn="ctr">
              <a:lnSpc>
                <a:spcPts val="3111"/>
              </a:lnSpc>
            </a:pPr>
          </a:p>
          <a:p>
            <a:pPr algn="ctr">
              <a:lnSpc>
                <a:spcPts val="3111"/>
              </a:lnSpc>
            </a:pPr>
            <a:r>
              <a:rPr lang="en-US" sz="2222">
                <a:solidFill>
                  <a:srgbClr val="000000"/>
                </a:solidFill>
                <a:latin typeface="Canva Sans"/>
                <a:ea typeface="Canva Sans"/>
                <a:cs typeface="Canva Sans"/>
                <a:sym typeface="Canva Sans"/>
              </a:rPr>
              <a:t>Footer: Minimalist design with copyright.</a:t>
            </a:r>
          </a:p>
          <a:p>
            <a:pPr algn="ctr">
              <a:lnSpc>
                <a:spcPts val="3111"/>
              </a:lnSpc>
            </a:pPr>
          </a:p>
          <a:p>
            <a:pPr algn="ctr">
              <a:lnSpc>
                <a:spcPts val="3111"/>
              </a:lnSpc>
            </a:pPr>
          </a:p>
          <a:p>
            <a:pPr algn="ctr">
              <a:lnSpc>
                <a:spcPts val="3111"/>
              </a:lnSpc>
            </a:pPr>
            <a:r>
              <a:rPr lang="en-US" sz="2222">
                <a:solidFill>
                  <a:srgbClr val="000000"/>
                </a:solidFill>
                <a:latin typeface="Canva Sans"/>
                <a:ea typeface="Canva Sans"/>
                <a:cs typeface="Canva Sans"/>
                <a:sym typeface="Canva Sans"/>
              </a:rPr>
              <a:t>The layout is clean, responsive, and engaging with animated transitions.</a:t>
            </a:r>
          </a:p>
          <a:p>
            <a:pPr algn="ctr">
              <a:lnSpc>
                <a:spcPts val="3111"/>
              </a:lnSpc>
            </a:pP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2827706" y="2047505"/>
            <a:ext cx="9854871" cy="7877915"/>
          </a:xfrm>
          <a:prstGeom prst="rect">
            <a:avLst/>
          </a:prstGeom>
        </p:spPr>
        <p:txBody>
          <a:bodyPr anchor="t" rtlCol="false" tIns="0" lIns="0" bIns="0" rIns="0">
            <a:spAutoFit/>
          </a:bodyPr>
          <a:lstStyle/>
          <a:p>
            <a:pPr algn="ctr">
              <a:lnSpc>
                <a:spcPts val="4477"/>
              </a:lnSpc>
            </a:pPr>
          </a:p>
          <a:p>
            <a:pPr algn="ctr">
              <a:lnSpc>
                <a:spcPts val="4477"/>
              </a:lnSpc>
            </a:pPr>
          </a:p>
          <a:p>
            <a:pPr algn="ctr">
              <a:lnSpc>
                <a:spcPts val="4477"/>
              </a:lnSpc>
            </a:pPr>
            <a:r>
              <a:rPr lang="en-US" sz="3198">
                <a:solidFill>
                  <a:srgbClr val="000000"/>
                </a:solidFill>
                <a:latin typeface="Canva Sans"/>
                <a:ea typeface="Canva Sans"/>
                <a:cs typeface="Canva Sans"/>
                <a:sym typeface="Canva Sans"/>
              </a:rPr>
              <a:t>Typing animation for an engaging header.</a:t>
            </a:r>
          </a:p>
          <a:p>
            <a:pPr algn="ctr">
              <a:lnSpc>
                <a:spcPts val="4477"/>
              </a:lnSpc>
            </a:pPr>
          </a:p>
          <a:p>
            <a:pPr algn="ctr">
              <a:lnSpc>
                <a:spcPts val="4477"/>
              </a:lnSpc>
            </a:pPr>
            <a:r>
              <a:rPr lang="en-US" sz="3198">
                <a:solidFill>
                  <a:srgbClr val="000000"/>
                </a:solidFill>
                <a:latin typeface="Canva Sans"/>
                <a:ea typeface="Canva Sans"/>
                <a:cs typeface="Canva Sans"/>
                <a:sym typeface="Canva Sans"/>
              </a:rPr>
              <a:t>Smooth scroll-reveal effect for sections.</a:t>
            </a:r>
          </a:p>
          <a:p>
            <a:pPr algn="ctr">
              <a:lnSpc>
                <a:spcPts val="4477"/>
              </a:lnSpc>
            </a:pPr>
          </a:p>
          <a:p>
            <a:pPr algn="ctr">
              <a:lnSpc>
                <a:spcPts val="4477"/>
              </a:lnSpc>
            </a:pPr>
            <a:r>
              <a:rPr lang="en-US" sz="3198">
                <a:solidFill>
                  <a:srgbClr val="000000"/>
                </a:solidFill>
                <a:latin typeface="Canva Sans"/>
                <a:ea typeface="Canva Sans"/>
                <a:cs typeface="Canva Sans"/>
                <a:sym typeface="Canva Sans"/>
              </a:rPr>
              <a:t>Interactive project cards with hover effects.</a:t>
            </a:r>
          </a:p>
          <a:p>
            <a:pPr algn="ctr">
              <a:lnSpc>
                <a:spcPts val="4477"/>
              </a:lnSpc>
            </a:pPr>
          </a:p>
          <a:p>
            <a:pPr algn="ctr">
              <a:lnSpc>
                <a:spcPts val="4477"/>
              </a:lnSpc>
            </a:pPr>
            <a:r>
              <a:rPr lang="en-US" sz="3198">
                <a:solidFill>
                  <a:srgbClr val="000000"/>
                </a:solidFill>
                <a:latin typeface="Canva Sans"/>
                <a:ea typeface="Canva Sans"/>
                <a:cs typeface="Canva Sans"/>
                <a:sym typeface="Canva Sans"/>
              </a:rPr>
              <a:t>Responsive design for mobile, tablet, and desktop.</a:t>
            </a:r>
          </a:p>
          <a:p>
            <a:pPr algn="ctr">
              <a:lnSpc>
                <a:spcPts val="4477"/>
              </a:lnSpc>
            </a:pPr>
          </a:p>
          <a:p>
            <a:pPr algn="ctr">
              <a:lnSpc>
                <a:spcPts val="4477"/>
              </a:lnSpc>
            </a:pPr>
            <a:r>
              <a:rPr lang="en-US" sz="3198">
                <a:solidFill>
                  <a:srgbClr val="000000"/>
                </a:solidFill>
                <a:latin typeface="Canva Sans"/>
                <a:ea typeface="Canva Sans"/>
                <a:cs typeface="Canva Sans"/>
                <a:sym typeface="Canva Sans"/>
              </a:rPr>
              <a:t>Highlighted links for better readability.</a:t>
            </a:r>
          </a:p>
          <a:p>
            <a:pPr algn="ctr">
              <a:lnSpc>
                <a:spcPts val="4477"/>
              </a:lnSpc>
            </a:pPr>
          </a:p>
          <a:p>
            <a:pPr algn="ctr">
              <a:lnSpc>
                <a:spcPts val="4477"/>
              </a:lnSpc>
            </a:pPr>
            <a:r>
              <a:rPr lang="en-US" sz="3198">
                <a:solidFill>
                  <a:srgbClr val="000000"/>
                </a:solidFill>
                <a:latin typeface="Canva Sans"/>
                <a:ea typeface="Canva Sans"/>
                <a:cs typeface="Canva Sans"/>
                <a:sym typeface="Canva Sans"/>
              </a:rPr>
              <a:t>Easy navigation between sections.</a:t>
            </a:r>
          </a:p>
          <a:p>
            <a:pPr algn="ctr">
              <a:lnSpc>
                <a:spcPts val="4477"/>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DAGzOUNq61I</dc:identifier>
  <dcterms:modified xsi:type="dcterms:W3CDTF">2011-08-01T06:04:30Z</dcterms:modified>
  <cp:revision>1</cp:revision>
  <dc:title>Copy of PPT FWD TNSDC 2025.pptx</dc:title>
</cp:coreProperties>
</file>