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715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Round 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8B0DB-E3F2-42F2-9B33-EE75BE9FB82E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77D43-0E3E-4BE3-8704-F789C9B5A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77D43-0E3E-4BE3-8704-F789C9B5AB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Round 1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71204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67064"/>
            <a:ext cx="45720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619500"/>
            <a:ext cx="7772400" cy="1645920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772400" cy="125730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4206162"/>
            <a:ext cx="73152" cy="14097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997349"/>
            <a:ext cx="73152" cy="1905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864738"/>
            <a:ext cx="73152" cy="1143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785466"/>
            <a:ext cx="73152" cy="60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1981200" cy="4876271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867"/>
            <a:ext cx="58674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94907"/>
            <a:ext cx="4322136" cy="482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55127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805028" y="1137273"/>
            <a:ext cx="34290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556000"/>
            <a:ext cx="3200400" cy="952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5" y="3538803"/>
            <a:ext cx="2090737" cy="2176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556000"/>
            <a:ext cx="16002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143000"/>
            <a:ext cx="3200400" cy="241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460500"/>
            <a:ext cx="3200400" cy="2095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556000"/>
            <a:ext cx="4953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556000"/>
            <a:ext cx="5334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032000"/>
            <a:ext cx="5638800" cy="1524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778000"/>
            <a:ext cx="5638800" cy="1778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556000"/>
            <a:ext cx="13716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126394"/>
            <a:ext cx="5718048" cy="814572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35221"/>
            <a:ext cx="850392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426720"/>
            <a:ext cx="8156448" cy="64770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67064"/>
            <a:ext cx="36576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720"/>
            <a:ext cx="8229600" cy="762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35222"/>
            <a:ext cx="886708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426720"/>
            <a:ext cx="7772400" cy="7620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124"/>
            <a:ext cx="4040188" cy="533136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08124"/>
            <a:ext cx="4041775" cy="533136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49198"/>
            <a:ext cx="4040188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49198"/>
            <a:ext cx="4041775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67064"/>
            <a:ext cx="45720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67064"/>
            <a:ext cx="36576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7541"/>
            <a:ext cx="8229600" cy="968376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195917"/>
            <a:ext cx="2514600" cy="3810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95917"/>
            <a:ext cx="54864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565031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570857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25645" y="1005295"/>
            <a:ext cx="110636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67710"/>
            <a:ext cx="6858000" cy="584791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578151"/>
            <a:ext cx="8778240" cy="413345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958453"/>
            <a:ext cx="6858000" cy="5715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78045" y="1132295"/>
            <a:ext cx="110636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1152" y="1218264"/>
            <a:ext cx="110636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6250"/>
            <a:ext cx="2133600" cy="304271"/>
          </a:xfrm>
        </p:spPr>
        <p:txBody>
          <a:bodyPr/>
          <a:lstStyle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50"/>
            <a:ext cx="5562600" cy="304271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6250"/>
            <a:ext cx="457200" cy="304271"/>
          </a:xfrm>
        </p:spPr>
        <p:txBody>
          <a:bodyPr/>
          <a:lstStyle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71204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4206162"/>
            <a:ext cx="73152" cy="14097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997349"/>
            <a:ext cx="73152" cy="1905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864738"/>
            <a:ext cx="73152" cy="1143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785466"/>
            <a:ext cx="73152" cy="60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67064"/>
            <a:ext cx="45720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67064"/>
            <a:ext cx="27432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67064"/>
            <a:ext cx="9144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67064"/>
            <a:ext cx="9144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86300"/>
            <a:ext cx="7772400" cy="3810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5347230"/>
            <a:ext cx="21336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BE6F044-A8D8-49F2-89FE-5F4DA36CF195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347230"/>
            <a:ext cx="556260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5347230"/>
            <a:ext cx="4572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CE1CC6D-9DE2-472F-B7F4-5BA6EBDBE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445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sto MT" pitchFamily="18" charset="0"/>
              </a:rPr>
              <a:t>Y’S MEN INTERNATIONAL</a:t>
            </a:r>
            <a:endParaRPr lang="en-US" sz="4000" b="1" dirty="0">
              <a:latin typeface="Calisto M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0160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sto MT" pitchFamily="18" charset="0"/>
              </a:rPr>
              <a:t>“To acknowledge the duty  that accompanies every right”</a:t>
            </a:r>
          </a:p>
          <a:p>
            <a:pPr algn="ctr"/>
            <a:r>
              <a:rPr lang="en-US" sz="2000" dirty="0" smtClean="0">
                <a:latin typeface="Calisto MT" pitchFamily="18" charset="0"/>
              </a:rPr>
              <a:t>INDIA AREA | SOUTH INDIA REGION | WEST DISTRICT</a:t>
            </a:r>
            <a:endParaRPr lang="en-US" sz="2000" dirty="0">
              <a:latin typeface="Calisto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5875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listo MT" pitchFamily="18" charset="0"/>
              </a:rPr>
              <a:t>Y’s Service Club of </a:t>
            </a:r>
            <a:r>
              <a:rPr lang="en-US" sz="4000" dirty="0" err="1" smtClean="0">
                <a:latin typeface="Calisto MT" pitchFamily="18" charset="0"/>
              </a:rPr>
              <a:t>Gct</a:t>
            </a:r>
            <a:r>
              <a:rPr lang="en-US" sz="4000" dirty="0" smtClean="0">
                <a:latin typeface="Calisto MT" pitchFamily="18" charset="0"/>
              </a:rPr>
              <a:t> Youth</a:t>
            </a:r>
            <a:endParaRPr lang="en-US" sz="4000" dirty="0">
              <a:latin typeface="Calisto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286001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sto MT" pitchFamily="18" charset="0"/>
              </a:rPr>
              <a:t>Presents</a:t>
            </a:r>
          </a:p>
          <a:p>
            <a:pPr algn="ctr"/>
            <a:r>
              <a:rPr lang="en-US" dirty="0" smtClean="0">
                <a:latin typeface="Calisto MT" pitchFamily="18" charset="0"/>
              </a:rPr>
              <a:t>Mr. &amp; Ms.  Y’s  Youth</a:t>
            </a:r>
            <a:endParaRPr lang="en-US" dirty="0">
              <a:latin typeface="Calisto M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1115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Algerian" pitchFamily="82" charset="0"/>
              </a:rPr>
              <a:t>ALOHOMORA</a:t>
            </a:r>
            <a:endParaRPr lang="en-US" sz="96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10EE-2C95-48C6-B50D-9971A1AB5F20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CC6D-9DE2-472F-B7F4-5BA6EBDBEC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220120-WA0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E022-4AFB-4068-A849-AC72976C9428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CC6D-9DE2-472F-B7F4-5BA6EBDBEC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667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gerian" pitchFamily="82" charset="0"/>
              </a:rPr>
              <a:t>Round 1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time given for the first round will be 2 minutes.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f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irst minute, one of the participants will be given 5 words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He/she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must memorize the words within 10 seconds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Then for the next 50 seconds, the clues can be given to make other participants find the exact words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667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the second minute, the same procedure will be repeated and the roles will be reversed within the team.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This round will be conducted via zoom meet.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 coordinator and a team will be sent to a breakout room.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The coordinator will share the words to be found to one of the participants through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snapchat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and will monitor the team.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The coordinator will note down the number of words found and the time taken. Then, it will be reported to the evaluation team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8B5E-C68E-49A4-BAB3-342D13F530AD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CC6D-9DE2-472F-B7F4-5BA6EBDBEC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3241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Castellar" pitchFamily="18" charset="0"/>
              </a:rPr>
              <a:t>THANK YOU</a:t>
            </a:r>
            <a:endParaRPr lang="en-US" sz="5400" dirty="0">
              <a:solidFill>
                <a:srgbClr val="FF0000"/>
              </a:solidFill>
              <a:latin typeface="Castellar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CDCA-A693-48DF-AF97-342A79C561BA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CC6D-9DE2-472F-B7F4-5BA6EBDBECE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