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BD4B-BA7C-4DA9-A486-2CE1CF52EAC8}" v="4" dt="2024-09-26T06:56:58.8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M. Boopathi</a:t>
            </a:r>
          </a:p>
          <a:p>
            <a:r>
              <a:rPr lang="en-US" sz="2400" dirty="0"/>
              <a:t>REGISTER NO: 312205686,asunm289312205686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stage analysis using by the employee personal growth and the organization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organization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394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boopathi boopathi</cp:lastModifiedBy>
  <cp:revision>42</cp:revision>
  <dcterms:created xsi:type="dcterms:W3CDTF">2024-03-29T15:07:22Z</dcterms:created>
  <dcterms:modified xsi:type="dcterms:W3CDTF">2024-09-26T06:59:21Z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