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a:latin typeface="Arial Rounded MT Bold" panose="020F0704030504030204" pitchFamily="34" charset="0"/>
                <a:cs typeface="Arial" panose="020B0604020202020204" pitchFamily="34" charset="0"/>
              </a:rPr>
              <a:t>V.Boopathi</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a16="http://schemas.microsoft.com/office/drawing/2014/main"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a16="http://schemas.microsoft.com/office/drawing/2014/main"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a16="http://schemas.microsoft.com/office/drawing/2014/main"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a16="http://schemas.microsoft.com/office/drawing/2014/main"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a16="http://schemas.microsoft.com/office/drawing/2014/main"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a16="http://schemas.microsoft.com/office/drawing/2014/main"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val="3837703183"/>
                  </a:ext>
                </a:extLst>
              </a:tr>
            </a:tbl>
          </a:graphicData>
        </a:graphic>
      </p:graphicFrame>
      <p:pic>
        <p:nvPicPr>
          <p:cNvPr id="6" name="Picture 5">
            <a:extLst>
              <a:ext uri="{FF2B5EF4-FFF2-40B4-BE49-F238E27FC236}">
                <a16:creationId xmlns:a16="http://schemas.microsoft.com/office/drawing/2014/main"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a16="http://schemas.microsoft.com/office/drawing/2014/main"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a16="http://schemas.microsoft.com/office/drawing/2014/main"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a16="http://schemas.microsoft.com/office/drawing/2014/main"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a16="http://schemas.microsoft.com/office/drawing/2014/main"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a16="http://schemas.microsoft.com/office/drawing/2014/main"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a16="http://schemas.microsoft.com/office/drawing/2014/main"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252</TotalTime>
  <Words>2218</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Rounded MT Bold</vt:lpstr>
      <vt:lpstr>Calibri</vt:lpstr>
      <vt:lpstr>Century Gothic</vt:lpstr>
      <vt:lpstr>Elephant</vt:lpstr>
      <vt:lpstr>ff1</vt:lpstr>
      <vt:lpstr>HelveticaNeue Regular</vt:lpstr>
      <vt:lpstr>Wingdings</vt:lpstr>
      <vt:lpstr>Wingdings 3</vt: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sabari rajan</cp:lastModifiedBy>
  <cp:revision>6</cp:revision>
  <dcterms:created xsi:type="dcterms:W3CDTF">2024-03-19T08:45:10Z</dcterms:created>
  <dcterms:modified xsi:type="dcterms:W3CDTF">2024-04-02T07:29:33Z</dcterms:modified>
</cp:coreProperties>
</file>