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1" r:id="rId5"/>
    <p:sldId id="270" r:id="rId6"/>
    <p:sldId id="273" r:id="rId7"/>
    <p:sldId id="274" r:id="rId8"/>
    <p:sldId id="265" r:id="rId9"/>
    <p:sldId id="276" r:id="rId10"/>
    <p:sldId id="277" r:id="rId11"/>
    <p:sldId id="279" r:id="rId12"/>
    <p:sldId id="278" r:id="rId13"/>
    <p:sldId id="280" r:id="rId14"/>
    <p:sldId id="281" r:id="rId15"/>
    <p:sldId id="275" r:id="rId16"/>
    <p:sldId id="272" r:id="rId17"/>
    <p:sldId id="282" r:id="rId18"/>
    <p:sldId id="285" r:id="rId19"/>
    <p:sldId id="286"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53B"/>
    <a:srgbClr val="446777"/>
    <a:srgbClr val="22343C"/>
    <a:srgbClr val="37463B"/>
    <a:srgbClr val="ADC5D0"/>
    <a:srgbClr val="9BB0A3"/>
    <a:srgbClr val="3842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6" autoAdjust="0"/>
  </p:normalViewPr>
  <p:slideViewPr>
    <p:cSldViewPr snapToGrid="0">
      <p:cViewPr>
        <p:scale>
          <a:sx n="75" d="100"/>
          <a:sy n="75" d="100"/>
        </p:scale>
        <p:origin x="974"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1B572A-28C2-467C-89D6-53D16775A8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AADE24F-5D56-4409-9D75-F34B10E98E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F5DB93-82EB-4D11-866F-B355CD4D69D6}" type="datetimeFigureOut">
              <a:rPr lang="en-US" smtClean="0"/>
              <a:t>11/21/2024</a:t>
            </a:fld>
            <a:endParaRPr lang="en-US" dirty="0"/>
          </a:p>
        </p:txBody>
      </p:sp>
      <p:sp>
        <p:nvSpPr>
          <p:cNvPr id="4" name="Footer Placeholder 3">
            <a:extLst>
              <a:ext uri="{FF2B5EF4-FFF2-40B4-BE49-F238E27FC236}">
                <a16:creationId xmlns:a16="http://schemas.microsoft.com/office/drawing/2014/main" id="{D9800D75-C563-4119-8787-D8CD17695E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D1A6FF2-47B1-440E-A1C2-0011B15643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B800D5-F0A2-4A01-9A9B-8BD255874D31}" type="slidenum">
              <a:rPr lang="en-US" smtClean="0"/>
              <a:t>‹#›</a:t>
            </a:fld>
            <a:endParaRPr lang="en-US" dirty="0"/>
          </a:p>
        </p:txBody>
      </p:sp>
    </p:spTree>
    <p:extLst>
      <p:ext uri="{BB962C8B-B14F-4D97-AF65-F5344CB8AC3E}">
        <p14:creationId xmlns:p14="http://schemas.microsoft.com/office/powerpoint/2010/main" val="1556059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4B48-F9F0-4FAA-A785-5DD8A761BF08}" type="datetimeFigureOut">
              <a:rPr lang="en-US" smtClean="0"/>
              <a:t>11/21/2024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B0464-F52C-4F62-B2A8-C42021021BFD}" type="slidenum">
              <a:rPr lang="en-US" smtClean="0"/>
              <a:t>‹#›</a:t>
            </a:fld>
            <a:endParaRPr lang="en-US" dirty="0"/>
          </a:p>
        </p:txBody>
      </p:sp>
    </p:spTree>
    <p:extLst>
      <p:ext uri="{BB962C8B-B14F-4D97-AF65-F5344CB8AC3E}">
        <p14:creationId xmlns:p14="http://schemas.microsoft.com/office/powerpoint/2010/main" val="138196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FB0464-F52C-4F62-B2A8-C42021021BFD}" type="slidenum">
              <a:rPr lang="en-US" smtClean="0"/>
              <a:t>1</a:t>
            </a:fld>
            <a:endParaRPr lang="en-US" dirty="0"/>
          </a:p>
        </p:txBody>
      </p:sp>
    </p:spTree>
    <p:extLst>
      <p:ext uri="{BB962C8B-B14F-4D97-AF65-F5344CB8AC3E}">
        <p14:creationId xmlns:p14="http://schemas.microsoft.com/office/powerpoint/2010/main" val="1756642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F83F0-53CF-55A3-F9AD-CC5799E73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A2ADC7-DE92-2F21-109A-88266DFD3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355B77-AB48-624D-80CD-13549D1135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F5B481-0A19-4246-6A7B-B9CEA94ACCD7}"/>
              </a:ext>
            </a:extLst>
          </p:cNvPr>
          <p:cNvSpPr>
            <a:spLocks noGrp="1"/>
          </p:cNvSpPr>
          <p:nvPr>
            <p:ph type="sldNum" sz="quarter" idx="5"/>
          </p:nvPr>
        </p:nvSpPr>
        <p:spPr/>
        <p:txBody>
          <a:bodyPr/>
          <a:lstStyle/>
          <a:p>
            <a:fld id="{7FFB0464-F52C-4F62-B2A8-C42021021BFD}" type="slidenum">
              <a:rPr lang="en-US" smtClean="0"/>
              <a:t>10</a:t>
            </a:fld>
            <a:endParaRPr lang="en-US" dirty="0"/>
          </a:p>
        </p:txBody>
      </p:sp>
    </p:spTree>
    <p:extLst>
      <p:ext uri="{BB962C8B-B14F-4D97-AF65-F5344CB8AC3E}">
        <p14:creationId xmlns:p14="http://schemas.microsoft.com/office/powerpoint/2010/main" val="1332546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4E0B3-0664-0084-BC15-D36D7A875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7E236-D222-A124-34B0-2624ABFCEF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D29D7-9CD2-37F2-ADBB-7A1D952502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25C665-E073-D182-A8F2-6F2025DDDD59}"/>
              </a:ext>
            </a:extLst>
          </p:cNvPr>
          <p:cNvSpPr>
            <a:spLocks noGrp="1"/>
          </p:cNvSpPr>
          <p:nvPr>
            <p:ph type="sldNum" sz="quarter" idx="5"/>
          </p:nvPr>
        </p:nvSpPr>
        <p:spPr/>
        <p:txBody>
          <a:bodyPr/>
          <a:lstStyle/>
          <a:p>
            <a:fld id="{7FFB0464-F52C-4F62-B2A8-C42021021BFD}" type="slidenum">
              <a:rPr lang="en-US" smtClean="0"/>
              <a:t>11</a:t>
            </a:fld>
            <a:endParaRPr lang="en-US" dirty="0"/>
          </a:p>
        </p:txBody>
      </p:sp>
    </p:spTree>
    <p:extLst>
      <p:ext uri="{BB962C8B-B14F-4D97-AF65-F5344CB8AC3E}">
        <p14:creationId xmlns:p14="http://schemas.microsoft.com/office/powerpoint/2010/main" val="150156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7C7B8-CF3F-8AA3-21AC-90C38D24B6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C771CF-168B-18A7-A330-C958B0E2D6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43C918-2012-7734-9217-D80E8965AC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A36041-38DB-9D0E-632C-48A31D65A769}"/>
              </a:ext>
            </a:extLst>
          </p:cNvPr>
          <p:cNvSpPr>
            <a:spLocks noGrp="1"/>
          </p:cNvSpPr>
          <p:nvPr>
            <p:ph type="sldNum" sz="quarter" idx="5"/>
          </p:nvPr>
        </p:nvSpPr>
        <p:spPr/>
        <p:txBody>
          <a:bodyPr/>
          <a:lstStyle/>
          <a:p>
            <a:fld id="{7FFB0464-F52C-4F62-B2A8-C42021021BFD}" type="slidenum">
              <a:rPr lang="en-US" smtClean="0"/>
              <a:t>12</a:t>
            </a:fld>
            <a:endParaRPr lang="en-US" dirty="0"/>
          </a:p>
        </p:txBody>
      </p:sp>
    </p:spTree>
    <p:extLst>
      <p:ext uri="{BB962C8B-B14F-4D97-AF65-F5344CB8AC3E}">
        <p14:creationId xmlns:p14="http://schemas.microsoft.com/office/powerpoint/2010/main" val="2147220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79F9F-93A2-3B7A-C29C-E03A176643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C94ADF-1B03-4F7A-7789-0B4D126F0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0D5D3A-765A-545F-ACC4-6C2AD7BB93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932DEE-5655-B8F5-32C5-CBB7C9D9310C}"/>
              </a:ext>
            </a:extLst>
          </p:cNvPr>
          <p:cNvSpPr>
            <a:spLocks noGrp="1"/>
          </p:cNvSpPr>
          <p:nvPr>
            <p:ph type="sldNum" sz="quarter" idx="5"/>
          </p:nvPr>
        </p:nvSpPr>
        <p:spPr/>
        <p:txBody>
          <a:bodyPr/>
          <a:lstStyle/>
          <a:p>
            <a:fld id="{7FFB0464-F52C-4F62-B2A8-C42021021BFD}" type="slidenum">
              <a:rPr lang="en-US" smtClean="0"/>
              <a:t>13</a:t>
            </a:fld>
            <a:endParaRPr lang="en-US" dirty="0"/>
          </a:p>
        </p:txBody>
      </p:sp>
    </p:spTree>
    <p:extLst>
      <p:ext uri="{BB962C8B-B14F-4D97-AF65-F5344CB8AC3E}">
        <p14:creationId xmlns:p14="http://schemas.microsoft.com/office/powerpoint/2010/main" val="272155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C2C5-B900-B3F6-A697-2A17A41FD2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608ADC-97C1-20D8-849B-AF0DFD9A5B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1FBF91-F919-B061-3B5E-5BA3D50E08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4B87B1-9AFA-8FF6-6E3A-F341084E7EE6}"/>
              </a:ext>
            </a:extLst>
          </p:cNvPr>
          <p:cNvSpPr>
            <a:spLocks noGrp="1"/>
          </p:cNvSpPr>
          <p:nvPr>
            <p:ph type="sldNum" sz="quarter" idx="5"/>
          </p:nvPr>
        </p:nvSpPr>
        <p:spPr/>
        <p:txBody>
          <a:bodyPr/>
          <a:lstStyle/>
          <a:p>
            <a:fld id="{7FFB0464-F52C-4F62-B2A8-C42021021BFD}" type="slidenum">
              <a:rPr lang="en-US" smtClean="0"/>
              <a:t>14</a:t>
            </a:fld>
            <a:endParaRPr lang="en-US" dirty="0"/>
          </a:p>
        </p:txBody>
      </p:sp>
    </p:spTree>
    <p:extLst>
      <p:ext uri="{BB962C8B-B14F-4D97-AF65-F5344CB8AC3E}">
        <p14:creationId xmlns:p14="http://schemas.microsoft.com/office/powerpoint/2010/main" val="1760370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C634D-9EBD-E105-C463-71A2A564B9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3D81F-6CD9-31B5-8C41-DC8183DE3A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5212C3-2269-B71D-6156-70A9456D82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C4E85A-CF93-D555-7C49-40E0DDF050B7}"/>
              </a:ext>
            </a:extLst>
          </p:cNvPr>
          <p:cNvSpPr>
            <a:spLocks noGrp="1"/>
          </p:cNvSpPr>
          <p:nvPr>
            <p:ph type="sldNum" sz="quarter" idx="5"/>
          </p:nvPr>
        </p:nvSpPr>
        <p:spPr/>
        <p:txBody>
          <a:bodyPr/>
          <a:lstStyle/>
          <a:p>
            <a:fld id="{7FFB0464-F52C-4F62-B2A8-C42021021BFD}" type="slidenum">
              <a:rPr lang="en-US" smtClean="0"/>
              <a:t>17</a:t>
            </a:fld>
            <a:endParaRPr lang="en-US" dirty="0"/>
          </a:p>
        </p:txBody>
      </p:sp>
    </p:spTree>
    <p:extLst>
      <p:ext uri="{BB962C8B-B14F-4D97-AF65-F5344CB8AC3E}">
        <p14:creationId xmlns:p14="http://schemas.microsoft.com/office/powerpoint/2010/main" val="880006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FB0464-F52C-4F62-B2A8-C42021021BFD}" type="slidenum">
              <a:rPr lang="en-US" smtClean="0"/>
              <a:t>2</a:t>
            </a:fld>
            <a:endParaRPr lang="en-US" dirty="0"/>
          </a:p>
        </p:txBody>
      </p:sp>
    </p:spTree>
    <p:extLst>
      <p:ext uri="{BB962C8B-B14F-4D97-AF65-F5344CB8AC3E}">
        <p14:creationId xmlns:p14="http://schemas.microsoft.com/office/powerpoint/2010/main" val="308016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43D7D-28AB-FF17-8242-89595A1F8D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74B0D-5845-2DDA-AC02-067744D18B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95C63-D676-1592-FD39-EF66CE06DC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71870C-C977-33C5-1D50-FC688C0829CF}"/>
              </a:ext>
            </a:extLst>
          </p:cNvPr>
          <p:cNvSpPr>
            <a:spLocks noGrp="1"/>
          </p:cNvSpPr>
          <p:nvPr>
            <p:ph type="sldNum" sz="quarter" idx="5"/>
          </p:nvPr>
        </p:nvSpPr>
        <p:spPr/>
        <p:txBody>
          <a:bodyPr/>
          <a:lstStyle/>
          <a:p>
            <a:fld id="{7FFB0464-F52C-4F62-B2A8-C42021021BFD}" type="slidenum">
              <a:rPr lang="en-US" smtClean="0"/>
              <a:t>3</a:t>
            </a:fld>
            <a:endParaRPr lang="en-US" dirty="0"/>
          </a:p>
        </p:txBody>
      </p:sp>
    </p:spTree>
    <p:extLst>
      <p:ext uri="{BB962C8B-B14F-4D97-AF65-F5344CB8AC3E}">
        <p14:creationId xmlns:p14="http://schemas.microsoft.com/office/powerpoint/2010/main" val="64468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C0CC1-67E9-EA6A-5A0D-448839D493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6692C1-3FFF-AAAE-958D-61C24C0B88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CFE3E9-BA42-4234-6D66-2EB2D9A181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200B3-D8DD-8D32-17F8-D8137707BAF1}"/>
              </a:ext>
            </a:extLst>
          </p:cNvPr>
          <p:cNvSpPr>
            <a:spLocks noGrp="1"/>
          </p:cNvSpPr>
          <p:nvPr>
            <p:ph type="sldNum" sz="quarter" idx="5"/>
          </p:nvPr>
        </p:nvSpPr>
        <p:spPr/>
        <p:txBody>
          <a:bodyPr/>
          <a:lstStyle/>
          <a:p>
            <a:fld id="{7FFB0464-F52C-4F62-B2A8-C42021021BFD}" type="slidenum">
              <a:rPr lang="en-US" smtClean="0"/>
              <a:t>4</a:t>
            </a:fld>
            <a:endParaRPr lang="en-US" dirty="0"/>
          </a:p>
        </p:txBody>
      </p:sp>
    </p:spTree>
    <p:extLst>
      <p:ext uri="{BB962C8B-B14F-4D97-AF65-F5344CB8AC3E}">
        <p14:creationId xmlns:p14="http://schemas.microsoft.com/office/powerpoint/2010/main" val="4146809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FB0464-F52C-4F62-B2A8-C42021021BFD}" type="slidenum">
              <a:rPr lang="en-US" smtClean="0"/>
              <a:t>5</a:t>
            </a:fld>
            <a:endParaRPr lang="en-US" dirty="0"/>
          </a:p>
        </p:txBody>
      </p:sp>
    </p:spTree>
    <p:extLst>
      <p:ext uri="{BB962C8B-B14F-4D97-AF65-F5344CB8AC3E}">
        <p14:creationId xmlns:p14="http://schemas.microsoft.com/office/powerpoint/2010/main" val="21079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F62EF-C9AD-4814-15B3-727EC666B2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4254A-7B20-9670-6D71-70546DBC5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2DA05B-B98B-EB31-CF55-E3F9C03479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B9132D-6EFC-645B-7054-8CDE95E0A1F7}"/>
              </a:ext>
            </a:extLst>
          </p:cNvPr>
          <p:cNvSpPr>
            <a:spLocks noGrp="1"/>
          </p:cNvSpPr>
          <p:nvPr>
            <p:ph type="sldNum" sz="quarter" idx="5"/>
          </p:nvPr>
        </p:nvSpPr>
        <p:spPr/>
        <p:txBody>
          <a:bodyPr/>
          <a:lstStyle/>
          <a:p>
            <a:fld id="{7FFB0464-F52C-4F62-B2A8-C42021021BFD}" type="slidenum">
              <a:rPr lang="en-US" smtClean="0"/>
              <a:t>6</a:t>
            </a:fld>
            <a:endParaRPr lang="en-US" dirty="0"/>
          </a:p>
        </p:txBody>
      </p:sp>
    </p:spTree>
    <p:extLst>
      <p:ext uri="{BB962C8B-B14F-4D97-AF65-F5344CB8AC3E}">
        <p14:creationId xmlns:p14="http://schemas.microsoft.com/office/powerpoint/2010/main" val="3161990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DD3A5-A4E2-655C-F6FA-73FEC3DB7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4FFE4-806B-E5B6-1BBF-9B0E010F4A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669A47-586E-9BE7-9BA0-EC04F2F714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E70E98-9848-484A-8197-E810C6D6513D}"/>
              </a:ext>
            </a:extLst>
          </p:cNvPr>
          <p:cNvSpPr>
            <a:spLocks noGrp="1"/>
          </p:cNvSpPr>
          <p:nvPr>
            <p:ph type="sldNum" sz="quarter" idx="5"/>
          </p:nvPr>
        </p:nvSpPr>
        <p:spPr/>
        <p:txBody>
          <a:bodyPr/>
          <a:lstStyle/>
          <a:p>
            <a:fld id="{7FFB0464-F52C-4F62-B2A8-C42021021BFD}" type="slidenum">
              <a:rPr lang="en-US" smtClean="0"/>
              <a:t>7</a:t>
            </a:fld>
            <a:endParaRPr lang="en-US" dirty="0"/>
          </a:p>
        </p:txBody>
      </p:sp>
    </p:spTree>
    <p:extLst>
      <p:ext uri="{BB962C8B-B14F-4D97-AF65-F5344CB8AC3E}">
        <p14:creationId xmlns:p14="http://schemas.microsoft.com/office/powerpoint/2010/main" val="320358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2B142-0F63-0ADA-B9A6-98F1B6366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88CFBE-B18B-229E-C236-0BFDA671B3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C9D613-EE02-171F-65A1-C7DF30BE4C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856EED-4BCF-6D07-57A2-99C31C2966D7}"/>
              </a:ext>
            </a:extLst>
          </p:cNvPr>
          <p:cNvSpPr>
            <a:spLocks noGrp="1"/>
          </p:cNvSpPr>
          <p:nvPr>
            <p:ph type="sldNum" sz="quarter" idx="5"/>
          </p:nvPr>
        </p:nvSpPr>
        <p:spPr/>
        <p:txBody>
          <a:bodyPr/>
          <a:lstStyle/>
          <a:p>
            <a:fld id="{7FFB0464-F52C-4F62-B2A8-C42021021BFD}" type="slidenum">
              <a:rPr lang="en-US" smtClean="0"/>
              <a:t>8</a:t>
            </a:fld>
            <a:endParaRPr lang="en-US" dirty="0"/>
          </a:p>
        </p:txBody>
      </p:sp>
    </p:spTree>
    <p:extLst>
      <p:ext uri="{BB962C8B-B14F-4D97-AF65-F5344CB8AC3E}">
        <p14:creationId xmlns:p14="http://schemas.microsoft.com/office/powerpoint/2010/main" val="161092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6A86C-44C1-5BB6-7AA0-31C3D21D36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01FB8E-7D77-DC3D-720D-05CC0CD80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B0148-B96A-2F60-5355-0FA6A2E223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B55A0F-0E74-7603-DB82-582A957F08B2}"/>
              </a:ext>
            </a:extLst>
          </p:cNvPr>
          <p:cNvSpPr>
            <a:spLocks noGrp="1"/>
          </p:cNvSpPr>
          <p:nvPr>
            <p:ph type="sldNum" sz="quarter" idx="5"/>
          </p:nvPr>
        </p:nvSpPr>
        <p:spPr/>
        <p:txBody>
          <a:bodyPr/>
          <a:lstStyle/>
          <a:p>
            <a:fld id="{7FFB0464-F52C-4F62-B2A8-C42021021BFD}" type="slidenum">
              <a:rPr lang="en-US" smtClean="0"/>
              <a:t>9</a:t>
            </a:fld>
            <a:endParaRPr lang="en-US" dirty="0"/>
          </a:p>
        </p:txBody>
      </p:sp>
    </p:spTree>
    <p:extLst>
      <p:ext uri="{BB962C8B-B14F-4D97-AF65-F5344CB8AC3E}">
        <p14:creationId xmlns:p14="http://schemas.microsoft.com/office/powerpoint/2010/main" val="970753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E915A5-FFEB-441B-BDE8-F306FB7E62CC}"/>
              </a:ext>
            </a:extLst>
          </p:cNvPr>
          <p:cNvSpPr>
            <a:spLocks noGrp="1"/>
          </p:cNvSpPr>
          <p:nvPr>
            <p:ph type="pic" sz="quarter" idx="12"/>
          </p:nvPr>
        </p:nvSpPr>
        <p:spPr>
          <a:xfrm>
            <a:off x="0" y="0"/>
            <a:ext cx="12192000" cy="6858000"/>
          </a:xfrm>
          <a:solidFill>
            <a:schemeClr val="accent4"/>
          </a:solidFill>
        </p:spPr>
        <p:txBody>
          <a:bodyPr/>
          <a:lstStyle>
            <a:lvl1pPr algn="ctr">
              <a:buFontTx/>
              <a:buNone/>
              <a:defRPr>
                <a:solidFill>
                  <a:schemeClr val="accent3">
                    <a:lumMod val="20000"/>
                    <a:lumOff val="80000"/>
                  </a:schemeClr>
                </a:solidFill>
                <a:latin typeface="+mn-lt"/>
              </a:defRPr>
            </a:lvl1pPr>
          </a:lstStyle>
          <a:p>
            <a:r>
              <a:rPr lang="en-US"/>
              <a:t>Click icon to add picture</a:t>
            </a:r>
            <a:endParaRPr lang="en-US" dirty="0"/>
          </a:p>
        </p:txBody>
      </p:sp>
      <p:sp>
        <p:nvSpPr>
          <p:cNvPr id="3" name="Title 2">
            <a:extLst>
              <a:ext uri="{FF2B5EF4-FFF2-40B4-BE49-F238E27FC236}">
                <a16:creationId xmlns:a16="http://schemas.microsoft.com/office/drawing/2014/main" id="{D556029E-DA4E-4759-8437-471096A966B8}"/>
              </a:ext>
            </a:extLst>
          </p:cNvPr>
          <p:cNvSpPr>
            <a:spLocks noGrp="1"/>
          </p:cNvSpPr>
          <p:nvPr>
            <p:ph type="title" hasCustomPrompt="1"/>
          </p:nvPr>
        </p:nvSpPr>
        <p:spPr>
          <a:xfrm>
            <a:off x="6031342" y="4078941"/>
            <a:ext cx="4775200" cy="859674"/>
          </a:xfrm>
          <a:solidFill>
            <a:schemeClr val="accent1"/>
          </a:solidFill>
        </p:spPr>
        <p:txBody>
          <a:bodyPr vert="horz" lIns="0" tIns="0" rIns="0" bIns="0" rtlCol="0" anchor="b">
            <a:noAutofit/>
          </a:bodyPr>
          <a:lstStyle>
            <a:lvl1pPr algn="ctr">
              <a:defRPr lang="en-US" sz="4000" spc="300" baseline="0">
                <a:solidFill>
                  <a:schemeClr val="accent3">
                    <a:lumMod val="20000"/>
                    <a:lumOff val="80000"/>
                  </a:schemeClr>
                </a:solidFill>
                <a:latin typeface="+mj-lt"/>
                <a:ea typeface="+mn-ea"/>
                <a:cs typeface="+mn-cs"/>
              </a:defRPr>
            </a:lvl1pPr>
          </a:lstStyle>
          <a:p>
            <a:pPr marL="228600" lvl="0" indent="-228600" algn="ctr">
              <a:spcBef>
                <a:spcPts val="1000"/>
              </a:spcBef>
              <a:buFont typeface="Arial" panose="020B0604020202020204" pitchFamily="34" charset="0"/>
            </a:pPr>
            <a:r>
              <a:rPr lang="en-US" dirty="0"/>
              <a:t>TITLE</a:t>
            </a:r>
          </a:p>
        </p:txBody>
      </p:sp>
      <p:sp>
        <p:nvSpPr>
          <p:cNvPr id="14" name="Text Placeholder 12">
            <a:extLst>
              <a:ext uri="{FF2B5EF4-FFF2-40B4-BE49-F238E27FC236}">
                <a16:creationId xmlns:a16="http://schemas.microsoft.com/office/drawing/2014/main" id="{7FCB6BAA-ADA6-4E0B-9F0B-A3CA2EFB3C24}"/>
              </a:ext>
            </a:extLst>
          </p:cNvPr>
          <p:cNvSpPr>
            <a:spLocks noGrp="1"/>
          </p:cNvSpPr>
          <p:nvPr>
            <p:ph type="body" sz="quarter" idx="11" hasCustomPrompt="1"/>
          </p:nvPr>
        </p:nvSpPr>
        <p:spPr>
          <a:xfrm>
            <a:off x="7167422" y="4938614"/>
            <a:ext cx="2567708" cy="379110"/>
          </a:xfrm>
          <a:solidFill>
            <a:schemeClr val="accent1"/>
          </a:solidFill>
        </p:spPr>
        <p:txBody>
          <a:bodyPr/>
          <a:lstStyle>
            <a:lvl1pPr algn="ctr">
              <a:buNone/>
              <a:defRPr sz="1400">
                <a:solidFill>
                  <a:schemeClr val="accent3">
                    <a:lumMod val="20000"/>
                    <a:lumOff val="80000"/>
                  </a:schemeClr>
                </a:solidFill>
                <a:latin typeface="+mn-lt"/>
              </a:defRPr>
            </a:lvl1pPr>
          </a:lstStyle>
          <a:p>
            <a:pPr lvl="0"/>
            <a:r>
              <a:rPr lang="en-US" dirty="0"/>
              <a:t>Date</a:t>
            </a:r>
          </a:p>
        </p:txBody>
      </p:sp>
    </p:spTree>
    <p:extLst>
      <p:ext uri="{BB962C8B-B14F-4D97-AF65-F5344CB8AC3E}">
        <p14:creationId xmlns:p14="http://schemas.microsoft.com/office/powerpoint/2010/main" val="164587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w/ Image">
    <p:bg>
      <p:bgPr>
        <a:solidFill>
          <a:schemeClr val="tx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A1E487-F2EC-4AB0-B146-A17F2F22E5AE}"/>
              </a:ext>
            </a:extLst>
          </p:cNvPr>
          <p:cNvSpPr>
            <a:spLocks noGrp="1"/>
          </p:cNvSpPr>
          <p:nvPr>
            <p:ph type="pic" sz="quarter" idx="12"/>
          </p:nvPr>
        </p:nvSpPr>
        <p:spPr>
          <a:xfrm>
            <a:off x="0" y="0"/>
            <a:ext cx="12192000" cy="6857999"/>
          </a:xfrm>
          <a:noFill/>
        </p:spPr>
        <p:txBody>
          <a:bodyPr/>
          <a:lstStyle>
            <a:lvl1pPr algn="ctr">
              <a:buFontTx/>
              <a:buNone/>
              <a:defRPr>
                <a:solidFill>
                  <a:schemeClr val="accent2">
                    <a:lumMod val="60000"/>
                    <a:lumOff val="40000"/>
                  </a:schemeClr>
                </a:solidFill>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3A211C2A-C68C-42C1-908C-D8A132FBB937}"/>
              </a:ext>
            </a:extLst>
          </p:cNvPr>
          <p:cNvSpPr>
            <a:spLocks noGrp="1"/>
          </p:cNvSpPr>
          <p:nvPr>
            <p:ph type="title" hasCustomPrompt="1"/>
          </p:nvPr>
        </p:nvSpPr>
        <p:spPr>
          <a:xfrm>
            <a:off x="5502298" y="2966697"/>
            <a:ext cx="6189369" cy="591127"/>
          </a:xfrm>
        </p:spPr>
        <p:txBody>
          <a:bodyPr vert="horz" lIns="0" tIns="0" rIns="0" bIns="0" rtlCol="0">
            <a:noAutofit/>
          </a:bodyPr>
          <a:lstStyle>
            <a:lvl1pPr>
              <a:defRPr lang="en-US" sz="4000" cap="all" baseline="0">
                <a:solidFill>
                  <a:schemeClr val="accent3">
                    <a:lumMod val="20000"/>
                    <a:lumOff val="80000"/>
                  </a:schemeClr>
                </a:solidFill>
                <a:latin typeface="+mj-lt"/>
                <a:ea typeface="+mn-ea"/>
                <a:cs typeface="+mn-cs"/>
              </a:defRPr>
            </a:lvl1pPr>
          </a:lstStyle>
          <a:p>
            <a:pPr marL="228600" lvl="0" indent="-228600">
              <a:spcBef>
                <a:spcPts val="1000"/>
              </a:spcBef>
              <a:buFontTx/>
            </a:pPr>
            <a:r>
              <a:rPr lang="en-US" dirty="0"/>
              <a:t>title</a:t>
            </a:r>
          </a:p>
        </p:txBody>
      </p:sp>
      <p:sp>
        <p:nvSpPr>
          <p:cNvPr id="16" name="Text Placeholder 15">
            <a:extLst>
              <a:ext uri="{FF2B5EF4-FFF2-40B4-BE49-F238E27FC236}">
                <a16:creationId xmlns:a16="http://schemas.microsoft.com/office/drawing/2014/main" id="{80296D4C-4C11-4F2C-B095-9DC1C6CCAD52}"/>
              </a:ext>
            </a:extLst>
          </p:cNvPr>
          <p:cNvSpPr>
            <a:spLocks noGrp="1"/>
          </p:cNvSpPr>
          <p:nvPr>
            <p:ph type="body" sz="quarter" idx="11" hasCustomPrompt="1"/>
          </p:nvPr>
        </p:nvSpPr>
        <p:spPr>
          <a:xfrm>
            <a:off x="500332" y="3077822"/>
            <a:ext cx="4843743" cy="368878"/>
          </a:xfrm>
        </p:spPr>
        <p:txBody>
          <a:bodyPr/>
          <a:lstStyle>
            <a:lvl1pPr algn="r">
              <a:buFontTx/>
              <a:buNone/>
              <a:defRPr sz="2400" i="1">
                <a:solidFill>
                  <a:schemeClr val="accent3">
                    <a:lumMod val="20000"/>
                    <a:lumOff val="80000"/>
                  </a:schemeClr>
                </a:solidFill>
                <a:latin typeface="+mn-lt"/>
              </a:defRPr>
            </a:lvl1pPr>
          </a:lstStyle>
          <a:p>
            <a:pPr lvl="0"/>
            <a:r>
              <a:rPr lang="en-US" dirty="0"/>
              <a:t>subtitle</a:t>
            </a:r>
          </a:p>
        </p:txBody>
      </p:sp>
    </p:spTree>
    <p:extLst>
      <p:ext uri="{BB962C8B-B14F-4D97-AF65-F5344CB8AC3E}">
        <p14:creationId xmlns:p14="http://schemas.microsoft.com/office/powerpoint/2010/main" val="18493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Photo">
    <p:bg>
      <p:bgPr>
        <a:solidFill>
          <a:schemeClr val="tx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7890488-3607-4BE4-9768-F9F1E59A22C8}"/>
              </a:ext>
              <a:ext uri="{C183D7F6-B498-43B3-948B-1728B52AA6E4}">
                <adec:decorative xmlns:adec="http://schemas.microsoft.com/office/drawing/2017/decorative" val="1"/>
              </a:ext>
            </a:extLst>
          </p:cNvPr>
          <p:cNvPicPr>
            <a:picLocks noChangeAspect="1"/>
          </p:cNvPicPr>
          <p:nvPr userDrawn="1"/>
        </p:nvPicPr>
        <p:blipFill rotWithShape="1">
          <a:blip r:embed="rId2">
            <a:duotone>
              <a:schemeClr val="accent6">
                <a:shade val="45000"/>
                <a:satMod val="135000"/>
              </a:schemeClr>
              <a:prstClr val="white"/>
            </a:duotone>
            <a:alphaModFix amt="5000"/>
          </a:blip>
          <a:srcRect l="51432" r="2143" b="11272"/>
          <a:stretch/>
        </p:blipFill>
        <p:spPr>
          <a:xfrm rot="10800000" flipV="1">
            <a:off x="-8" y="-7646"/>
            <a:ext cx="6000738" cy="6858000"/>
          </a:xfrm>
          <a:prstGeom prst="rect">
            <a:avLst/>
          </a:prstGeom>
        </p:spPr>
      </p:pic>
      <p:sp>
        <p:nvSpPr>
          <p:cNvPr id="4" name="Rectangle 3">
            <a:extLst>
              <a:ext uri="{FF2B5EF4-FFF2-40B4-BE49-F238E27FC236}">
                <a16:creationId xmlns:a16="http://schemas.microsoft.com/office/drawing/2014/main" id="{31CDD9A1-FE51-41A1-8C8D-FDA7B913253F}"/>
              </a:ext>
              <a:ext uri="{C183D7F6-B498-43B3-948B-1728B52AA6E4}">
                <adec:decorative xmlns:adec="http://schemas.microsoft.com/office/drawing/2017/decorative" val="1"/>
              </a:ext>
            </a:extLst>
          </p:cNvPr>
          <p:cNvSpPr/>
          <p:nvPr userDrawn="1"/>
        </p:nvSpPr>
        <p:spPr>
          <a:xfrm>
            <a:off x="285565" y="285566"/>
            <a:ext cx="5405021" cy="6286867"/>
          </a:xfrm>
          <a:prstGeom prst="rect">
            <a:avLst/>
          </a:prstGeom>
          <a:no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Graphic 3">
            <a:extLst>
              <a:ext uri="{FF2B5EF4-FFF2-40B4-BE49-F238E27FC236}">
                <a16:creationId xmlns:a16="http://schemas.microsoft.com/office/drawing/2014/main" id="{35FB84FF-8E5E-4861-B3BF-0F0192E59B4F}"/>
              </a:ext>
              <a:ext uri="{C183D7F6-B498-43B3-948B-1728B52AA6E4}">
                <adec:decorative xmlns:adec="http://schemas.microsoft.com/office/drawing/2017/decorative" val="1"/>
              </a:ext>
            </a:extLst>
          </p:cNvPr>
          <p:cNvSpPr/>
          <p:nvPr userDrawn="1"/>
        </p:nvSpPr>
        <p:spPr>
          <a:xfrm rot="1514662">
            <a:off x="2317266" y="5622803"/>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endParaRPr lang="en-US" dirty="0"/>
          </a:p>
        </p:txBody>
      </p:sp>
      <p:sp>
        <p:nvSpPr>
          <p:cNvPr id="8" name="Rectangle 7">
            <a:extLst>
              <a:ext uri="{FF2B5EF4-FFF2-40B4-BE49-F238E27FC236}">
                <a16:creationId xmlns:a16="http://schemas.microsoft.com/office/drawing/2014/main" id="{5E6E5DD7-751B-4BC5-B035-37ED6032D058}"/>
              </a:ext>
              <a:ext uri="{C183D7F6-B498-43B3-948B-1728B52AA6E4}">
                <adec:decorative xmlns:adec="http://schemas.microsoft.com/office/drawing/2017/decorative" val="1"/>
              </a:ext>
            </a:extLst>
          </p:cNvPr>
          <p:cNvSpPr/>
          <p:nvPr userDrawn="1"/>
        </p:nvSpPr>
        <p:spPr>
          <a:xfrm>
            <a:off x="647641" y="791905"/>
            <a:ext cx="4664641" cy="3927347"/>
          </a:xfrm>
          <a:prstGeom prst="rect">
            <a:avLst/>
          </a:prstGeom>
          <a:solidFill>
            <a:schemeClr val="bg1"/>
          </a:solidFill>
          <a:ln>
            <a:noFill/>
          </a:ln>
          <a:effectLst>
            <a:outerShdw blurRad="88900" dist="50800" dir="3000000" algn="tl"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4058EA-A15F-40E4-A9F3-8EA250D7FBF3}"/>
              </a:ext>
              <a:ext uri="{C183D7F6-B498-43B3-948B-1728B52AA6E4}">
                <adec:decorative xmlns:adec="http://schemas.microsoft.com/office/drawing/2017/decorative" val="1"/>
              </a:ext>
            </a:extLst>
          </p:cNvPr>
          <p:cNvSpPr/>
          <p:nvPr userDrawn="1"/>
        </p:nvSpPr>
        <p:spPr>
          <a:xfrm>
            <a:off x="1898788" y="521602"/>
            <a:ext cx="2162346" cy="520835"/>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F44A2A-7969-48CC-B5CE-702F5C6376BF}"/>
              </a:ext>
            </a:extLst>
          </p:cNvPr>
          <p:cNvSpPr>
            <a:spLocks noGrp="1"/>
          </p:cNvSpPr>
          <p:nvPr>
            <p:ph type="title"/>
          </p:nvPr>
        </p:nvSpPr>
        <p:spPr>
          <a:xfrm>
            <a:off x="666113" y="5012463"/>
            <a:ext cx="4664641" cy="653277"/>
          </a:xfrm>
        </p:spPr>
        <p:txBody>
          <a:bodyPr vert="horz" lIns="0" tIns="0" rIns="0" bIns="0" rtlCol="0">
            <a:noAutofit/>
          </a:bodyPr>
          <a:lstStyle>
            <a:lvl1pPr algn="ctr">
              <a:defRPr lang="en-US" sz="1600">
                <a:solidFill>
                  <a:schemeClr val="accent3">
                    <a:lumMod val="20000"/>
                    <a:lumOff val="80000"/>
                  </a:schemeClr>
                </a:solidFill>
                <a:latin typeface="+mn-lt"/>
                <a:ea typeface="+mn-ea"/>
                <a:cs typeface="+mn-cs"/>
              </a:defRPr>
            </a:lvl1pPr>
          </a:lstStyle>
          <a:p>
            <a:pPr marL="228600" lvl="0" indent="-228600" algn="ctr">
              <a:lnSpc>
                <a:spcPct val="100000"/>
              </a:lnSpc>
              <a:spcBef>
                <a:spcPts val="1000"/>
              </a:spcBef>
              <a:buFontTx/>
            </a:pPr>
            <a:r>
              <a:rPr lang="en-US"/>
              <a:t>Click to edit Master title style</a:t>
            </a:r>
            <a:endParaRPr lang="en-US" dirty="0"/>
          </a:p>
        </p:txBody>
      </p:sp>
      <p:sp>
        <p:nvSpPr>
          <p:cNvPr id="14" name="Picture Placeholder 4">
            <a:extLst>
              <a:ext uri="{FF2B5EF4-FFF2-40B4-BE49-F238E27FC236}">
                <a16:creationId xmlns:a16="http://schemas.microsoft.com/office/drawing/2014/main" id="{72A691C7-3F2C-4DFD-B0FC-1A205B364192}"/>
              </a:ext>
            </a:extLst>
          </p:cNvPr>
          <p:cNvSpPr>
            <a:spLocks noGrp="1"/>
          </p:cNvSpPr>
          <p:nvPr>
            <p:ph type="pic" sz="quarter" idx="12"/>
          </p:nvPr>
        </p:nvSpPr>
        <p:spPr>
          <a:xfrm>
            <a:off x="984154" y="1120228"/>
            <a:ext cx="3992160" cy="2842172"/>
          </a:xfrm>
          <a:solidFill>
            <a:schemeClr val="accent5">
              <a:lumMod val="90000"/>
            </a:schemeClr>
          </a:solidFill>
        </p:spPr>
        <p:txBody>
          <a:bodyPr/>
          <a:lstStyle>
            <a:lvl1pPr algn="ctr">
              <a:buNone/>
              <a:defRPr sz="1400">
                <a:solidFill>
                  <a:schemeClr val="tx1"/>
                </a:solidFill>
                <a:latin typeface="+mn-lt"/>
              </a:defRPr>
            </a:lvl1pPr>
          </a:lstStyle>
          <a:p>
            <a:r>
              <a:rPr lang="en-US"/>
              <a:t>Click icon to add picture</a:t>
            </a:r>
            <a:endParaRPr lang="en-US" dirty="0"/>
          </a:p>
        </p:txBody>
      </p:sp>
      <p:sp>
        <p:nvSpPr>
          <p:cNvPr id="12" name="Picture Placeholder 20">
            <a:extLst>
              <a:ext uri="{FF2B5EF4-FFF2-40B4-BE49-F238E27FC236}">
                <a16:creationId xmlns:a16="http://schemas.microsoft.com/office/drawing/2014/main" id="{A2A236F3-741B-4D35-B5D8-CE6FB7E01FE7}"/>
              </a:ext>
            </a:extLst>
          </p:cNvPr>
          <p:cNvSpPr>
            <a:spLocks noGrp="1"/>
          </p:cNvSpPr>
          <p:nvPr>
            <p:ph type="pic" sz="quarter" idx="18"/>
          </p:nvPr>
        </p:nvSpPr>
        <p:spPr>
          <a:xfrm>
            <a:off x="6000730" y="0"/>
            <a:ext cx="6191270" cy="6858000"/>
          </a:xfrm>
          <a:solidFill>
            <a:schemeClr val="accent6"/>
          </a:solidFill>
        </p:spPr>
        <p:txBody>
          <a:bodyPr/>
          <a:lstStyle>
            <a:lvl1pPr algn="ctr">
              <a:buNone/>
              <a:defRPr>
                <a:solidFill>
                  <a:schemeClr val="tx1"/>
                </a:soli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06333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hoto">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2" name="Picture Placeholder 25">
            <a:extLst>
              <a:ext uri="{FF2B5EF4-FFF2-40B4-BE49-F238E27FC236}">
                <a16:creationId xmlns:a16="http://schemas.microsoft.com/office/drawing/2014/main" id="{494EA73B-5244-4C80-99EB-DDE5EDF9EDE5}"/>
              </a:ext>
              <a:ext uri="{C183D7F6-B498-43B3-948B-1728B52AA6E4}">
                <adec:decorative xmlns:adec="http://schemas.microsoft.com/office/drawing/2017/decorative" val="1"/>
              </a:ext>
            </a:extLst>
          </p:cNvPr>
          <p:cNvPicPr>
            <a:picLocks noChangeAspect="1"/>
          </p:cNvPicPr>
          <p:nvPr userDrawn="1"/>
        </p:nvPicPr>
        <p:blipFill rotWithShape="1">
          <a:blip r:embed="rId2">
            <a:duotone>
              <a:schemeClr val="accent1">
                <a:shade val="45000"/>
                <a:satMod val="135000"/>
              </a:schemeClr>
              <a:prstClr val="white"/>
            </a:duotone>
            <a:alphaModFix amt="8000"/>
          </a:blip>
          <a:srcRect t="42935" b="815"/>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AA9CE015-6EB3-4DD0-8826-DCA2711CBE4F}"/>
              </a:ext>
              <a:ext uri="{C183D7F6-B498-43B3-948B-1728B52AA6E4}">
                <adec:decorative xmlns:adec="http://schemas.microsoft.com/office/drawing/2017/decorative" val="1"/>
              </a:ext>
            </a:extLst>
          </p:cNvPr>
          <p:cNvSpPr/>
          <p:nvPr/>
        </p:nvSpPr>
        <p:spPr>
          <a:xfrm>
            <a:off x="848391" y="764153"/>
            <a:ext cx="4664641" cy="5590223"/>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82B1BBD-5D08-4833-9588-FBABF1274F43}"/>
              </a:ext>
              <a:ext uri="{C183D7F6-B498-43B3-948B-1728B52AA6E4}">
                <adec:decorative xmlns:adec="http://schemas.microsoft.com/office/drawing/2017/decorative" val="1"/>
              </a:ext>
            </a:extLst>
          </p:cNvPr>
          <p:cNvSpPr/>
          <p:nvPr userDrawn="1"/>
        </p:nvSpPr>
        <p:spPr>
          <a:xfrm>
            <a:off x="2099538" y="484640"/>
            <a:ext cx="2162346" cy="530045"/>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Graphic 3">
            <a:extLst>
              <a:ext uri="{FF2B5EF4-FFF2-40B4-BE49-F238E27FC236}">
                <a16:creationId xmlns:a16="http://schemas.microsoft.com/office/drawing/2014/main" id="{8D4CA70A-5D6E-4779-8014-6C12C593AFCF}"/>
              </a:ext>
              <a:ext uri="{C183D7F6-B498-43B3-948B-1728B52AA6E4}">
                <adec:decorative xmlns:adec="http://schemas.microsoft.com/office/drawing/2017/decorative" val="1"/>
              </a:ext>
            </a:extLst>
          </p:cNvPr>
          <p:cNvSpPr/>
          <p:nvPr userDrawn="1"/>
        </p:nvSpPr>
        <p:spPr>
          <a:xfrm rot="1514662">
            <a:off x="8184917" y="3851221"/>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endParaRPr lang="en-US" dirty="0"/>
          </a:p>
        </p:txBody>
      </p:sp>
      <p:sp>
        <p:nvSpPr>
          <p:cNvPr id="3" name="Title 2">
            <a:extLst>
              <a:ext uri="{FF2B5EF4-FFF2-40B4-BE49-F238E27FC236}">
                <a16:creationId xmlns:a16="http://schemas.microsoft.com/office/drawing/2014/main" id="{F3C1C624-86ED-41D8-8323-124CEDD3BFD7}"/>
              </a:ext>
            </a:extLst>
          </p:cNvPr>
          <p:cNvSpPr>
            <a:spLocks noGrp="1"/>
          </p:cNvSpPr>
          <p:nvPr>
            <p:ph type="title"/>
          </p:nvPr>
        </p:nvSpPr>
        <p:spPr>
          <a:xfrm>
            <a:off x="6610937" y="3103417"/>
            <a:ext cx="4514147" cy="811119"/>
          </a:xfrm>
        </p:spPr>
        <p:txBody>
          <a:bodyPr vert="horz" lIns="0" tIns="0" rIns="0" bIns="0" rtlCol="0">
            <a:noAutofit/>
          </a:bodyPr>
          <a:lstStyle>
            <a:lvl1pPr algn="ctr">
              <a:buFont typeface="Arial" panose="020B0604020202020204" pitchFamily="34" charset="0"/>
              <a:buNone/>
              <a:defRPr lang="en-US" sz="1600">
                <a:solidFill>
                  <a:schemeClr val="accent3">
                    <a:lumMod val="20000"/>
                    <a:lumOff val="80000"/>
                  </a:schemeClr>
                </a:solidFill>
                <a:latin typeface="+mn-lt"/>
                <a:ea typeface="+mn-ea"/>
                <a:cs typeface="+mn-cs"/>
              </a:defRPr>
            </a:lvl1pPr>
          </a:lstStyle>
          <a:p>
            <a:pPr marL="228600" lvl="0" indent="-228600" algn="ctr">
              <a:lnSpc>
                <a:spcPct val="100000"/>
              </a:lnSpc>
              <a:spcBef>
                <a:spcPts val="1000"/>
              </a:spcBef>
              <a:buFontTx/>
            </a:pPr>
            <a:r>
              <a:rPr lang="en-US"/>
              <a:t>Click to edit Master title style</a:t>
            </a:r>
            <a:endParaRPr lang="en-US" dirty="0"/>
          </a:p>
        </p:txBody>
      </p:sp>
      <p:sp>
        <p:nvSpPr>
          <p:cNvPr id="10" name="Picture Placeholder 4">
            <a:extLst>
              <a:ext uri="{FF2B5EF4-FFF2-40B4-BE49-F238E27FC236}">
                <a16:creationId xmlns:a16="http://schemas.microsoft.com/office/drawing/2014/main" id="{FFF16015-5381-40DF-BF92-F9C4CCB72D0F}"/>
              </a:ext>
            </a:extLst>
          </p:cNvPr>
          <p:cNvSpPr>
            <a:spLocks noGrp="1"/>
          </p:cNvSpPr>
          <p:nvPr>
            <p:ph type="pic" sz="quarter" idx="12"/>
          </p:nvPr>
        </p:nvSpPr>
        <p:spPr>
          <a:xfrm>
            <a:off x="1184904" y="1164507"/>
            <a:ext cx="3992160" cy="4284881"/>
          </a:xfrm>
          <a:solidFill>
            <a:schemeClr val="accent5">
              <a:lumMod val="75000"/>
            </a:schemeClr>
          </a:solidFill>
        </p:spPr>
        <p:txBody>
          <a:bodyPr/>
          <a:lstStyle>
            <a:lvl1pPr algn="ctr">
              <a:buNone/>
              <a:defRPr sz="1400">
                <a:solidFill>
                  <a:schemeClr val="tx1"/>
                </a:solidFill>
                <a:latin typeface="+mn-lt"/>
              </a:defRPr>
            </a:lvl1pPr>
          </a:lstStyle>
          <a:p>
            <a:r>
              <a:rPr lang="en-US"/>
              <a:t>Click icon to add picture</a:t>
            </a:r>
            <a:endParaRPr lang="en-US" dirty="0"/>
          </a:p>
        </p:txBody>
      </p:sp>
    </p:spTree>
    <p:extLst>
      <p:ext uri="{BB962C8B-B14F-4D97-AF65-F5344CB8AC3E}">
        <p14:creationId xmlns:p14="http://schemas.microsoft.com/office/powerpoint/2010/main" val="70150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hotos">
    <p:bg>
      <p:bgPr>
        <a:solidFill>
          <a:srgbClr val="37463B"/>
        </a:solidFill>
        <a:effectLst/>
      </p:bgPr>
    </p:bg>
    <p:spTree>
      <p:nvGrpSpPr>
        <p:cNvPr id="1" name=""/>
        <p:cNvGrpSpPr/>
        <p:nvPr/>
      </p:nvGrpSpPr>
      <p:grpSpPr>
        <a:xfrm>
          <a:off x="0" y="0"/>
          <a:ext cx="0" cy="0"/>
          <a:chOff x="0" y="0"/>
          <a:chExt cx="0" cy="0"/>
        </a:xfrm>
      </p:grpSpPr>
      <p:pic>
        <p:nvPicPr>
          <p:cNvPr id="4" name="Picture Placeholder 25">
            <a:extLst>
              <a:ext uri="{FF2B5EF4-FFF2-40B4-BE49-F238E27FC236}">
                <a16:creationId xmlns:a16="http://schemas.microsoft.com/office/drawing/2014/main" id="{4B0ACBD7-EFB6-4100-A022-0B9A0A88CBEA}"/>
              </a:ext>
              <a:ext uri="{C183D7F6-B498-43B3-948B-1728B52AA6E4}">
                <adec:decorative xmlns:adec="http://schemas.microsoft.com/office/drawing/2017/decorative" val="1"/>
              </a:ext>
            </a:extLst>
          </p:cNvPr>
          <p:cNvPicPr>
            <a:picLocks noChangeAspect="1"/>
          </p:cNvPicPr>
          <p:nvPr userDrawn="1"/>
        </p:nvPicPr>
        <p:blipFill rotWithShape="1">
          <a:blip r:embed="rId2">
            <a:duotone>
              <a:prstClr val="black"/>
              <a:schemeClr val="tx2">
                <a:tint val="45000"/>
                <a:satMod val="400000"/>
              </a:schemeClr>
            </a:duotone>
            <a:alphaModFix amt="5000"/>
          </a:blip>
          <a:srcRect t="30332" b="13926"/>
          <a:stretch/>
        </p:blipFill>
        <p:spPr>
          <a:xfrm>
            <a:off x="-151534" y="0"/>
            <a:ext cx="12302836" cy="6858000"/>
          </a:xfrm>
          <a:prstGeom prst="rect">
            <a:avLst/>
          </a:prstGeom>
        </p:spPr>
      </p:pic>
      <p:sp>
        <p:nvSpPr>
          <p:cNvPr id="2" name="Graphic 11">
            <a:extLst>
              <a:ext uri="{FF2B5EF4-FFF2-40B4-BE49-F238E27FC236}">
                <a16:creationId xmlns:a16="http://schemas.microsoft.com/office/drawing/2014/main" id="{25082345-B677-4FCD-8A8F-A78A42503CCC}"/>
              </a:ext>
              <a:ext uri="{C183D7F6-B498-43B3-948B-1728B52AA6E4}">
                <adec:decorative xmlns:adec="http://schemas.microsoft.com/office/drawing/2017/decorative" val="1"/>
              </a:ext>
            </a:extLst>
          </p:cNvPr>
          <p:cNvSpPr/>
          <p:nvPr/>
        </p:nvSpPr>
        <p:spPr>
          <a:xfrm rot="20388820" flipH="1">
            <a:off x="1491896" y="5646588"/>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endParaRPr lang="en-US" dirty="0"/>
          </a:p>
        </p:txBody>
      </p:sp>
      <p:sp>
        <p:nvSpPr>
          <p:cNvPr id="3" name="Graphic 6">
            <a:extLst>
              <a:ext uri="{FF2B5EF4-FFF2-40B4-BE49-F238E27FC236}">
                <a16:creationId xmlns:a16="http://schemas.microsoft.com/office/drawing/2014/main" id="{3CB33A04-E7AD-4AC4-88B3-60ED7E9B9566}"/>
              </a:ext>
              <a:ext uri="{C183D7F6-B498-43B3-948B-1728B52AA6E4}">
                <adec:decorative xmlns:adec="http://schemas.microsoft.com/office/drawing/2017/decorative" val="1"/>
              </a:ext>
            </a:extLst>
          </p:cNvPr>
          <p:cNvSpPr/>
          <p:nvPr/>
        </p:nvSpPr>
        <p:spPr>
          <a:xfrm rot="1479909">
            <a:off x="9335388" y="5646587"/>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E976E5A3-E720-491F-80B9-92B94D665167}"/>
              </a:ext>
              <a:ext uri="{C183D7F6-B498-43B3-948B-1728B52AA6E4}">
                <adec:decorative xmlns:adec="http://schemas.microsoft.com/office/drawing/2017/decorative" val="1"/>
              </a:ext>
            </a:extLst>
          </p:cNvPr>
          <p:cNvSpPr/>
          <p:nvPr userDrawn="1"/>
        </p:nvSpPr>
        <p:spPr>
          <a:xfrm>
            <a:off x="524899" y="681630"/>
            <a:ext cx="3419582" cy="4586533"/>
          </a:xfrm>
          <a:prstGeom prst="rect">
            <a:avLst/>
          </a:prstGeom>
          <a:solidFill>
            <a:schemeClr val="bg1"/>
          </a:solidFill>
          <a:ln>
            <a:noFill/>
          </a:ln>
          <a:effectLst>
            <a:outerShdw blurRad="88900" dist="50800" dir="30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70D647A-A7D0-4786-B3B1-01ECB0E5CEA2}"/>
              </a:ext>
              <a:ext uri="{C183D7F6-B498-43B3-948B-1728B52AA6E4}">
                <adec:decorative xmlns:adec="http://schemas.microsoft.com/office/drawing/2017/decorative" val="1"/>
              </a:ext>
            </a:extLst>
          </p:cNvPr>
          <p:cNvSpPr/>
          <p:nvPr userDrawn="1"/>
        </p:nvSpPr>
        <p:spPr>
          <a:xfrm>
            <a:off x="1413196" y="333929"/>
            <a:ext cx="1642993" cy="49019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96FA808-97EC-4F02-8C56-FE1435B9771D}"/>
              </a:ext>
              <a:ext uri="{C183D7F6-B498-43B3-948B-1728B52AA6E4}">
                <adec:decorative xmlns:adec="http://schemas.microsoft.com/office/drawing/2017/decorative" val="1"/>
              </a:ext>
            </a:extLst>
          </p:cNvPr>
          <p:cNvSpPr/>
          <p:nvPr userDrawn="1"/>
        </p:nvSpPr>
        <p:spPr>
          <a:xfrm>
            <a:off x="4386204" y="681630"/>
            <a:ext cx="3419582" cy="4586533"/>
          </a:xfrm>
          <a:prstGeom prst="rect">
            <a:avLst/>
          </a:prstGeom>
          <a:solidFill>
            <a:schemeClr val="bg1"/>
          </a:solidFill>
          <a:ln>
            <a:noFill/>
          </a:ln>
          <a:effectLst>
            <a:outerShdw blurRad="88900" dist="50800" dir="30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E109696-1980-4D2D-B937-02F74014104E}"/>
              </a:ext>
              <a:ext uri="{C183D7F6-B498-43B3-948B-1728B52AA6E4}">
                <adec:decorative xmlns:adec="http://schemas.microsoft.com/office/drawing/2017/decorative" val="1"/>
              </a:ext>
            </a:extLst>
          </p:cNvPr>
          <p:cNvSpPr/>
          <p:nvPr userDrawn="1"/>
        </p:nvSpPr>
        <p:spPr>
          <a:xfrm>
            <a:off x="5274501" y="333929"/>
            <a:ext cx="1642993" cy="49019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447A092-9105-4154-A058-8646A83D73E4}"/>
              </a:ext>
              <a:ext uri="{C183D7F6-B498-43B3-948B-1728B52AA6E4}">
                <adec:decorative xmlns:adec="http://schemas.microsoft.com/office/drawing/2017/decorative" val="1"/>
              </a:ext>
            </a:extLst>
          </p:cNvPr>
          <p:cNvSpPr/>
          <p:nvPr userDrawn="1"/>
        </p:nvSpPr>
        <p:spPr>
          <a:xfrm>
            <a:off x="8247514" y="677261"/>
            <a:ext cx="3419582" cy="4586533"/>
          </a:xfrm>
          <a:prstGeom prst="rect">
            <a:avLst/>
          </a:prstGeom>
          <a:solidFill>
            <a:schemeClr val="bg1"/>
          </a:solidFill>
          <a:ln>
            <a:noFill/>
          </a:ln>
          <a:effectLst>
            <a:outerShdw blurRad="88900" dist="50800" dir="30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5407C56-9ECE-4F96-9CC0-5AF4992CB676}"/>
              </a:ext>
              <a:ext uri="{C183D7F6-B498-43B3-948B-1728B52AA6E4}">
                <adec:decorative xmlns:adec="http://schemas.microsoft.com/office/drawing/2017/decorative" val="1"/>
              </a:ext>
            </a:extLst>
          </p:cNvPr>
          <p:cNvSpPr/>
          <p:nvPr userDrawn="1"/>
        </p:nvSpPr>
        <p:spPr>
          <a:xfrm>
            <a:off x="9135811" y="329560"/>
            <a:ext cx="1642993" cy="49019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A8BF323E-9C2D-48E5-BB6B-96419386C7A3}"/>
              </a:ext>
            </a:extLst>
          </p:cNvPr>
          <p:cNvSpPr>
            <a:spLocks noGrp="1"/>
          </p:cNvSpPr>
          <p:nvPr>
            <p:ph type="title"/>
          </p:nvPr>
        </p:nvSpPr>
        <p:spPr>
          <a:xfrm>
            <a:off x="3639067" y="5766800"/>
            <a:ext cx="4721634" cy="676186"/>
          </a:xfrm>
        </p:spPr>
        <p:txBody>
          <a:bodyPr vert="horz" lIns="0" tIns="0" rIns="0" bIns="0" rtlCol="0">
            <a:noAutofit/>
          </a:bodyPr>
          <a:lstStyle>
            <a:lvl1pPr algn="ctr">
              <a:buFont typeface="Arial" panose="020B0604020202020204" pitchFamily="34" charset="0"/>
              <a:buNone/>
              <a:defRPr lang="en-US" sz="1600">
                <a:solidFill>
                  <a:schemeClr val="accent3">
                    <a:lumMod val="20000"/>
                    <a:lumOff val="80000"/>
                  </a:schemeClr>
                </a:solidFill>
                <a:latin typeface="+mn-lt"/>
                <a:ea typeface="+mn-ea"/>
                <a:cs typeface="+mn-cs"/>
              </a:defRPr>
            </a:lvl1pPr>
          </a:lstStyle>
          <a:p>
            <a:pPr marL="228600" lvl="0" indent="-228600" algn="ctr">
              <a:lnSpc>
                <a:spcPct val="100000"/>
              </a:lnSpc>
              <a:spcBef>
                <a:spcPts val="1000"/>
              </a:spcBef>
              <a:buFontTx/>
            </a:pPr>
            <a:r>
              <a:rPr lang="en-US"/>
              <a:t>Click to edit Master title style</a:t>
            </a:r>
            <a:endParaRPr lang="en-US" dirty="0"/>
          </a:p>
        </p:txBody>
      </p:sp>
      <p:sp>
        <p:nvSpPr>
          <p:cNvPr id="19" name="Picture Placeholder 18">
            <a:extLst>
              <a:ext uri="{FF2B5EF4-FFF2-40B4-BE49-F238E27FC236}">
                <a16:creationId xmlns:a16="http://schemas.microsoft.com/office/drawing/2014/main" id="{48F0D1A6-69DE-433E-821B-4FF1D0640D01}"/>
              </a:ext>
            </a:extLst>
          </p:cNvPr>
          <p:cNvSpPr>
            <a:spLocks noGrp="1"/>
          </p:cNvSpPr>
          <p:nvPr>
            <p:ph type="pic" sz="quarter" idx="10"/>
          </p:nvPr>
        </p:nvSpPr>
        <p:spPr>
          <a:xfrm>
            <a:off x="771015" y="947627"/>
            <a:ext cx="2927350" cy="3578033"/>
          </a:xfrm>
          <a:solidFill>
            <a:schemeClr val="tx2">
              <a:lumMod val="40000"/>
              <a:lumOff val="60000"/>
            </a:schemeClr>
          </a:solidFill>
        </p:spPr>
        <p:txBody>
          <a:bodyPr/>
          <a:lstStyle>
            <a:lvl1pPr algn="ctr">
              <a:buNone/>
              <a:defRPr sz="1400">
                <a:solidFill>
                  <a:schemeClr val="tx1"/>
                </a:solidFill>
                <a:latin typeface="+mn-lt"/>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5433B204-C104-4815-BF09-872F084D86D9}"/>
              </a:ext>
            </a:extLst>
          </p:cNvPr>
          <p:cNvSpPr>
            <a:spLocks noGrp="1"/>
          </p:cNvSpPr>
          <p:nvPr>
            <p:ph type="pic" sz="quarter" idx="15"/>
          </p:nvPr>
        </p:nvSpPr>
        <p:spPr>
          <a:xfrm>
            <a:off x="4632320" y="947627"/>
            <a:ext cx="2927350" cy="3578033"/>
          </a:xfrm>
          <a:solidFill>
            <a:schemeClr val="tx2">
              <a:lumMod val="40000"/>
              <a:lumOff val="60000"/>
            </a:schemeClr>
          </a:solidFill>
        </p:spPr>
        <p:txBody>
          <a:bodyPr/>
          <a:lstStyle>
            <a:lvl1pPr algn="ctr">
              <a:buNone/>
              <a:defRPr sz="1400">
                <a:solidFill>
                  <a:schemeClr val="tx1"/>
                </a:solidFill>
                <a:latin typeface="+mn-lt"/>
              </a:defRPr>
            </a:lvl1pPr>
          </a:lstStyle>
          <a:p>
            <a:r>
              <a:rPr lang="en-US"/>
              <a:t>Click icon to add picture</a:t>
            </a:r>
            <a:endParaRPr lang="en-US" dirty="0"/>
          </a:p>
        </p:txBody>
      </p:sp>
      <p:sp>
        <p:nvSpPr>
          <p:cNvPr id="21" name="Picture Placeholder 18">
            <a:extLst>
              <a:ext uri="{FF2B5EF4-FFF2-40B4-BE49-F238E27FC236}">
                <a16:creationId xmlns:a16="http://schemas.microsoft.com/office/drawing/2014/main" id="{7E31EC5E-2551-4B7D-90D4-D3B557EA3E79}"/>
              </a:ext>
            </a:extLst>
          </p:cNvPr>
          <p:cNvSpPr>
            <a:spLocks noGrp="1"/>
          </p:cNvSpPr>
          <p:nvPr>
            <p:ph type="pic" sz="quarter" idx="16"/>
          </p:nvPr>
        </p:nvSpPr>
        <p:spPr>
          <a:xfrm>
            <a:off x="8493630" y="943258"/>
            <a:ext cx="2927350" cy="3578033"/>
          </a:xfrm>
          <a:solidFill>
            <a:schemeClr val="tx2">
              <a:lumMod val="40000"/>
              <a:lumOff val="60000"/>
            </a:schemeClr>
          </a:solidFill>
        </p:spPr>
        <p:txBody>
          <a:bodyPr/>
          <a:lstStyle>
            <a:lvl1pPr algn="ctr">
              <a:buNone/>
              <a:defRPr sz="1400">
                <a:solidFill>
                  <a:schemeClr val="tx1"/>
                </a:soli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20581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hotos">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25742E-0B47-444B-8B8B-BB03EAE7FC4B}"/>
              </a:ext>
              <a:ext uri="{C183D7F6-B498-43B3-948B-1728B52AA6E4}">
                <adec:decorative xmlns:adec="http://schemas.microsoft.com/office/drawing/2017/decorative" val="1"/>
              </a:ext>
            </a:extLst>
          </p:cNvPr>
          <p:cNvSpPr/>
          <p:nvPr userDrawn="1"/>
        </p:nvSpPr>
        <p:spPr>
          <a:xfrm>
            <a:off x="0" y="-7732"/>
            <a:ext cx="12191010" cy="68657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4D5090F-2595-49C8-8F31-FCFF302CB39B}"/>
              </a:ext>
              <a:ext uri="{C183D7F6-B498-43B3-948B-1728B52AA6E4}">
                <adec:decorative xmlns:adec="http://schemas.microsoft.com/office/drawing/2017/decorative" val="1"/>
              </a:ext>
            </a:extLst>
          </p:cNvPr>
          <p:cNvPicPr>
            <a:picLocks noChangeAspect="1"/>
          </p:cNvPicPr>
          <p:nvPr userDrawn="1"/>
        </p:nvPicPr>
        <p:blipFill rotWithShape="1">
          <a:blip r:embed="rId2">
            <a:duotone>
              <a:schemeClr val="accent6">
                <a:shade val="45000"/>
                <a:satMod val="135000"/>
              </a:schemeClr>
              <a:prstClr val="white"/>
            </a:duotone>
            <a:alphaModFix amt="5000"/>
          </a:blip>
          <a:srcRect l="3541" r="2143" b="34177"/>
          <a:stretch/>
        </p:blipFill>
        <p:spPr>
          <a:xfrm rot="10800000" flipV="1">
            <a:off x="-7" y="-7646"/>
            <a:ext cx="12191017" cy="5087646"/>
          </a:xfrm>
          <a:prstGeom prst="rect">
            <a:avLst/>
          </a:prstGeom>
        </p:spPr>
      </p:pic>
      <p:sp>
        <p:nvSpPr>
          <p:cNvPr id="40" name="Rectangle 39">
            <a:extLst>
              <a:ext uri="{FF2B5EF4-FFF2-40B4-BE49-F238E27FC236}">
                <a16:creationId xmlns:a16="http://schemas.microsoft.com/office/drawing/2014/main" id="{7A53ABB2-D679-4B08-8670-374EBC192A70}"/>
              </a:ext>
              <a:ext uri="{C183D7F6-B498-43B3-948B-1728B52AA6E4}">
                <adec:decorative xmlns:adec="http://schemas.microsoft.com/office/drawing/2017/decorative" val="1"/>
              </a:ext>
            </a:extLst>
          </p:cNvPr>
          <p:cNvSpPr/>
          <p:nvPr userDrawn="1"/>
        </p:nvSpPr>
        <p:spPr>
          <a:xfrm>
            <a:off x="539327" y="3406762"/>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8FA6E14-528F-4D1D-8DED-CC55E7F4D15A}"/>
              </a:ext>
              <a:ext uri="{C183D7F6-B498-43B3-948B-1728B52AA6E4}">
                <adec:decorative xmlns:adec="http://schemas.microsoft.com/office/drawing/2017/decorative" val="1"/>
              </a:ext>
            </a:extLst>
          </p:cNvPr>
          <p:cNvSpPr/>
          <p:nvPr userDrawn="1"/>
        </p:nvSpPr>
        <p:spPr>
          <a:xfrm>
            <a:off x="1140392" y="3093039"/>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76D0D81-7898-4FD0-B5CB-91DC005C6CD8}"/>
              </a:ext>
              <a:ext uri="{C183D7F6-B498-43B3-948B-1728B52AA6E4}">
                <adec:decorative xmlns:adec="http://schemas.microsoft.com/office/drawing/2017/decorative" val="1"/>
              </a:ext>
            </a:extLst>
          </p:cNvPr>
          <p:cNvSpPr/>
          <p:nvPr/>
        </p:nvSpPr>
        <p:spPr>
          <a:xfrm>
            <a:off x="3336321" y="3406762"/>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7715DBE-F5C3-4046-BFEF-BC9F50A9DAE1}"/>
              </a:ext>
              <a:ext uri="{C183D7F6-B498-43B3-948B-1728B52AA6E4}">
                <adec:decorative xmlns:adec="http://schemas.microsoft.com/office/drawing/2017/decorative" val="1"/>
              </a:ext>
            </a:extLst>
          </p:cNvPr>
          <p:cNvSpPr/>
          <p:nvPr userDrawn="1"/>
        </p:nvSpPr>
        <p:spPr>
          <a:xfrm>
            <a:off x="3937386" y="3093039"/>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070D90CF-903F-438D-B2DC-69E7F8BE88A1}"/>
              </a:ext>
              <a:ext uri="{C183D7F6-B498-43B3-948B-1728B52AA6E4}">
                <adec:decorative xmlns:adec="http://schemas.microsoft.com/office/drawing/2017/decorative" val="1"/>
              </a:ext>
            </a:extLst>
          </p:cNvPr>
          <p:cNvSpPr/>
          <p:nvPr userDrawn="1"/>
        </p:nvSpPr>
        <p:spPr>
          <a:xfrm>
            <a:off x="6133415" y="3393059"/>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B96F7532-1DBF-4548-BD12-CFF9D1595916}"/>
              </a:ext>
              <a:ext uri="{C183D7F6-B498-43B3-948B-1728B52AA6E4}">
                <adec:decorative xmlns:adec="http://schemas.microsoft.com/office/drawing/2017/decorative" val="1"/>
              </a:ext>
            </a:extLst>
          </p:cNvPr>
          <p:cNvSpPr/>
          <p:nvPr userDrawn="1"/>
        </p:nvSpPr>
        <p:spPr>
          <a:xfrm>
            <a:off x="6734480" y="3079336"/>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542E3DD0-50DC-45B6-8B27-EE9F633A9A80}"/>
              </a:ext>
              <a:ext uri="{C183D7F6-B498-43B3-948B-1728B52AA6E4}">
                <adec:decorative xmlns:adec="http://schemas.microsoft.com/office/drawing/2017/decorative" val="1"/>
              </a:ext>
            </a:extLst>
          </p:cNvPr>
          <p:cNvSpPr/>
          <p:nvPr/>
        </p:nvSpPr>
        <p:spPr>
          <a:xfrm>
            <a:off x="8928137" y="3393143"/>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49F0792B-F250-4A87-B672-10CD1FF7DB06}"/>
              </a:ext>
              <a:ext uri="{C183D7F6-B498-43B3-948B-1728B52AA6E4}">
                <adec:decorative xmlns:adec="http://schemas.microsoft.com/office/drawing/2017/decorative" val="1"/>
              </a:ext>
            </a:extLst>
          </p:cNvPr>
          <p:cNvSpPr/>
          <p:nvPr userDrawn="1"/>
        </p:nvSpPr>
        <p:spPr>
          <a:xfrm>
            <a:off x="9529202" y="3079420"/>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694DB7F-A747-40DE-96EF-1D82762E6F21}"/>
              </a:ext>
              <a:ext uri="{C183D7F6-B498-43B3-948B-1728B52AA6E4}">
                <adec:decorative xmlns:adec="http://schemas.microsoft.com/office/drawing/2017/decorative" val="1"/>
              </a:ext>
            </a:extLst>
          </p:cNvPr>
          <p:cNvSpPr/>
          <p:nvPr userDrawn="1"/>
        </p:nvSpPr>
        <p:spPr>
          <a:xfrm>
            <a:off x="285565" y="285566"/>
            <a:ext cx="11620870" cy="6286867"/>
          </a:xfrm>
          <a:prstGeom prst="rect">
            <a:avLst/>
          </a:prstGeom>
          <a:no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D7076F62-F4E0-4C5E-B1BD-73BA1C63BF73}"/>
              </a:ext>
            </a:extLst>
          </p:cNvPr>
          <p:cNvSpPr>
            <a:spLocks noGrp="1"/>
          </p:cNvSpPr>
          <p:nvPr>
            <p:ph type="title" hasCustomPrompt="1"/>
          </p:nvPr>
        </p:nvSpPr>
        <p:spPr>
          <a:xfrm>
            <a:off x="5967496" y="646236"/>
            <a:ext cx="5684177" cy="592890"/>
          </a:xfrm>
        </p:spPr>
        <p:txBody>
          <a:bodyPr vert="horz" lIns="0" tIns="0" rIns="0" bIns="0" rtlCol="0">
            <a:noAutofit/>
          </a:bodyPr>
          <a:lstStyle>
            <a:lvl1pPr>
              <a:defRPr lang="en-US" sz="4000" cap="all" baseline="0">
                <a:solidFill>
                  <a:schemeClr val="accent3">
                    <a:lumMod val="20000"/>
                    <a:lumOff val="80000"/>
                  </a:schemeClr>
                </a:solidFill>
                <a:latin typeface="+mj-lt"/>
                <a:ea typeface="+mn-ea"/>
                <a:cs typeface="+mn-cs"/>
              </a:defRPr>
            </a:lvl1pPr>
          </a:lstStyle>
          <a:p>
            <a:pPr marL="228600" lvl="0" indent="-228600">
              <a:spcBef>
                <a:spcPts val="1000"/>
              </a:spcBef>
              <a:buFontTx/>
            </a:pPr>
            <a:r>
              <a:rPr lang="en-US" dirty="0"/>
              <a:t>title</a:t>
            </a:r>
          </a:p>
        </p:txBody>
      </p:sp>
      <p:sp>
        <p:nvSpPr>
          <p:cNvPr id="29" name="Text Placeholder 15">
            <a:extLst>
              <a:ext uri="{FF2B5EF4-FFF2-40B4-BE49-F238E27FC236}">
                <a16:creationId xmlns:a16="http://schemas.microsoft.com/office/drawing/2014/main" id="{A4F23455-1CA2-484A-A539-C13F39C102E4}"/>
              </a:ext>
            </a:extLst>
          </p:cNvPr>
          <p:cNvSpPr>
            <a:spLocks noGrp="1"/>
          </p:cNvSpPr>
          <p:nvPr>
            <p:ph type="body" sz="quarter" idx="15" hasCustomPrompt="1"/>
          </p:nvPr>
        </p:nvSpPr>
        <p:spPr>
          <a:xfrm>
            <a:off x="539327" y="743985"/>
            <a:ext cx="5219198" cy="368878"/>
          </a:xfrm>
        </p:spPr>
        <p:txBody>
          <a:bodyPr/>
          <a:lstStyle>
            <a:lvl1pPr algn="r">
              <a:buFontTx/>
              <a:buNone/>
              <a:defRPr sz="2400" i="1">
                <a:solidFill>
                  <a:schemeClr val="accent3">
                    <a:lumMod val="20000"/>
                    <a:lumOff val="80000"/>
                  </a:schemeClr>
                </a:solidFill>
                <a:latin typeface="+mn-lt"/>
              </a:defRPr>
            </a:lvl1pPr>
          </a:lstStyle>
          <a:p>
            <a:pPr lvl="0"/>
            <a:r>
              <a:rPr lang="en-US" dirty="0"/>
              <a:t>subtitle</a:t>
            </a:r>
          </a:p>
        </p:txBody>
      </p:sp>
      <p:sp>
        <p:nvSpPr>
          <p:cNvPr id="33" name="Text Placeholder 7">
            <a:extLst>
              <a:ext uri="{FF2B5EF4-FFF2-40B4-BE49-F238E27FC236}">
                <a16:creationId xmlns:a16="http://schemas.microsoft.com/office/drawing/2014/main" id="{B28F84D8-2288-4728-AC4E-041A09E005D1}"/>
              </a:ext>
            </a:extLst>
          </p:cNvPr>
          <p:cNvSpPr>
            <a:spLocks noGrp="1"/>
          </p:cNvSpPr>
          <p:nvPr>
            <p:ph type="body" sz="quarter" idx="18" hasCustomPrompt="1"/>
          </p:nvPr>
        </p:nvSpPr>
        <p:spPr>
          <a:xfrm>
            <a:off x="3804562" y="1524693"/>
            <a:ext cx="4581878" cy="676186"/>
          </a:xfrm>
        </p:spPr>
        <p:txBody>
          <a:bodyPr/>
          <a:lstStyle>
            <a:lvl1pPr algn="ctr">
              <a:lnSpc>
                <a:spcPct val="100000"/>
              </a:lnSpc>
              <a:buFontTx/>
              <a:buNone/>
              <a:defRPr sz="1600">
                <a:solidFill>
                  <a:schemeClr val="accent3">
                    <a:lumMod val="20000"/>
                    <a:lumOff val="80000"/>
                  </a:schemeClr>
                </a:solidFill>
                <a:latin typeface="+mn-lt"/>
              </a:defRPr>
            </a:lvl1pPr>
          </a:lstStyle>
          <a:p>
            <a:pPr lvl="0"/>
            <a:r>
              <a:rPr lang="en-US" dirty="0"/>
              <a:t>Add text here</a:t>
            </a:r>
          </a:p>
        </p:txBody>
      </p:sp>
      <p:sp>
        <p:nvSpPr>
          <p:cNvPr id="4" name="Graphic 21">
            <a:extLst>
              <a:ext uri="{FF2B5EF4-FFF2-40B4-BE49-F238E27FC236}">
                <a16:creationId xmlns:a16="http://schemas.microsoft.com/office/drawing/2014/main" id="{02AF6E82-BA59-498B-9E11-F1E1BEA76522}"/>
              </a:ext>
              <a:ext uri="{C183D7F6-B498-43B3-948B-1728B52AA6E4}">
                <adec:decorative xmlns:adec="http://schemas.microsoft.com/office/drawing/2017/decorative" val="1"/>
              </a:ext>
            </a:extLst>
          </p:cNvPr>
          <p:cNvSpPr/>
          <p:nvPr/>
        </p:nvSpPr>
        <p:spPr>
          <a:xfrm rot="1600662">
            <a:off x="5546311" y="2233118"/>
            <a:ext cx="1100563" cy="563350"/>
          </a:xfrm>
          <a:custGeom>
            <a:avLst/>
            <a:gdLst>
              <a:gd name="connsiteX0" fmla="*/ 1100560 w 1100563"/>
              <a:gd name="connsiteY0" fmla="*/ 57532 h 563350"/>
              <a:gd name="connsiteX1" fmla="*/ 1083745 w 1100563"/>
              <a:gd name="connsiteY1" fmla="*/ 74346 h 563350"/>
              <a:gd name="connsiteX2" fmla="*/ 1087472 w 1100563"/>
              <a:gd name="connsiteY2" fmla="*/ 83617 h 563350"/>
              <a:gd name="connsiteX3" fmla="*/ 1085654 w 1100563"/>
              <a:gd name="connsiteY3" fmla="*/ 86707 h 563350"/>
              <a:gd name="connsiteX4" fmla="*/ 1005400 w 1100563"/>
              <a:gd name="connsiteY4" fmla="*/ 138695 h 563350"/>
              <a:gd name="connsiteX5" fmla="*/ 946686 w 1100563"/>
              <a:gd name="connsiteY5" fmla="*/ 164780 h 563350"/>
              <a:gd name="connsiteX6" fmla="*/ 879429 w 1100563"/>
              <a:gd name="connsiteY6" fmla="*/ 192955 h 563350"/>
              <a:gd name="connsiteX7" fmla="*/ 853163 w 1100563"/>
              <a:gd name="connsiteY7" fmla="*/ 203407 h 563350"/>
              <a:gd name="connsiteX8" fmla="*/ 902969 w 1100563"/>
              <a:gd name="connsiteY8" fmla="*/ 207588 h 563350"/>
              <a:gd name="connsiteX9" fmla="*/ 950776 w 1100563"/>
              <a:gd name="connsiteY9" fmla="*/ 198136 h 563350"/>
              <a:gd name="connsiteX10" fmla="*/ 952140 w 1100563"/>
              <a:gd name="connsiteY10" fmla="*/ 201862 h 563350"/>
              <a:gd name="connsiteX11" fmla="*/ 941688 w 1100563"/>
              <a:gd name="connsiteY11" fmla="*/ 212496 h 563350"/>
              <a:gd name="connsiteX12" fmla="*/ 984587 w 1100563"/>
              <a:gd name="connsiteY12" fmla="*/ 235763 h 563350"/>
              <a:gd name="connsiteX13" fmla="*/ 983587 w 1100563"/>
              <a:gd name="connsiteY13" fmla="*/ 239308 h 563350"/>
              <a:gd name="connsiteX14" fmla="*/ 973226 w 1100563"/>
              <a:gd name="connsiteY14" fmla="*/ 238490 h 563350"/>
              <a:gd name="connsiteX15" fmla="*/ 920602 w 1100563"/>
              <a:gd name="connsiteY15" fmla="*/ 227038 h 563350"/>
              <a:gd name="connsiteX16" fmla="*/ 840893 w 1100563"/>
              <a:gd name="connsiteY16" fmla="*/ 227038 h 563350"/>
              <a:gd name="connsiteX17" fmla="*/ 839166 w 1100563"/>
              <a:gd name="connsiteY17" fmla="*/ 227311 h 563350"/>
              <a:gd name="connsiteX18" fmla="*/ 733918 w 1100563"/>
              <a:gd name="connsiteY18" fmla="*/ 267665 h 563350"/>
              <a:gd name="connsiteX19" fmla="*/ 717649 w 1100563"/>
              <a:gd name="connsiteY19" fmla="*/ 285206 h 563350"/>
              <a:gd name="connsiteX20" fmla="*/ 699744 w 1100563"/>
              <a:gd name="connsiteY20" fmla="*/ 315108 h 563350"/>
              <a:gd name="connsiteX21" fmla="*/ 656936 w 1100563"/>
              <a:gd name="connsiteY21" fmla="*/ 351373 h 563350"/>
              <a:gd name="connsiteX22" fmla="*/ 580863 w 1100563"/>
              <a:gd name="connsiteY22" fmla="*/ 394726 h 563350"/>
              <a:gd name="connsiteX23" fmla="*/ 613855 w 1100563"/>
              <a:gd name="connsiteY23" fmla="*/ 397998 h 563350"/>
              <a:gd name="connsiteX24" fmla="*/ 707197 w 1100563"/>
              <a:gd name="connsiteY24" fmla="*/ 364279 h 563350"/>
              <a:gd name="connsiteX25" fmla="*/ 777362 w 1100563"/>
              <a:gd name="connsiteY25" fmla="*/ 359462 h 563350"/>
              <a:gd name="connsiteX26" fmla="*/ 786451 w 1100563"/>
              <a:gd name="connsiteY26" fmla="*/ 367369 h 563350"/>
              <a:gd name="connsiteX27" fmla="*/ 775544 w 1100563"/>
              <a:gd name="connsiteY27" fmla="*/ 369278 h 563350"/>
              <a:gd name="connsiteX28" fmla="*/ 730100 w 1100563"/>
              <a:gd name="connsiteY28" fmla="*/ 377639 h 563350"/>
              <a:gd name="connsiteX29" fmla="*/ 626943 w 1100563"/>
              <a:gd name="connsiteY29" fmla="*/ 419175 h 563350"/>
              <a:gd name="connsiteX30" fmla="*/ 603130 w 1100563"/>
              <a:gd name="connsiteY30" fmla="*/ 422356 h 563350"/>
              <a:gd name="connsiteX31" fmla="*/ 528238 w 1100563"/>
              <a:gd name="connsiteY31" fmla="*/ 440897 h 563350"/>
              <a:gd name="connsiteX32" fmla="*/ 457982 w 1100563"/>
              <a:gd name="connsiteY32" fmla="*/ 479434 h 563350"/>
              <a:gd name="connsiteX33" fmla="*/ 417537 w 1100563"/>
              <a:gd name="connsiteY33" fmla="*/ 483524 h 563350"/>
              <a:gd name="connsiteX34" fmla="*/ 376274 w 1100563"/>
              <a:gd name="connsiteY34" fmla="*/ 478070 h 563350"/>
              <a:gd name="connsiteX35" fmla="*/ 364549 w 1100563"/>
              <a:gd name="connsiteY35" fmla="*/ 476525 h 563350"/>
              <a:gd name="connsiteX36" fmla="*/ 328012 w 1100563"/>
              <a:gd name="connsiteY36" fmla="*/ 480524 h 563350"/>
              <a:gd name="connsiteX37" fmla="*/ 206859 w 1100563"/>
              <a:gd name="connsiteY37" fmla="*/ 545509 h 563350"/>
              <a:gd name="connsiteX38" fmla="*/ 165232 w 1100563"/>
              <a:gd name="connsiteY38" fmla="*/ 557052 h 563350"/>
              <a:gd name="connsiteX39" fmla="*/ 95612 w 1100563"/>
              <a:gd name="connsiteY39" fmla="*/ 560233 h 563350"/>
              <a:gd name="connsiteX40" fmla="*/ 68164 w 1100563"/>
              <a:gd name="connsiteY40" fmla="*/ 563051 h 563350"/>
              <a:gd name="connsiteX41" fmla="*/ 49713 w 1100563"/>
              <a:gd name="connsiteY41" fmla="*/ 561596 h 563350"/>
              <a:gd name="connsiteX42" fmla="*/ 19175 w 1100563"/>
              <a:gd name="connsiteY42" fmla="*/ 545146 h 563350"/>
              <a:gd name="connsiteX43" fmla="*/ 270 w 1100563"/>
              <a:gd name="connsiteY43" fmla="*/ 513153 h 563350"/>
              <a:gd name="connsiteX44" fmla="*/ 10813 w 1100563"/>
              <a:gd name="connsiteY44" fmla="*/ 499156 h 563350"/>
              <a:gd name="connsiteX45" fmla="*/ 125241 w 1100563"/>
              <a:gd name="connsiteY45" fmla="*/ 503428 h 563350"/>
              <a:gd name="connsiteX46" fmla="*/ 245395 w 1100563"/>
              <a:gd name="connsiteY46" fmla="*/ 476162 h 563350"/>
              <a:gd name="connsiteX47" fmla="*/ 309562 w 1100563"/>
              <a:gd name="connsiteY47" fmla="*/ 434081 h 563350"/>
              <a:gd name="connsiteX48" fmla="*/ 325649 w 1100563"/>
              <a:gd name="connsiteY48" fmla="*/ 416630 h 563350"/>
              <a:gd name="connsiteX49" fmla="*/ 339919 w 1100563"/>
              <a:gd name="connsiteY49" fmla="*/ 402452 h 563350"/>
              <a:gd name="connsiteX50" fmla="*/ 374820 w 1100563"/>
              <a:gd name="connsiteY50" fmla="*/ 386728 h 563350"/>
              <a:gd name="connsiteX51" fmla="*/ 389634 w 1100563"/>
              <a:gd name="connsiteY51" fmla="*/ 381911 h 563350"/>
              <a:gd name="connsiteX52" fmla="*/ 431988 w 1100563"/>
              <a:gd name="connsiteY52" fmla="*/ 341739 h 563350"/>
              <a:gd name="connsiteX53" fmla="*/ 445076 w 1100563"/>
              <a:gd name="connsiteY53" fmla="*/ 319562 h 563350"/>
              <a:gd name="connsiteX54" fmla="*/ 456164 w 1100563"/>
              <a:gd name="connsiteY54" fmla="*/ 302475 h 563350"/>
              <a:gd name="connsiteX55" fmla="*/ 462163 w 1100563"/>
              <a:gd name="connsiteY55" fmla="*/ 310110 h 563350"/>
              <a:gd name="connsiteX56" fmla="*/ 452347 w 1100563"/>
              <a:gd name="connsiteY56" fmla="*/ 324470 h 563350"/>
              <a:gd name="connsiteX57" fmla="*/ 451529 w 1100563"/>
              <a:gd name="connsiteY57" fmla="*/ 349828 h 563350"/>
              <a:gd name="connsiteX58" fmla="*/ 464799 w 1100563"/>
              <a:gd name="connsiteY58" fmla="*/ 339466 h 563350"/>
              <a:gd name="connsiteX59" fmla="*/ 479522 w 1100563"/>
              <a:gd name="connsiteY59" fmla="*/ 331559 h 563350"/>
              <a:gd name="connsiteX60" fmla="*/ 474251 w 1100563"/>
              <a:gd name="connsiteY60" fmla="*/ 345283 h 563350"/>
              <a:gd name="connsiteX61" fmla="*/ 386362 w 1100563"/>
              <a:gd name="connsiteY61" fmla="*/ 415994 h 563350"/>
              <a:gd name="connsiteX62" fmla="*/ 384363 w 1100563"/>
              <a:gd name="connsiteY62" fmla="*/ 420357 h 563350"/>
              <a:gd name="connsiteX63" fmla="*/ 511606 w 1100563"/>
              <a:gd name="connsiteY63" fmla="*/ 400089 h 563350"/>
              <a:gd name="connsiteX64" fmla="*/ 532965 w 1100563"/>
              <a:gd name="connsiteY64" fmla="*/ 377639 h 563350"/>
              <a:gd name="connsiteX65" fmla="*/ 540690 w 1100563"/>
              <a:gd name="connsiteY65" fmla="*/ 373731 h 563350"/>
              <a:gd name="connsiteX66" fmla="*/ 643848 w 1100563"/>
              <a:gd name="connsiteY66" fmla="*/ 319289 h 563350"/>
              <a:gd name="connsiteX67" fmla="*/ 682293 w 1100563"/>
              <a:gd name="connsiteY67" fmla="*/ 281116 h 563350"/>
              <a:gd name="connsiteX68" fmla="*/ 690382 w 1100563"/>
              <a:gd name="connsiteY68" fmla="*/ 267756 h 563350"/>
              <a:gd name="connsiteX69" fmla="*/ 767546 w 1100563"/>
              <a:gd name="connsiteY69" fmla="*/ 207497 h 563350"/>
              <a:gd name="connsiteX70" fmla="*/ 853435 w 1100563"/>
              <a:gd name="connsiteY70" fmla="*/ 180503 h 563350"/>
              <a:gd name="connsiteX71" fmla="*/ 897243 w 1100563"/>
              <a:gd name="connsiteY71" fmla="*/ 156691 h 563350"/>
              <a:gd name="connsiteX72" fmla="*/ 953685 w 1100563"/>
              <a:gd name="connsiteY72" fmla="*/ 99795 h 563350"/>
              <a:gd name="connsiteX73" fmla="*/ 963137 w 1100563"/>
              <a:gd name="connsiteY73" fmla="*/ 87434 h 563350"/>
              <a:gd name="connsiteX74" fmla="*/ 984678 w 1100563"/>
              <a:gd name="connsiteY74" fmla="*/ 26903 h 563350"/>
              <a:gd name="connsiteX75" fmla="*/ 983223 w 1100563"/>
              <a:gd name="connsiteY75" fmla="*/ 13633 h 563350"/>
              <a:gd name="connsiteX76" fmla="*/ 984132 w 1100563"/>
              <a:gd name="connsiteY76" fmla="*/ 0 h 563350"/>
              <a:gd name="connsiteX77" fmla="*/ 997856 w 1100563"/>
              <a:gd name="connsiteY77" fmla="*/ 21268 h 563350"/>
              <a:gd name="connsiteX78" fmla="*/ 1029758 w 1100563"/>
              <a:gd name="connsiteY78" fmla="*/ 6817 h 563350"/>
              <a:gd name="connsiteX79" fmla="*/ 1026759 w 1100563"/>
              <a:gd name="connsiteY79" fmla="*/ 11088 h 563350"/>
              <a:gd name="connsiteX80" fmla="*/ 986314 w 1100563"/>
              <a:gd name="connsiteY80" fmla="*/ 69984 h 563350"/>
              <a:gd name="connsiteX81" fmla="*/ 978134 w 1100563"/>
              <a:gd name="connsiteY81" fmla="*/ 87162 h 563350"/>
              <a:gd name="connsiteX82" fmla="*/ 947504 w 1100563"/>
              <a:gd name="connsiteY82" fmla="*/ 135968 h 563350"/>
              <a:gd name="connsiteX83" fmla="*/ 967772 w 1100563"/>
              <a:gd name="connsiteY83" fmla="*/ 137059 h 563350"/>
              <a:gd name="connsiteX84" fmla="*/ 1024396 w 1100563"/>
              <a:gd name="connsiteY84" fmla="*/ 114610 h 563350"/>
              <a:gd name="connsiteX85" fmla="*/ 1038483 w 1100563"/>
              <a:gd name="connsiteY85" fmla="*/ 102249 h 563350"/>
              <a:gd name="connsiteX86" fmla="*/ 1072839 w 1100563"/>
              <a:gd name="connsiteY86" fmla="*/ 67711 h 563350"/>
              <a:gd name="connsiteX87" fmla="*/ 1100560 w 1100563"/>
              <a:gd name="connsiteY87" fmla="*/ 57532 h 56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100563" h="563350">
                <a:moveTo>
                  <a:pt x="1100560" y="57532"/>
                </a:moveTo>
                <a:cubicBezTo>
                  <a:pt x="1100832" y="68802"/>
                  <a:pt x="1087199" y="65258"/>
                  <a:pt x="1083745" y="74346"/>
                </a:cubicBezTo>
                <a:cubicBezTo>
                  <a:pt x="1084654" y="76709"/>
                  <a:pt x="1086109" y="80254"/>
                  <a:pt x="1087472" y="83617"/>
                </a:cubicBezTo>
                <a:cubicBezTo>
                  <a:pt x="1086745" y="84889"/>
                  <a:pt x="1086472" y="86162"/>
                  <a:pt x="1085654" y="86707"/>
                </a:cubicBezTo>
                <a:cubicBezTo>
                  <a:pt x="1059024" y="104248"/>
                  <a:pt x="1032939" y="122790"/>
                  <a:pt x="1005400" y="138695"/>
                </a:cubicBezTo>
                <a:cubicBezTo>
                  <a:pt x="986950" y="149329"/>
                  <a:pt x="966409" y="156418"/>
                  <a:pt x="946686" y="164780"/>
                </a:cubicBezTo>
                <a:cubicBezTo>
                  <a:pt x="924328" y="174323"/>
                  <a:pt x="901879" y="183594"/>
                  <a:pt x="879429" y="192955"/>
                </a:cubicBezTo>
                <a:cubicBezTo>
                  <a:pt x="870977" y="196500"/>
                  <a:pt x="862433" y="199681"/>
                  <a:pt x="853163" y="203407"/>
                </a:cubicBezTo>
                <a:cubicBezTo>
                  <a:pt x="870431" y="204680"/>
                  <a:pt x="887064" y="204134"/>
                  <a:pt x="902969" y="207588"/>
                </a:cubicBezTo>
                <a:cubicBezTo>
                  <a:pt x="920511" y="211405"/>
                  <a:pt x="934417" y="197954"/>
                  <a:pt x="950776" y="198136"/>
                </a:cubicBezTo>
                <a:cubicBezTo>
                  <a:pt x="951231" y="199408"/>
                  <a:pt x="951685" y="200590"/>
                  <a:pt x="952140" y="201862"/>
                </a:cubicBezTo>
                <a:cubicBezTo>
                  <a:pt x="948868" y="205225"/>
                  <a:pt x="945596" y="208497"/>
                  <a:pt x="941688" y="212496"/>
                </a:cubicBezTo>
                <a:cubicBezTo>
                  <a:pt x="956139" y="220403"/>
                  <a:pt x="970317" y="228038"/>
                  <a:pt x="984587" y="235763"/>
                </a:cubicBezTo>
                <a:cubicBezTo>
                  <a:pt x="984223" y="236945"/>
                  <a:pt x="983950" y="238126"/>
                  <a:pt x="983587" y="239308"/>
                </a:cubicBezTo>
                <a:cubicBezTo>
                  <a:pt x="980133" y="239035"/>
                  <a:pt x="976589" y="239217"/>
                  <a:pt x="973226" y="238490"/>
                </a:cubicBezTo>
                <a:cubicBezTo>
                  <a:pt x="955684" y="234673"/>
                  <a:pt x="938325" y="228310"/>
                  <a:pt x="920602" y="227038"/>
                </a:cubicBezTo>
                <a:cubicBezTo>
                  <a:pt x="894153" y="225220"/>
                  <a:pt x="867523" y="226856"/>
                  <a:pt x="840893" y="227038"/>
                </a:cubicBezTo>
                <a:cubicBezTo>
                  <a:pt x="840348" y="227038"/>
                  <a:pt x="839711" y="227311"/>
                  <a:pt x="839166" y="227311"/>
                </a:cubicBezTo>
                <a:cubicBezTo>
                  <a:pt x="797539" y="223493"/>
                  <a:pt x="767001" y="249396"/>
                  <a:pt x="733918" y="267665"/>
                </a:cubicBezTo>
                <a:cubicBezTo>
                  <a:pt x="727283" y="271300"/>
                  <a:pt x="722193" y="278662"/>
                  <a:pt x="717649" y="285206"/>
                </a:cubicBezTo>
                <a:cubicBezTo>
                  <a:pt x="711105" y="294749"/>
                  <a:pt x="705743" y="305111"/>
                  <a:pt x="699744" y="315108"/>
                </a:cubicBezTo>
                <a:cubicBezTo>
                  <a:pt x="689474" y="331923"/>
                  <a:pt x="675568" y="343011"/>
                  <a:pt x="656936" y="351373"/>
                </a:cubicBezTo>
                <a:cubicBezTo>
                  <a:pt x="631396" y="362734"/>
                  <a:pt x="608038" y="378912"/>
                  <a:pt x="580863" y="394726"/>
                </a:cubicBezTo>
                <a:cubicBezTo>
                  <a:pt x="594041" y="400270"/>
                  <a:pt x="604130" y="401452"/>
                  <a:pt x="613855" y="397998"/>
                </a:cubicBezTo>
                <a:cubicBezTo>
                  <a:pt x="645120" y="387092"/>
                  <a:pt x="676113" y="375640"/>
                  <a:pt x="707197" y="364279"/>
                </a:cubicBezTo>
                <a:cubicBezTo>
                  <a:pt x="730191" y="355826"/>
                  <a:pt x="753550" y="353281"/>
                  <a:pt x="777362" y="359462"/>
                </a:cubicBezTo>
                <a:cubicBezTo>
                  <a:pt x="780725" y="360371"/>
                  <a:pt x="783724" y="362643"/>
                  <a:pt x="786451" y="367369"/>
                </a:cubicBezTo>
                <a:cubicBezTo>
                  <a:pt x="782816" y="368096"/>
                  <a:pt x="778907" y="370005"/>
                  <a:pt x="775544" y="369278"/>
                </a:cubicBezTo>
                <a:cubicBezTo>
                  <a:pt x="759094" y="365733"/>
                  <a:pt x="744643" y="371822"/>
                  <a:pt x="730100" y="377639"/>
                </a:cubicBezTo>
                <a:cubicBezTo>
                  <a:pt x="695654" y="391454"/>
                  <a:pt x="661480" y="405815"/>
                  <a:pt x="626943" y="419175"/>
                </a:cubicBezTo>
                <a:cubicBezTo>
                  <a:pt x="619672" y="421993"/>
                  <a:pt x="611037" y="422992"/>
                  <a:pt x="603130" y="422356"/>
                </a:cubicBezTo>
                <a:cubicBezTo>
                  <a:pt x="575955" y="420357"/>
                  <a:pt x="551597" y="428173"/>
                  <a:pt x="528238" y="440897"/>
                </a:cubicBezTo>
                <a:cubicBezTo>
                  <a:pt x="504789" y="453712"/>
                  <a:pt x="481158" y="466164"/>
                  <a:pt x="457982" y="479434"/>
                </a:cubicBezTo>
                <a:cubicBezTo>
                  <a:pt x="444803" y="487068"/>
                  <a:pt x="431624" y="486159"/>
                  <a:pt x="417537" y="483524"/>
                </a:cubicBezTo>
                <a:cubicBezTo>
                  <a:pt x="403904" y="480979"/>
                  <a:pt x="390089" y="479797"/>
                  <a:pt x="376274" y="478070"/>
                </a:cubicBezTo>
                <a:cubicBezTo>
                  <a:pt x="372366" y="477616"/>
                  <a:pt x="367912" y="478161"/>
                  <a:pt x="364549" y="476525"/>
                </a:cubicBezTo>
                <a:cubicBezTo>
                  <a:pt x="351370" y="470436"/>
                  <a:pt x="339646" y="474253"/>
                  <a:pt x="328012" y="480524"/>
                </a:cubicBezTo>
                <a:cubicBezTo>
                  <a:pt x="287658" y="502247"/>
                  <a:pt x="247667" y="524787"/>
                  <a:pt x="206859" y="545509"/>
                </a:cubicBezTo>
                <a:cubicBezTo>
                  <a:pt x="194225" y="551871"/>
                  <a:pt x="179410" y="555507"/>
                  <a:pt x="165232" y="557052"/>
                </a:cubicBezTo>
                <a:cubicBezTo>
                  <a:pt x="142146" y="559506"/>
                  <a:pt x="118788" y="559052"/>
                  <a:pt x="95612" y="560233"/>
                </a:cubicBezTo>
                <a:cubicBezTo>
                  <a:pt x="86432" y="560688"/>
                  <a:pt x="77343" y="562596"/>
                  <a:pt x="68164" y="563051"/>
                </a:cubicBezTo>
                <a:cubicBezTo>
                  <a:pt x="61983" y="563414"/>
                  <a:pt x="55167" y="563869"/>
                  <a:pt x="49713" y="561596"/>
                </a:cubicBezTo>
                <a:cubicBezTo>
                  <a:pt x="39079" y="557143"/>
                  <a:pt x="28809" y="551417"/>
                  <a:pt x="19175" y="545146"/>
                </a:cubicBezTo>
                <a:cubicBezTo>
                  <a:pt x="7814" y="537784"/>
                  <a:pt x="1906" y="526514"/>
                  <a:pt x="270" y="513153"/>
                </a:cubicBezTo>
                <a:cubicBezTo>
                  <a:pt x="-911" y="503519"/>
                  <a:pt x="1634" y="500429"/>
                  <a:pt x="10813" y="499156"/>
                </a:cubicBezTo>
                <a:cubicBezTo>
                  <a:pt x="49168" y="493612"/>
                  <a:pt x="87886" y="495521"/>
                  <a:pt x="125241" y="503428"/>
                </a:cubicBezTo>
                <a:cubicBezTo>
                  <a:pt x="170685" y="513062"/>
                  <a:pt x="208767" y="500156"/>
                  <a:pt x="245395" y="476162"/>
                </a:cubicBezTo>
                <a:cubicBezTo>
                  <a:pt x="266754" y="462165"/>
                  <a:pt x="287840" y="447532"/>
                  <a:pt x="309562" y="434081"/>
                </a:cubicBezTo>
                <a:cubicBezTo>
                  <a:pt x="316924" y="429536"/>
                  <a:pt x="322741" y="424356"/>
                  <a:pt x="325649" y="416630"/>
                </a:cubicBezTo>
                <a:cubicBezTo>
                  <a:pt x="328376" y="409359"/>
                  <a:pt x="333102" y="405360"/>
                  <a:pt x="339919" y="402452"/>
                </a:cubicBezTo>
                <a:cubicBezTo>
                  <a:pt x="351643" y="397362"/>
                  <a:pt x="363095" y="391818"/>
                  <a:pt x="374820" y="386728"/>
                </a:cubicBezTo>
                <a:cubicBezTo>
                  <a:pt x="379546" y="384638"/>
                  <a:pt x="384545" y="382820"/>
                  <a:pt x="389634" y="381911"/>
                </a:cubicBezTo>
                <a:cubicBezTo>
                  <a:pt x="409630" y="378185"/>
                  <a:pt x="425808" y="362007"/>
                  <a:pt x="431988" y="341739"/>
                </a:cubicBezTo>
                <a:cubicBezTo>
                  <a:pt x="434442" y="333740"/>
                  <a:pt x="440532" y="326833"/>
                  <a:pt x="445076" y="319562"/>
                </a:cubicBezTo>
                <a:cubicBezTo>
                  <a:pt x="448711" y="313654"/>
                  <a:pt x="452620" y="307928"/>
                  <a:pt x="456164" y="302475"/>
                </a:cubicBezTo>
                <a:cubicBezTo>
                  <a:pt x="462345" y="302566"/>
                  <a:pt x="464799" y="305111"/>
                  <a:pt x="462163" y="310110"/>
                </a:cubicBezTo>
                <a:cubicBezTo>
                  <a:pt x="459436" y="315199"/>
                  <a:pt x="455528" y="319653"/>
                  <a:pt x="452347" y="324470"/>
                </a:cubicBezTo>
                <a:cubicBezTo>
                  <a:pt x="447166" y="332286"/>
                  <a:pt x="445530" y="340375"/>
                  <a:pt x="451529" y="349828"/>
                </a:cubicBezTo>
                <a:cubicBezTo>
                  <a:pt x="455982" y="346283"/>
                  <a:pt x="460163" y="342466"/>
                  <a:pt x="464799" y="339466"/>
                </a:cubicBezTo>
                <a:cubicBezTo>
                  <a:pt x="469343" y="336467"/>
                  <a:pt x="474433" y="334286"/>
                  <a:pt x="479522" y="331559"/>
                </a:cubicBezTo>
                <a:cubicBezTo>
                  <a:pt x="483976" y="340284"/>
                  <a:pt x="478159" y="342102"/>
                  <a:pt x="474251" y="345283"/>
                </a:cubicBezTo>
                <a:cubicBezTo>
                  <a:pt x="445258" y="369278"/>
                  <a:pt x="412538" y="388637"/>
                  <a:pt x="386362" y="415994"/>
                </a:cubicBezTo>
                <a:cubicBezTo>
                  <a:pt x="385272" y="417085"/>
                  <a:pt x="384999" y="418993"/>
                  <a:pt x="384363" y="420357"/>
                </a:cubicBezTo>
                <a:cubicBezTo>
                  <a:pt x="430988" y="443987"/>
                  <a:pt x="471979" y="430718"/>
                  <a:pt x="511606" y="400089"/>
                </a:cubicBezTo>
                <a:cubicBezTo>
                  <a:pt x="511061" y="387728"/>
                  <a:pt x="519331" y="380457"/>
                  <a:pt x="532965" y="377639"/>
                </a:cubicBezTo>
                <a:cubicBezTo>
                  <a:pt x="535691" y="377094"/>
                  <a:pt x="538418" y="375458"/>
                  <a:pt x="540690" y="373731"/>
                </a:cubicBezTo>
                <a:cubicBezTo>
                  <a:pt x="572592" y="350827"/>
                  <a:pt x="609038" y="336649"/>
                  <a:pt x="643848" y="319289"/>
                </a:cubicBezTo>
                <a:cubicBezTo>
                  <a:pt x="660571" y="310928"/>
                  <a:pt x="676113" y="300748"/>
                  <a:pt x="682293" y="281116"/>
                </a:cubicBezTo>
                <a:cubicBezTo>
                  <a:pt x="683839" y="276299"/>
                  <a:pt x="687020" y="271755"/>
                  <a:pt x="690382" y="267756"/>
                </a:cubicBezTo>
                <a:cubicBezTo>
                  <a:pt x="711923" y="242398"/>
                  <a:pt x="736372" y="221766"/>
                  <a:pt x="767546" y="207497"/>
                </a:cubicBezTo>
                <a:cubicBezTo>
                  <a:pt x="795449" y="194773"/>
                  <a:pt x="824260" y="187684"/>
                  <a:pt x="853435" y="180503"/>
                </a:cubicBezTo>
                <a:cubicBezTo>
                  <a:pt x="869977" y="176504"/>
                  <a:pt x="884974" y="169415"/>
                  <a:pt x="897243" y="156691"/>
                </a:cubicBezTo>
                <a:cubicBezTo>
                  <a:pt x="915785" y="137423"/>
                  <a:pt x="934962" y="118881"/>
                  <a:pt x="953685" y="99795"/>
                </a:cubicBezTo>
                <a:cubicBezTo>
                  <a:pt x="957320" y="96069"/>
                  <a:pt x="961319" y="92069"/>
                  <a:pt x="963137" y="87434"/>
                </a:cubicBezTo>
                <a:cubicBezTo>
                  <a:pt x="970772" y="67439"/>
                  <a:pt x="978043" y="47262"/>
                  <a:pt x="984678" y="26903"/>
                </a:cubicBezTo>
                <a:cubicBezTo>
                  <a:pt x="985950" y="23086"/>
                  <a:pt x="983496" y="18087"/>
                  <a:pt x="983223" y="13633"/>
                </a:cubicBezTo>
                <a:cubicBezTo>
                  <a:pt x="983042" y="10634"/>
                  <a:pt x="983587" y="7544"/>
                  <a:pt x="984132" y="0"/>
                </a:cubicBezTo>
                <a:cubicBezTo>
                  <a:pt x="989949" y="8907"/>
                  <a:pt x="993403" y="14360"/>
                  <a:pt x="997856" y="21268"/>
                </a:cubicBezTo>
                <a:cubicBezTo>
                  <a:pt x="1005582" y="10543"/>
                  <a:pt x="1014398" y="2454"/>
                  <a:pt x="1029758" y="6817"/>
                </a:cubicBezTo>
                <a:cubicBezTo>
                  <a:pt x="1028849" y="8180"/>
                  <a:pt x="1028213" y="10270"/>
                  <a:pt x="1026759" y="11088"/>
                </a:cubicBezTo>
                <a:cubicBezTo>
                  <a:pt x="1004946" y="24994"/>
                  <a:pt x="993948" y="46262"/>
                  <a:pt x="986314" y="69984"/>
                </a:cubicBezTo>
                <a:cubicBezTo>
                  <a:pt x="984405" y="75982"/>
                  <a:pt x="981406" y="81799"/>
                  <a:pt x="978134" y="87162"/>
                </a:cubicBezTo>
                <a:cubicBezTo>
                  <a:pt x="968318" y="103340"/>
                  <a:pt x="958047" y="119245"/>
                  <a:pt x="947504" y="135968"/>
                </a:cubicBezTo>
                <a:cubicBezTo>
                  <a:pt x="954685" y="141512"/>
                  <a:pt x="961683" y="139331"/>
                  <a:pt x="967772" y="137059"/>
                </a:cubicBezTo>
                <a:cubicBezTo>
                  <a:pt x="986859" y="130061"/>
                  <a:pt x="1005855" y="122790"/>
                  <a:pt x="1024396" y="114610"/>
                </a:cubicBezTo>
                <a:cubicBezTo>
                  <a:pt x="1029849" y="112247"/>
                  <a:pt x="1034030" y="106702"/>
                  <a:pt x="1038483" y="102249"/>
                </a:cubicBezTo>
                <a:cubicBezTo>
                  <a:pt x="1049935" y="90797"/>
                  <a:pt x="1060842" y="78618"/>
                  <a:pt x="1072839" y="67711"/>
                </a:cubicBezTo>
                <a:cubicBezTo>
                  <a:pt x="1082655" y="58714"/>
                  <a:pt x="1090289" y="56623"/>
                  <a:pt x="1100560" y="57532"/>
                </a:cubicBezTo>
                <a:close/>
              </a:path>
            </a:pathLst>
          </a:custGeom>
          <a:solidFill>
            <a:srgbClr val="F8EAD4"/>
          </a:solidFill>
          <a:ln w="9053" cap="flat">
            <a:noFill/>
            <a:prstDash val="solid"/>
            <a:miter/>
          </a:ln>
        </p:spPr>
        <p:txBody>
          <a:bodyPr rtlCol="0" anchor="ctr"/>
          <a:lstStyle/>
          <a:p>
            <a:endParaRPr lang="en-US" dirty="0"/>
          </a:p>
        </p:txBody>
      </p:sp>
      <p:sp>
        <p:nvSpPr>
          <p:cNvPr id="25" name="Picture Placeholder 34">
            <a:extLst>
              <a:ext uri="{FF2B5EF4-FFF2-40B4-BE49-F238E27FC236}">
                <a16:creationId xmlns:a16="http://schemas.microsoft.com/office/drawing/2014/main" id="{771DFCF5-94C5-4563-8423-D05A462D8DA0}"/>
              </a:ext>
            </a:extLst>
          </p:cNvPr>
          <p:cNvSpPr>
            <a:spLocks noGrp="1"/>
          </p:cNvSpPr>
          <p:nvPr>
            <p:ph type="pic" sz="quarter" idx="10"/>
          </p:nvPr>
        </p:nvSpPr>
        <p:spPr>
          <a:xfrm>
            <a:off x="840659" y="3699572"/>
            <a:ext cx="2120872" cy="2120963"/>
          </a:xfrm>
          <a:solidFill>
            <a:schemeClr val="tx2">
              <a:lumMod val="50000"/>
            </a:schemeClr>
          </a:solidFill>
        </p:spPr>
        <p:txBody>
          <a:bodyPr/>
          <a:lstStyle>
            <a:lvl1pPr algn="ctr">
              <a:buNone/>
              <a:defRPr sz="1400">
                <a:solidFill>
                  <a:schemeClr val="bg1"/>
                </a:solidFill>
                <a:latin typeface="+mn-lt"/>
              </a:defRPr>
            </a:lvl1pPr>
          </a:lstStyle>
          <a:p>
            <a:r>
              <a:rPr lang="en-US"/>
              <a:t>Click icon to add picture</a:t>
            </a:r>
            <a:endParaRPr lang="en-US" dirty="0"/>
          </a:p>
        </p:txBody>
      </p:sp>
      <p:sp>
        <p:nvSpPr>
          <p:cNvPr id="27" name="Picture Placeholder 34">
            <a:extLst>
              <a:ext uri="{FF2B5EF4-FFF2-40B4-BE49-F238E27FC236}">
                <a16:creationId xmlns:a16="http://schemas.microsoft.com/office/drawing/2014/main" id="{EFB6A770-C929-4EDF-85EB-4A8B19E96898}"/>
              </a:ext>
            </a:extLst>
          </p:cNvPr>
          <p:cNvSpPr>
            <a:spLocks noGrp="1"/>
          </p:cNvSpPr>
          <p:nvPr>
            <p:ph type="pic" sz="quarter" idx="11"/>
          </p:nvPr>
        </p:nvSpPr>
        <p:spPr>
          <a:xfrm>
            <a:off x="3637653" y="3713275"/>
            <a:ext cx="2120872" cy="2107260"/>
          </a:xfrm>
          <a:solidFill>
            <a:schemeClr val="tx2">
              <a:lumMod val="40000"/>
              <a:lumOff val="60000"/>
            </a:schemeClr>
          </a:solidFill>
        </p:spPr>
        <p:txBody>
          <a:bodyPr/>
          <a:lstStyle>
            <a:lvl1pPr algn="ctr">
              <a:buNone/>
              <a:defRPr sz="1400">
                <a:solidFill>
                  <a:schemeClr val="tx1"/>
                </a:solidFill>
                <a:latin typeface="+mn-lt"/>
              </a:defRPr>
            </a:lvl1pPr>
          </a:lstStyle>
          <a:p>
            <a:r>
              <a:rPr lang="en-US"/>
              <a:t>Click icon to add picture</a:t>
            </a:r>
            <a:endParaRPr lang="en-US" dirty="0"/>
          </a:p>
        </p:txBody>
      </p:sp>
      <p:sp>
        <p:nvSpPr>
          <p:cNvPr id="30" name="Picture Placeholder 34">
            <a:extLst>
              <a:ext uri="{FF2B5EF4-FFF2-40B4-BE49-F238E27FC236}">
                <a16:creationId xmlns:a16="http://schemas.microsoft.com/office/drawing/2014/main" id="{E59E95AF-7585-4115-8054-B085E0FF9EB9}"/>
              </a:ext>
            </a:extLst>
          </p:cNvPr>
          <p:cNvSpPr>
            <a:spLocks noGrp="1"/>
          </p:cNvSpPr>
          <p:nvPr>
            <p:ph type="pic" sz="quarter" idx="12"/>
          </p:nvPr>
        </p:nvSpPr>
        <p:spPr>
          <a:xfrm>
            <a:off x="6434747" y="3699572"/>
            <a:ext cx="2120872" cy="2120963"/>
          </a:xfrm>
          <a:solidFill>
            <a:schemeClr val="tx2">
              <a:lumMod val="50000"/>
            </a:schemeClr>
          </a:solidFill>
        </p:spPr>
        <p:txBody>
          <a:bodyPr/>
          <a:lstStyle>
            <a:lvl1pPr algn="ctr">
              <a:buNone/>
              <a:defRPr sz="1400">
                <a:solidFill>
                  <a:schemeClr val="bg1"/>
                </a:solidFill>
                <a:latin typeface="+mn-lt"/>
              </a:defRPr>
            </a:lvl1pPr>
          </a:lstStyle>
          <a:p>
            <a:r>
              <a:rPr lang="en-US"/>
              <a:t>Click icon to add picture</a:t>
            </a:r>
            <a:endParaRPr lang="en-US" dirty="0"/>
          </a:p>
        </p:txBody>
      </p:sp>
      <p:sp>
        <p:nvSpPr>
          <p:cNvPr id="31" name="Picture Placeholder 34">
            <a:extLst>
              <a:ext uri="{FF2B5EF4-FFF2-40B4-BE49-F238E27FC236}">
                <a16:creationId xmlns:a16="http://schemas.microsoft.com/office/drawing/2014/main" id="{8CF32787-1C54-4041-B325-864EB07CA58D}"/>
              </a:ext>
            </a:extLst>
          </p:cNvPr>
          <p:cNvSpPr>
            <a:spLocks noGrp="1"/>
          </p:cNvSpPr>
          <p:nvPr>
            <p:ph type="pic" sz="quarter" idx="13"/>
          </p:nvPr>
        </p:nvSpPr>
        <p:spPr>
          <a:xfrm>
            <a:off x="9229469" y="3699573"/>
            <a:ext cx="2120872" cy="2120962"/>
          </a:xfrm>
          <a:solidFill>
            <a:schemeClr val="tx2">
              <a:lumMod val="40000"/>
              <a:lumOff val="60000"/>
            </a:schemeClr>
          </a:solidFill>
        </p:spPr>
        <p:txBody>
          <a:bodyPr/>
          <a:lstStyle>
            <a:lvl1pPr algn="ctr">
              <a:buNone/>
              <a:defRPr sz="1400">
                <a:solidFill>
                  <a:schemeClr val="tx1"/>
                </a:solidFill>
                <a:latin typeface="+mn-lt"/>
              </a:defRPr>
            </a:lvl1pPr>
          </a:lstStyle>
          <a:p>
            <a:r>
              <a:rPr lang="en-US"/>
              <a:t>Click icon to add picture</a:t>
            </a:r>
            <a:endParaRPr lang="en-US" dirty="0"/>
          </a:p>
        </p:txBody>
      </p:sp>
    </p:spTree>
    <p:extLst>
      <p:ext uri="{BB962C8B-B14F-4D97-AF65-F5344CB8AC3E}">
        <p14:creationId xmlns:p14="http://schemas.microsoft.com/office/powerpoint/2010/main" val="76097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Photo Collage">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6453-F65D-4E9B-9827-962EA7B43B3C}"/>
              </a:ext>
            </a:extLst>
          </p:cNvPr>
          <p:cNvSpPr>
            <a:spLocks noGrp="1"/>
          </p:cNvSpPr>
          <p:nvPr>
            <p:ph type="title"/>
          </p:nvPr>
        </p:nvSpPr>
        <p:spPr>
          <a:xfrm>
            <a:off x="0" y="0"/>
            <a:ext cx="11339241" cy="407035"/>
          </a:xfrm>
        </p:spPr>
        <p:txBody>
          <a:bodyPr/>
          <a:lstStyle>
            <a:lvl1pPr>
              <a:defRPr sz="900">
                <a:solidFill>
                  <a:schemeClr val="accent3">
                    <a:lumMod val="40000"/>
                    <a:lumOff val="60000"/>
                  </a:schemeClr>
                </a:solidFill>
              </a:defRPr>
            </a:lvl1pPr>
          </a:lstStyle>
          <a:p>
            <a:r>
              <a:rPr lang="en-US"/>
              <a:t>Click to edit Master title style</a:t>
            </a:r>
          </a:p>
        </p:txBody>
      </p:sp>
      <p:sp>
        <p:nvSpPr>
          <p:cNvPr id="5" name="Rectangle 4">
            <a:extLst>
              <a:ext uri="{FF2B5EF4-FFF2-40B4-BE49-F238E27FC236}">
                <a16:creationId xmlns:a16="http://schemas.microsoft.com/office/drawing/2014/main" id="{D61CD3A7-191A-485E-B049-D37C740CB310}"/>
              </a:ext>
              <a:ext uri="{C183D7F6-B498-43B3-948B-1728B52AA6E4}">
                <adec:decorative xmlns:adec="http://schemas.microsoft.com/office/drawing/2017/decorative" val="1"/>
              </a:ext>
            </a:extLst>
          </p:cNvPr>
          <p:cNvSpPr/>
          <p:nvPr/>
        </p:nvSpPr>
        <p:spPr>
          <a:xfrm>
            <a:off x="106303" y="122372"/>
            <a:ext cx="3419583" cy="3517831"/>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9B6B0CD-4535-4563-A88C-7CDF7196B85B}"/>
              </a:ext>
              <a:ext uri="{C183D7F6-B498-43B3-948B-1728B52AA6E4}">
                <adec:decorative xmlns:adec="http://schemas.microsoft.com/office/drawing/2017/decorative" val="1"/>
              </a:ext>
            </a:extLst>
          </p:cNvPr>
          <p:cNvSpPr/>
          <p:nvPr/>
        </p:nvSpPr>
        <p:spPr>
          <a:xfrm>
            <a:off x="106303" y="3741802"/>
            <a:ext cx="3419583" cy="2981853"/>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36616B6-846C-4079-9DD9-63233DAD3ACB}"/>
              </a:ext>
              <a:ext uri="{C183D7F6-B498-43B3-948B-1728B52AA6E4}">
                <adec:decorative xmlns:adec="http://schemas.microsoft.com/office/drawing/2017/decorative" val="1"/>
              </a:ext>
            </a:extLst>
          </p:cNvPr>
          <p:cNvSpPr/>
          <p:nvPr/>
        </p:nvSpPr>
        <p:spPr>
          <a:xfrm>
            <a:off x="3642691" y="122372"/>
            <a:ext cx="2956440" cy="296762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B979808-C3C3-4F87-A5AE-006E7FF4D946}"/>
              </a:ext>
              <a:ext uri="{C183D7F6-B498-43B3-948B-1728B52AA6E4}">
                <adec:decorative xmlns:adec="http://schemas.microsoft.com/office/drawing/2017/decorative" val="1"/>
              </a:ext>
            </a:extLst>
          </p:cNvPr>
          <p:cNvSpPr/>
          <p:nvPr/>
        </p:nvSpPr>
        <p:spPr>
          <a:xfrm>
            <a:off x="6708952" y="122372"/>
            <a:ext cx="2673402" cy="4139631"/>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6C382A8-4A78-49CE-B22C-0941D49A83FD}"/>
              </a:ext>
              <a:ext uri="{C183D7F6-B498-43B3-948B-1728B52AA6E4}">
                <adec:decorative xmlns:adec="http://schemas.microsoft.com/office/drawing/2017/decorative" val="1"/>
              </a:ext>
            </a:extLst>
          </p:cNvPr>
          <p:cNvSpPr/>
          <p:nvPr/>
        </p:nvSpPr>
        <p:spPr>
          <a:xfrm>
            <a:off x="3642690" y="3205824"/>
            <a:ext cx="2956440" cy="3517831"/>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DCA776-FCFC-4F63-8D71-9078106C9472}"/>
              </a:ext>
              <a:ext uri="{C183D7F6-B498-43B3-948B-1728B52AA6E4}">
                <adec:decorative xmlns:adec="http://schemas.microsoft.com/office/drawing/2017/decorative" val="1"/>
              </a:ext>
            </a:extLst>
          </p:cNvPr>
          <p:cNvSpPr/>
          <p:nvPr/>
        </p:nvSpPr>
        <p:spPr>
          <a:xfrm>
            <a:off x="9492176" y="122372"/>
            <a:ext cx="2568606" cy="2860006"/>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59447AF-2555-49E0-918A-7A5A3E4DE479}"/>
              </a:ext>
              <a:ext uri="{C183D7F6-B498-43B3-948B-1728B52AA6E4}">
                <adec:decorative xmlns:adec="http://schemas.microsoft.com/office/drawing/2017/decorative" val="1"/>
              </a:ext>
            </a:extLst>
          </p:cNvPr>
          <p:cNvSpPr/>
          <p:nvPr/>
        </p:nvSpPr>
        <p:spPr>
          <a:xfrm>
            <a:off x="6708953" y="4372996"/>
            <a:ext cx="2673402" cy="235065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451BDE1-FF97-41BB-B1FE-039ECB3FAA48}"/>
              </a:ext>
              <a:ext uri="{C183D7F6-B498-43B3-948B-1728B52AA6E4}">
                <adec:decorative xmlns:adec="http://schemas.microsoft.com/office/drawing/2017/decorative" val="1"/>
              </a:ext>
            </a:extLst>
          </p:cNvPr>
          <p:cNvSpPr/>
          <p:nvPr/>
        </p:nvSpPr>
        <p:spPr>
          <a:xfrm>
            <a:off x="9492174" y="3090002"/>
            <a:ext cx="2568608" cy="3633654"/>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2">
            <a:extLst>
              <a:ext uri="{FF2B5EF4-FFF2-40B4-BE49-F238E27FC236}">
                <a16:creationId xmlns:a16="http://schemas.microsoft.com/office/drawing/2014/main" id="{67AD5A73-8716-4463-A72A-D6F3CA1C957B}"/>
              </a:ext>
            </a:extLst>
          </p:cNvPr>
          <p:cNvSpPr>
            <a:spLocks noGrp="1"/>
          </p:cNvSpPr>
          <p:nvPr>
            <p:ph type="pic" sz="quarter" idx="10"/>
          </p:nvPr>
        </p:nvSpPr>
        <p:spPr>
          <a:xfrm>
            <a:off x="349279" y="374309"/>
            <a:ext cx="2926597" cy="2524311"/>
          </a:xfrm>
          <a:solidFill>
            <a:schemeClr val="tx2">
              <a:lumMod val="40000"/>
              <a:lumOff val="60000"/>
            </a:schemeClr>
          </a:solidFill>
        </p:spPr>
        <p:txBody>
          <a:bodyPr/>
          <a:lstStyle>
            <a:lvl1pPr algn="ctr">
              <a:buNone/>
              <a:defRPr sz="1400">
                <a:solidFill>
                  <a:schemeClr val="tx1"/>
                </a:solidFill>
                <a:latin typeface="+mn-lt"/>
              </a:defRPr>
            </a:lvl1pPr>
          </a:lstStyle>
          <a:p>
            <a:r>
              <a:rPr lang="en-US"/>
              <a:t>Click icon to add picture</a:t>
            </a:r>
            <a:endParaRPr lang="en-US" dirty="0"/>
          </a:p>
        </p:txBody>
      </p:sp>
      <p:sp>
        <p:nvSpPr>
          <p:cNvPr id="29" name="Picture Placeholder 18">
            <a:extLst>
              <a:ext uri="{FF2B5EF4-FFF2-40B4-BE49-F238E27FC236}">
                <a16:creationId xmlns:a16="http://schemas.microsoft.com/office/drawing/2014/main" id="{306E7670-75FA-47A8-81A4-05FD7DE0AF1D}"/>
              </a:ext>
            </a:extLst>
          </p:cNvPr>
          <p:cNvSpPr>
            <a:spLocks noGrp="1"/>
          </p:cNvSpPr>
          <p:nvPr>
            <p:ph type="pic" sz="quarter" idx="11"/>
          </p:nvPr>
        </p:nvSpPr>
        <p:spPr>
          <a:xfrm>
            <a:off x="349189" y="3994520"/>
            <a:ext cx="2930525" cy="1987550"/>
          </a:xfrm>
          <a:solidFill>
            <a:schemeClr val="tx2">
              <a:lumMod val="50000"/>
            </a:schemeClr>
          </a:solidFill>
        </p:spPr>
        <p:txBody>
          <a:bodyPr/>
          <a:lstStyle>
            <a:lvl1pPr algn="ctr">
              <a:buNone/>
              <a:defRPr sz="1400">
                <a:solidFill>
                  <a:schemeClr val="bg1"/>
                </a:solidFill>
                <a:latin typeface="+mn-lt"/>
              </a:defRPr>
            </a:lvl1pPr>
          </a:lstStyle>
          <a:p>
            <a:r>
              <a:rPr lang="en-US"/>
              <a:t>Click icon to add picture</a:t>
            </a:r>
            <a:endParaRPr lang="en-US" dirty="0"/>
          </a:p>
        </p:txBody>
      </p:sp>
      <p:sp>
        <p:nvSpPr>
          <p:cNvPr id="31" name="Picture Placeholder 18">
            <a:extLst>
              <a:ext uri="{FF2B5EF4-FFF2-40B4-BE49-F238E27FC236}">
                <a16:creationId xmlns:a16="http://schemas.microsoft.com/office/drawing/2014/main" id="{37E62A63-6ADB-4815-870C-7DE18C0E2A4C}"/>
              </a:ext>
            </a:extLst>
          </p:cNvPr>
          <p:cNvSpPr>
            <a:spLocks noGrp="1"/>
          </p:cNvSpPr>
          <p:nvPr>
            <p:ph type="pic" sz="quarter" idx="13"/>
          </p:nvPr>
        </p:nvSpPr>
        <p:spPr>
          <a:xfrm>
            <a:off x="3887874" y="374309"/>
            <a:ext cx="2460900" cy="1974108"/>
          </a:xfrm>
          <a:solidFill>
            <a:schemeClr val="tx2">
              <a:lumMod val="50000"/>
            </a:schemeClr>
          </a:solidFill>
        </p:spPr>
        <p:txBody>
          <a:bodyPr/>
          <a:lstStyle>
            <a:lvl1pPr algn="ctr">
              <a:buNone/>
              <a:defRPr sz="1400">
                <a:solidFill>
                  <a:schemeClr val="bg1"/>
                </a:solidFill>
                <a:latin typeface="+mn-lt"/>
              </a:defRPr>
            </a:lvl1pPr>
          </a:lstStyle>
          <a:p>
            <a:r>
              <a:rPr lang="en-US"/>
              <a:t>Click icon to add picture</a:t>
            </a:r>
            <a:endParaRPr lang="en-US" dirty="0"/>
          </a:p>
        </p:txBody>
      </p:sp>
      <p:sp>
        <p:nvSpPr>
          <p:cNvPr id="33" name="Picture Placeholder 12">
            <a:extLst>
              <a:ext uri="{FF2B5EF4-FFF2-40B4-BE49-F238E27FC236}">
                <a16:creationId xmlns:a16="http://schemas.microsoft.com/office/drawing/2014/main" id="{C88BEAB2-2E36-458C-A884-338D4D0E6599}"/>
              </a:ext>
            </a:extLst>
          </p:cNvPr>
          <p:cNvSpPr>
            <a:spLocks noGrp="1"/>
          </p:cNvSpPr>
          <p:nvPr>
            <p:ph type="pic" sz="quarter" idx="15"/>
          </p:nvPr>
        </p:nvSpPr>
        <p:spPr>
          <a:xfrm>
            <a:off x="3886791" y="3458132"/>
            <a:ext cx="2460899" cy="2523939"/>
          </a:xfrm>
          <a:solidFill>
            <a:srgbClr val="ADC5D0"/>
          </a:solidFill>
        </p:spPr>
        <p:txBody>
          <a:bodyPr/>
          <a:lstStyle>
            <a:lvl1pPr algn="ctr">
              <a:buNone/>
              <a:defRPr sz="1400">
                <a:solidFill>
                  <a:schemeClr val="tx1"/>
                </a:solidFill>
                <a:latin typeface="+mn-lt"/>
              </a:defRPr>
            </a:lvl1pPr>
          </a:lstStyle>
          <a:p>
            <a:r>
              <a:rPr lang="en-US"/>
              <a:t>Click icon to add picture</a:t>
            </a:r>
            <a:endParaRPr lang="en-US" dirty="0"/>
          </a:p>
        </p:txBody>
      </p:sp>
      <p:sp>
        <p:nvSpPr>
          <p:cNvPr id="34" name="Picture Placeholder 12">
            <a:extLst>
              <a:ext uri="{FF2B5EF4-FFF2-40B4-BE49-F238E27FC236}">
                <a16:creationId xmlns:a16="http://schemas.microsoft.com/office/drawing/2014/main" id="{F83EDCAF-9FBF-42BB-9012-9D6E7AE4AAE2}"/>
              </a:ext>
            </a:extLst>
          </p:cNvPr>
          <p:cNvSpPr>
            <a:spLocks noGrp="1"/>
          </p:cNvSpPr>
          <p:nvPr>
            <p:ph type="pic" sz="quarter" idx="16"/>
          </p:nvPr>
        </p:nvSpPr>
        <p:spPr>
          <a:xfrm>
            <a:off x="6953051" y="374309"/>
            <a:ext cx="2173481" cy="3131604"/>
          </a:xfrm>
          <a:solidFill>
            <a:schemeClr val="tx2">
              <a:lumMod val="40000"/>
              <a:lumOff val="60000"/>
            </a:schemeClr>
          </a:solidFill>
        </p:spPr>
        <p:txBody>
          <a:bodyPr/>
          <a:lstStyle>
            <a:lvl1pPr algn="ctr">
              <a:buNone/>
              <a:defRPr sz="1400">
                <a:solidFill>
                  <a:schemeClr val="tx1"/>
                </a:solidFill>
                <a:latin typeface="+mn-lt"/>
              </a:defRPr>
            </a:lvl1pPr>
          </a:lstStyle>
          <a:p>
            <a:r>
              <a:rPr lang="en-US"/>
              <a:t>Click icon to add picture</a:t>
            </a:r>
            <a:endParaRPr lang="en-US" dirty="0"/>
          </a:p>
        </p:txBody>
      </p:sp>
      <p:sp>
        <p:nvSpPr>
          <p:cNvPr id="32" name="Picture Placeholder 18">
            <a:extLst>
              <a:ext uri="{FF2B5EF4-FFF2-40B4-BE49-F238E27FC236}">
                <a16:creationId xmlns:a16="http://schemas.microsoft.com/office/drawing/2014/main" id="{5E88C04C-B228-4B61-AE61-D503F82ACA8A}"/>
              </a:ext>
            </a:extLst>
          </p:cNvPr>
          <p:cNvSpPr>
            <a:spLocks noGrp="1"/>
          </p:cNvSpPr>
          <p:nvPr>
            <p:ph type="pic" sz="quarter" idx="14"/>
          </p:nvPr>
        </p:nvSpPr>
        <p:spPr>
          <a:xfrm>
            <a:off x="6953053" y="4624367"/>
            <a:ext cx="2173480" cy="1357703"/>
          </a:xfrm>
          <a:solidFill>
            <a:schemeClr val="tx2">
              <a:lumMod val="50000"/>
            </a:schemeClr>
          </a:solidFill>
        </p:spPr>
        <p:txBody>
          <a:bodyPr/>
          <a:lstStyle>
            <a:lvl1pPr algn="ctr">
              <a:buNone/>
              <a:defRPr sz="1400">
                <a:solidFill>
                  <a:schemeClr val="bg1"/>
                </a:solidFill>
                <a:latin typeface="+mn-lt"/>
              </a:defRPr>
            </a:lvl1pPr>
          </a:lstStyle>
          <a:p>
            <a:r>
              <a:rPr lang="en-US"/>
              <a:t>Click icon to add picture</a:t>
            </a:r>
            <a:endParaRPr lang="en-US" dirty="0"/>
          </a:p>
        </p:txBody>
      </p:sp>
      <p:sp>
        <p:nvSpPr>
          <p:cNvPr id="30" name="Picture Placeholder 18">
            <a:extLst>
              <a:ext uri="{FF2B5EF4-FFF2-40B4-BE49-F238E27FC236}">
                <a16:creationId xmlns:a16="http://schemas.microsoft.com/office/drawing/2014/main" id="{D93EF954-7570-4C45-A73E-24302285496B}"/>
              </a:ext>
            </a:extLst>
          </p:cNvPr>
          <p:cNvSpPr>
            <a:spLocks noGrp="1"/>
          </p:cNvSpPr>
          <p:nvPr>
            <p:ph type="pic" sz="quarter" idx="12"/>
          </p:nvPr>
        </p:nvSpPr>
        <p:spPr>
          <a:xfrm>
            <a:off x="9737360" y="374308"/>
            <a:ext cx="2078236" cy="1866486"/>
          </a:xfrm>
          <a:solidFill>
            <a:schemeClr val="tx2">
              <a:lumMod val="50000"/>
            </a:schemeClr>
          </a:solidFill>
        </p:spPr>
        <p:txBody>
          <a:bodyPr/>
          <a:lstStyle>
            <a:lvl1pPr algn="ctr">
              <a:buNone/>
              <a:defRPr sz="1400">
                <a:solidFill>
                  <a:schemeClr val="bg1"/>
                </a:solidFill>
                <a:latin typeface="+mn-lt"/>
              </a:defRPr>
            </a:lvl1pPr>
          </a:lstStyle>
          <a:p>
            <a:r>
              <a:rPr lang="en-US"/>
              <a:t>Click icon to add picture</a:t>
            </a:r>
            <a:endParaRPr lang="en-US" dirty="0"/>
          </a:p>
        </p:txBody>
      </p:sp>
      <p:sp>
        <p:nvSpPr>
          <p:cNvPr id="35" name="Picture Placeholder 12">
            <a:extLst>
              <a:ext uri="{FF2B5EF4-FFF2-40B4-BE49-F238E27FC236}">
                <a16:creationId xmlns:a16="http://schemas.microsoft.com/office/drawing/2014/main" id="{EBC88136-E5C2-44CD-88E4-25103D1B33C0}"/>
              </a:ext>
            </a:extLst>
          </p:cNvPr>
          <p:cNvSpPr>
            <a:spLocks noGrp="1"/>
          </p:cNvSpPr>
          <p:nvPr>
            <p:ph type="pic" sz="quarter" idx="17"/>
          </p:nvPr>
        </p:nvSpPr>
        <p:spPr>
          <a:xfrm>
            <a:off x="9737360" y="3342229"/>
            <a:ext cx="2078236" cy="2639842"/>
          </a:xfrm>
          <a:solidFill>
            <a:srgbClr val="ADC5D0"/>
          </a:solidFill>
        </p:spPr>
        <p:txBody>
          <a:bodyPr/>
          <a:lstStyle>
            <a:lvl1pPr algn="ctr">
              <a:buNone/>
              <a:defRPr sz="1400">
                <a:solidFill>
                  <a:schemeClr val="tx1"/>
                </a:solidFill>
                <a:latin typeface="+mn-lt"/>
              </a:defRPr>
            </a:lvl1pPr>
          </a:lstStyle>
          <a:p>
            <a:r>
              <a:rPr lang="en-US"/>
              <a:t>Click icon to add picture</a:t>
            </a:r>
            <a:endParaRPr lang="en-US" dirty="0"/>
          </a:p>
        </p:txBody>
      </p:sp>
    </p:spTree>
    <p:extLst>
      <p:ext uri="{BB962C8B-B14F-4D97-AF65-F5344CB8AC3E}">
        <p14:creationId xmlns:p14="http://schemas.microsoft.com/office/powerpoint/2010/main" val="85945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chemeClr val="bg1"/>
        </a:solidFill>
        <a:effectLst/>
      </p:bgPr>
    </p:bg>
    <p:spTree>
      <p:nvGrpSpPr>
        <p:cNvPr id="1" name=""/>
        <p:cNvGrpSpPr/>
        <p:nvPr/>
      </p:nvGrpSpPr>
      <p:grpSpPr>
        <a:xfrm>
          <a:off x="0" y="0"/>
          <a:ext cx="0" cy="0"/>
          <a:chOff x="0" y="0"/>
          <a:chExt cx="0" cy="0"/>
        </a:xfrm>
      </p:grpSpPr>
      <p:pic>
        <p:nvPicPr>
          <p:cNvPr id="4" name="Picture Placeholder 25">
            <a:extLst>
              <a:ext uri="{FF2B5EF4-FFF2-40B4-BE49-F238E27FC236}">
                <a16:creationId xmlns:a16="http://schemas.microsoft.com/office/drawing/2014/main" id="{1E127685-9474-47AE-BB6F-86969AAB7448}"/>
              </a:ext>
              <a:ext uri="{C183D7F6-B498-43B3-948B-1728B52AA6E4}">
                <adec:decorative xmlns:adec="http://schemas.microsoft.com/office/drawing/2017/decorative" val="1"/>
              </a:ext>
            </a:extLst>
          </p:cNvPr>
          <p:cNvPicPr>
            <a:picLocks noChangeAspect="1"/>
          </p:cNvPicPr>
          <p:nvPr userDrawn="1"/>
        </p:nvPicPr>
        <p:blipFill rotWithShape="1">
          <a:blip r:embed="rId2">
            <a:duotone>
              <a:schemeClr val="accent1">
                <a:shade val="45000"/>
                <a:satMod val="135000"/>
              </a:schemeClr>
              <a:prstClr val="white"/>
            </a:duotone>
            <a:alphaModFix amt="30000"/>
          </a:blip>
          <a:srcRect t="42935" b="815"/>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28C633AD-DA0D-4222-BB4C-CEE9D3EFC731}"/>
              </a:ext>
              <a:ext uri="{C183D7F6-B498-43B3-948B-1728B52AA6E4}">
                <adec:decorative xmlns:adec="http://schemas.microsoft.com/office/drawing/2017/decorative" val="1"/>
              </a:ext>
            </a:extLst>
          </p:cNvPr>
          <p:cNvSpPr/>
          <p:nvPr userDrawn="1"/>
        </p:nvSpPr>
        <p:spPr>
          <a:xfrm>
            <a:off x="285565" y="285566"/>
            <a:ext cx="11620870" cy="628686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CA5687A6-EA6B-4C7B-A341-693882F29DE7}"/>
              </a:ext>
            </a:extLst>
          </p:cNvPr>
          <p:cNvSpPr>
            <a:spLocks noGrp="1"/>
          </p:cNvSpPr>
          <p:nvPr>
            <p:ph type="title" hasCustomPrompt="1"/>
          </p:nvPr>
        </p:nvSpPr>
        <p:spPr>
          <a:xfrm>
            <a:off x="5669737" y="2956704"/>
            <a:ext cx="6001803" cy="601121"/>
          </a:xfrm>
        </p:spPr>
        <p:txBody>
          <a:bodyPr vert="horz" lIns="0" tIns="0" rIns="0" bIns="0" rtlCol="0">
            <a:noAutofit/>
          </a:bodyPr>
          <a:lstStyle>
            <a:lvl1pPr>
              <a:defRPr lang="en-US" sz="4000" cap="all" baseline="0">
                <a:solidFill>
                  <a:srgbClr val="446777"/>
                </a:solidFill>
                <a:latin typeface="+mj-lt"/>
                <a:ea typeface="+mn-ea"/>
                <a:cs typeface="+mn-cs"/>
              </a:defRPr>
            </a:lvl1pPr>
          </a:lstStyle>
          <a:p>
            <a:pPr marL="228600" lvl="0" indent="-228600">
              <a:spcBef>
                <a:spcPts val="1000"/>
              </a:spcBef>
              <a:buFontTx/>
            </a:pPr>
            <a:r>
              <a:rPr lang="en-US" dirty="0"/>
              <a:t>title</a:t>
            </a:r>
          </a:p>
        </p:txBody>
      </p:sp>
      <p:sp>
        <p:nvSpPr>
          <p:cNvPr id="13" name="Text Placeholder 15">
            <a:extLst>
              <a:ext uri="{FF2B5EF4-FFF2-40B4-BE49-F238E27FC236}">
                <a16:creationId xmlns:a16="http://schemas.microsoft.com/office/drawing/2014/main" id="{64FFD8EC-D8C2-4E71-8D7E-9FFE38487582}"/>
              </a:ext>
            </a:extLst>
          </p:cNvPr>
          <p:cNvSpPr>
            <a:spLocks noGrp="1"/>
          </p:cNvSpPr>
          <p:nvPr>
            <p:ph type="body" sz="quarter" idx="11" hasCustomPrompt="1"/>
          </p:nvPr>
        </p:nvSpPr>
        <p:spPr>
          <a:xfrm>
            <a:off x="520460" y="3077822"/>
            <a:ext cx="5006495" cy="368878"/>
          </a:xfrm>
        </p:spPr>
        <p:txBody>
          <a:bodyPr/>
          <a:lstStyle>
            <a:lvl1pPr algn="r">
              <a:buFontTx/>
              <a:buNone/>
              <a:defRPr sz="2400" i="1">
                <a:solidFill>
                  <a:srgbClr val="446777"/>
                </a:solidFill>
                <a:latin typeface="+mn-lt"/>
              </a:defRPr>
            </a:lvl1pPr>
          </a:lstStyle>
          <a:p>
            <a:pPr lvl="0"/>
            <a:r>
              <a:rPr lang="en-US" dirty="0"/>
              <a:t>subtitle</a:t>
            </a:r>
          </a:p>
        </p:txBody>
      </p:sp>
      <p:sp>
        <p:nvSpPr>
          <p:cNvPr id="2" name="Graphic 9">
            <a:extLst>
              <a:ext uri="{FF2B5EF4-FFF2-40B4-BE49-F238E27FC236}">
                <a16:creationId xmlns:a16="http://schemas.microsoft.com/office/drawing/2014/main" id="{52C2E414-18BC-4204-A2E8-DAAD333C3B60}"/>
              </a:ext>
              <a:ext uri="{C183D7F6-B498-43B3-948B-1728B52AA6E4}">
                <adec:decorative xmlns:adec="http://schemas.microsoft.com/office/drawing/2017/decorative" val="1"/>
              </a:ext>
            </a:extLst>
          </p:cNvPr>
          <p:cNvSpPr/>
          <p:nvPr/>
        </p:nvSpPr>
        <p:spPr>
          <a:xfrm rot="1563853">
            <a:off x="5413643" y="3506849"/>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tx2"/>
          </a:solidFill>
          <a:ln w="11257" cap="flat">
            <a:noFill/>
            <a:prstDash val="solid"/>
            <a:miter/>
          </a:ln>
        </p:spPr>
        <p:txBody>
          <a:bodyPr rtlCol="0" anchor="ctr"/>
          <a:lstStyle/>
          <a:p>
            <a:endParaRPr lang="en-US" dirty="0"/>
          </a:p>
        </p:txBody>
      </p:sp>
    </p:spTree>
    <p:extLst>
      <p:ext uri="{BB962C8B-B14F-4D97-AF65-F5344CB8AC3E}">
        <p14:creationId xmlns:p14="http://schemas.microsoft.com/office/powerpoint/2010/main" val="332555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BF394-563D-4E0A-AB30-6CD7630DCEA4}"/>
              </a:ext>
            </a:extLst>
          </p:cNvPr>
          <p:cNvSpPr>
            <a:spLocks noGrp="1"/>
          </p:cNvSpPr>
          <p:nvPr>
            <p:ph type="title"/>
          </p:nvPr>
        </p:nvSpPr>
        <p:spPr>
          <a:xfrm>
            <a:off x="426378" y="365125"/>
            <a:ext cx="11339241" cy="93027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897B8D9-80F7-4DBD-AB9A-1284E26FE403}"/>
              </a:ext>
            </a:extLst>
          </p:cNvPr>
          <p:cNvSpPr>
            <a:spLocks noGrp="1"/>
          </p:cNvSpPr>
          <p:nvPr>
            <p:ph type="body" idx="1"/>
          </p:nvPr>
        </p:nvSpPr>
        <p:spPr>
          <a:xfrm>
            <a:off x="426379" y="1485900"/>
            <a:ext cx="11339242" cy="46910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70CEB74C-6B39-4345-A9ED-69A1B52D6F87}"/>
              </a:ext>
            </a:extLst>
          </p:cNvPr>
          <p:cNvSpPr>
            <a:spLocks noGrp="1"/>
          </p:cNvSpPr>
          <p:nvPr>
            <p:ph type="sldNum" sz="quarter" idx="4"/>
          </p:nvPr>
        </p:nvSpPr>
        <p:spPr>
          <a:xfrm>
            <a:off x="9300713" y="6356350"/>
            <a:ext cx="2743200" cy="365125"/>
          </a:xfrm>
          <a:prstGeom prst="rect">
            <a:avLst/>
          </a:prstGeom>
        </p:spPr>
        <p:txBody>
          <a:bodyPr vert="horz" lIns="91440" tIns="45720" rIns="91440" bIns="45720" rtlCol="0" anchor="ctr"/>
          <a:lstStyle>
            <a:lvl1pPr algn="r">
              <a:defRPr sz="1200" b="0" i="1">
                <a:solidFill>
                  <a:schemeClr val="tx1">
                    <a:tint val="75000"/>
                  </a:schemeClr>
                </a:solidFill>
                <a:latin typeface="+mj-lt"/>
              </a:defRPr>
            </a:lvl1pPr>
          </a:lstStyle>
          <a:p>
            <a:fld id="{EB71941E-999A-46A6-8647-0420067BF7EA}" type="slidenum">
              <a:rPr lang="en-US" smtClean="0"/>
              <a:pPr/>
              <a:t>‹#›</a:t>
            </a:fld>
            <a:endParaRPr lang="en-US" dirty="0"/>
          </a:p>
        </p:txBody>
      </p:sp>
    </p:spTree>
    <p:extLst>
      <p:ext uri="{BB962C8B-B14F-4D97-AF65-F5344CB8AC3E}">
        <p14:creationId xmlns:p14="http://schemas.microsoft.com/office/powerpoint/2010/main" val="4284272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8" r:id="rId3"/>
    <p:sldLayoutId id="2147483667" r:id="rId4"/>
    <p:sldLayoutId id="2147483664" r:id="rId5"/>
    <p:sldLayoutId id="2147483665" r:id="rId6"/>
    <p:sldLayoutId id="2147483666" r:id="rId7"/>
    <p:sldLayoutId id="2147483649" r:id="rId8"/>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open road with farmland and mountains alone the side&#10;">
            <a:extLst>
              <a:ext uri="{FF2B5EF4-FFF2-40B4-BE49-F238E27FC236}">
                <a16:creationId xmlns:a16="http://schemas.microsoft.com/office/drawing/2014/main" id="{55778022-079A-4FF4-8735-D3C9A67F1191}"/>
              </a:ext>
            </a:extLst>
          </p:cNvPr>
          <p:cNvPicPr>
            <a:picLocks noGrp="1" noChangeAspect="1"/>
          </p:cNvPicPr>
          <p:nvPr>
            <p:ph type="pic" sz="quarter" idx="12"/>
          </p:nvPr>
        </p:nvPicPr>
        <p:blipFill rotWithShape="1">
          <a:blip r:embed="rId3"/>
          <a:srcRect t="7813" b="7813"/>
          <a:stretch/>
        </p:blipFill>
        <p:spPr>
          <a:xfrm>
            <a:off x="9832" y="596181"/>
            <a:ext cx="12192000" cy="6858000"/>
          </a:xfrm>
        </p:spPr>
      </p:pic>
      <p:sp>
        <p:nvSpPr>
          <p:cNvPr id="4" name="TextBox 3">
            <a:extLst>
              <a:ext uri="{FF2B5EF4-FFF2-40B4-BE49-F238E27FC236}">
                <a16:creationId xmlns:a16="http://schemas.microsoft.com/office/drawing/2014/main" id="{3C938B56-06FA-0853-6C8C-0101301CAC9D}"/>
              </a:ext>
            </a:extLst>
          </p:cNvPr>
          <p:cNvSpPr txBox="1"/>
          <p:nvPr/>
        </p:nvSpPr>
        <p:spPr>
          <a:xfrm>
            <a:off x="3677264" y="3313471"/>
            <a:ext cx="5053781" cy="369332"/>
          </a:xfrm>
          <a:prstGeom prst="rect">
            <a:avLst/>
          </a:prstGeom>
          <a:noFill/>
          <a:ln>
            <a:solidFill>
              <a:schemeClr val="accent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1B3EDC8-38E4-ECB9-CDCE-ADD9E799811D}"/>
              </a:ext>
            </a:extLst>
          </p:cNvPr>
          <p:cNvSpPr txBox="1"/>
          <p:nvPr/>
        </p:nvSpPr>
        <p:spPr>
          <a:xfrm>
            <a:off x="2025445" y="2871019"/>
            <a:ext cx="8249265" cy="2308324"/>
          </a:xfrm>
          <a:prstGeom prst="rect">
            <a:avLst/>
          </a:prstGeom>
          <a:noFill/>
        </p:spPr>
        <p:txBody>
          <a:bodyPr wrap="square" rtlCol="0">
            <a:spAutoFit/>
          </a:bodyPr>
          <a:lstStyle/>
          <a:p>
            <a:pPr algn="ctr"/>
            <a:br>
              <a:rPr lang="en-US" sz="1800" b="1" dirty="0">
                <a:latin typeface="+mj-lt"/>
                <a:cs typeface="Times New Roman" panose="02020603050405020304" pitchFamily="18" charset="0"/>
              </a:rPr>
            </a:br>
            <a:br>
              <a:rPr lang="en-US" sz="1800" b="1" dirty="0">
                <a:latin typeface="+mj-lt"/>
                <a:cs typeface="Times New Roman" panose="02020603050405020304" pitchFamily="18" charset="0"/>
              </a:rPr>
            </a:br>
            <a:r>
              <a:rPr lang="en-US" sz="3600" b="1" dirty="0">
                <a:solidFill>
                  <a:schemeClr val="bg1"/>
                </a:solidFill>
                <a:latin typeface="+mj-lt"/>
                <a:cs typeface="Times New Roman" panose="02020603050405020304" pitchFamily="18" charset="0"/>
              </a:rPr>
              <a:t>Personalized Travel Planning and Tracking App</a:t>
            </a:r>
            <a:br>
              <a:rPr lang="en-US" sz="1800" b="1" dirty="0">
                <a:latin typeface="+mj-lt"/>
                <a:cs typeface="Times New Roman" panose="02020603050405020304" pitchFamily="18" charset="0"/>
              </a:rPr>
            </a:br>
            <a:br>
              <a:rPr lang="en-US" sz="1800" b="1" dirty="0">
                <a:latin typeface="+mj-lt"/>
                <a:cs typeface="Times New Roman" panose="02020603050405020304" pitchFamily="18" charset="0"/>
              </a:rPr>
            </a:br>
            <a:endParaRPr lang="en-US" b="1" dirty="0">
              <a:latin typeface="+mj-lt"/>
              <a:cs typeface="Times New Roman" panose="02020603050405020304" pitchFamily="18" charset="0"/>
            </a:endParaRPr>
          </a:p>
        </p:txBody>
      </p:sp>
      <p:sp>
        <p:nvSpPr>
          <p:cNvPr id="2" name="TextBox 1">
            <a:extLst>
              <a:ext uri="{FF2B5EF4-FFF2-40B4-BE49-F238E27FC236}">
                <a16:creationId xmlns:a16="http://schemas.microsoft.com/office/drawing/2014/main" id="{91715A0E-ABDF-56CE-B3FF-489DDD46ACD2}"/>
              </a:ext>
            </a:extLst>
          </p:cNvPr>
          <p:cNvSpPr txBox="1"/>
          <p:nvPr/>
        </p:nvSpPr>
        <p:spPr>
          <a:xfrm>
            <a:off x="7718323" y="4886632"/>
            <a:ext cx="4345858" cy="1477328"/>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Done by:</a:t>
            </a:r>
          </a:p>
          <a:p>
            <a:pPr lvl="2"/>
            <a:r>
              <a:rPr lang="en-US" b="1" dirty="0">
                <a:solidFill>
                  <a:schemeClr val="bg1"/>
                </a:solidFill>
                <a:latin typeface="Times New Roman" panose="02020603050405020304" pitchFamily="18" charset="0"/>
                <a:cs typeface="Times New Roman" panose="02020603050405020304" pitchFamily="18" charset="0"/>
              </a:rPr>
              <a:t>Boopathy H</a:t>
            </a:r>
          </a:p>
          <a:p>
            <a:pPr lvl="2"/>
            <a:r>
              <a:rPr lang="en-US" b="1" dirty="0">
                <a:solidFill>
                  <a:schemeClr val="bg1"/>
                </a:solidFill>
                <a:latin typeface="Times New Roman" panose="02020603050405020304" pitchFamily="18" charset="0"/>
                <a:cs typeface="Times New Roman" panose="02020603050405020304" pitchFamily="18" charset="0"/>
              </a:rPr>
              <a:t>Balaji R</a:t>
            </a:r>
          </a:p>
          <a:p>
            <a:pPr lvl="2"/>
            <a:r>
              <a:rPr lang="en-US" b="1" dirty="0">
                <a:solidFill>
                  <a:schemeClr val="bg1"/>
                </a:solidFill>
                <a:latin typeface="Times New Roman" panose="02020603050405020304" pitchFamily="18" charset="0"/>
                <a:cs typeface="Times New Roman" panose="02020603050405020304" pitchFamily="18" charset="0"/>
              </a:rPr>
              <a:t>Pranesh S</a:t>
            </a:r>
          </a:p>
          <a:p>
            <a:pPr lvl="2"/>
            <a:r>
              <a:rPr lang="en-US" b="1" dirty="0">
                <a:solidFill>
                  <a:schemeClr val="bg1"/>
                </a:solidFill>
                <a:latin typeface="Times New Roman" panose="02020603050405020304" pitchFamily="18" charset="0"/>
                <a:cs typeface="Times New Roman" panose="02020603050405020304" pitchFamily="18" charset="0"/>
              </a:rPr>
              <a:t>Vaitheeshwaran S</a:t>
            </a:r>
          </a:p>
        </p:txBody>
      </p:sp>
    </p:spTree>
    <p:extLst>
      <p:ext uri="{BB962C8B-B14F-4D97-AF65-F5344CB8AC3E}">
        <p14:creationId xmlns:p14="http://schemas.microsoft.com/office/powerpoint/2010/main" val="4414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F118B6-F349-6249-DF59-3192C54337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34961B-6D14-C84F-68F7-2DC547515222}"/>
              </a:ext>
            </a:extLst>
          </p:cNvPr>
          <p:cNvSpPr>
            <a:spLocks noGrp="1"/>
          </p:cNvSpPr>
          <p:nvPr>
            <p:ph type="title"/>
          </p:nvPr>
        </p:nvSpPr>
        <p:spPr>
          <a:xfrm>
            <a:off x="352926" y="401053"/>
            <a:ext cx="11470105" cy="6128084"/>
          </a:xfrm>
        </p:spPr>
        <p:txBody>
          <a:bodyPr/>
          <a:lstStyle/>
          <a:p>
            <a:r>
              <a:rPr lang="en-US" sz="2400" cap="none" dirty="0">
                <a:latin typeface="Times New Roman" panose="02020603050405020304" pitchFamily="18" charset="0"/>
                <a:cs typeface="Times New Roman" panose="02020603050405020304" pitchFamily="18" charset="0"/>
              </a:rPr>
              <a:t>Text(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text = </a:t>
            </a:r>
            <a:r>
              <a:rPr lang="en-US" sz="2400" cap="none" dirty="0" err="1">
                <a:latin typeface="Times New Roman" panose="02020603050405020304" pitchFamily="18" charset="0"/>
                <a:cs typeface="Times New Roman" panose="02020603050405020304" pitchFamily="18" charset="0"/>
              </a:rPr>
              <a:t>stringresource</a:t>
            </a:r>
            <a:r>
              <a:rPr lang="en-US" sz="2400" cap="none" dirty="0">
                <a:latin typeface="Times New Roman" panose="02020603050405020304" pitchFamily="18" charset="0"/>
                <a:cs typeface="Times New Roman" panose="02020603050405020304" pitchFamily="18" charset="0"/>
              </a:rPr>
              <a:t>(id = </a:t>
            </a:r>
            <a:r>
              <a:rPr lang="en-US" sz="2400" cap="none" dirty="0" err="1">
                <a:latin typeface="Times New Roman" panose="02020603050405020304" pitchFamily="18" charset="0"/>
                <a:cs typeface="Times New Roman" panose="02020603050405020304" pitchFamily="18" charset="0"/>
              </a:rPr>
              <a:t>R.String.Plan</a:t>
            </a:r>
            <a:r>
              <a:rPr lang="en-US" sz="2400" cap="none" dirty="0">
                <a:latin typeface="Times New Roman" panose="02020603050405020304" pitchFamily="18" charset="0"/>
                <a:cs typeface="Times New Roman" panose="02020603050405020304" pitchFamily="18" charset="0"/>
              </a:rPr>
              <a:t>), color = </a:t>
            </a:r>
            <a:r>
              <a:rPr lang="en-US" sz="2400" cap="none" dirty="0" err="1">
                <a:latin typeface="Times New Roman" panose="02020603050405020304" pitchFamily="18" charset="0"/>
                <a:cs typeface="Times New Roman" panose="02020603050405020304" pitchFamily="18" charset="0"/>
              </a:rPr>
              <a:t>color.Gray</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fontsize</a:t>
            </a:r>
            <a:r>
              <a:rPr lang="en-US" sz="2400" cap="none" dirty="0">
                <a:latin typeface="Times New Roman" panose="02020603050405020304" pitchFamily="18" charset="0"/>
                <a:cs typeface="Times New Roman" panose="02020603050405020304" pitchFamily="18" charset="0"/>
              </a:rPr>
              <a:t> = 16.Sp</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spacer(modifier = </a:t>
            </a:r>
            <a:r>
              <a:rPr lang="en-US" sz="2400" cap="none" dirty="0" err="1">
                <a:latin typeface="Times New Roman" panose="02020603050405020304" pitchFamily="18" charset="0"/>
                <a:cs typeface="Times New Roman" panose="02020603050405020304" pitchFamily="18" charset="0"/>
              </a:rPr>
              <a:t>modifier.Height</a:t>
            </a:r>
            <a:r>
              <a:rPr lang="en-US" sz="2400" cap="none" dirty="0">
                <a:latin typeface="Times New Roman" panose="02020603050405020304" pitchFamily="18" charset="0"/>
                <a:cs typeface="Times New Roman" panose="02020603050405020304" pitchFamily="18" charset="0"/>
              </a:rPr>
              <a:t>(20.Dp))</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//03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Card(</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modifier = Modifier</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fillMaxWidth</a:t>
            </a:r>
            <a:r>
              <a:rPr lang="en-US" sz="2400" cap="none" dirty="0">
                <a:latin typeface="Times New Roman" panose="02020603050405020304" pitchFamily="18" charset="0"/>
                <a:cs typeface="Times New Roman" panose="02020603050405020304" pitchFamily="18" charset="0"/>
              </a:rPr>
              <a: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.height(250.dp)</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.clickable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context.startActivity</a:t>
            </a:r>
            <a:r>
              <a:rPr lang="en-US" sz="2400" cap="none" dirty="0">
                <a:latin typeface="Times New Roman" panose="02020603050405020304" pitchFamily="18" charset="0"/>
                <a:cs typeface="Times New Roman" panose="02020603050405020304" pitchFamily="18" charset="0"/>
              </a:rPr>
              <a: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Intent(context, </a:t>
            </a:r>
            <a:r>
              <a:rPr lang="en-US" sz="2400" cap="none" dirty="0" err="1">
                <a:latin typeface="Times New Roman" panose="02020603050405020304" pitchFamily="18" charset="0"/>
                <a:cs typeface="Times New Roman" panose="02020603050405020304" pitchFamily="18" charset="0"/>
              </a:rPr>
              <a:t>SingaporeActivity</a:t>
            </a:r>
            <a:r>
              <a:rPr lang="en-US" sz="2400" cap="none" dirty="0">
                <a:latin typeface="Times New Roman" panose="02020603050405020304" pitchFamily="18" charset="0"/>
                <a:cs typeface="Times New Roman" panose="02020603050405020304" pitchFamily="18" charset="0"/>
              </a:rPr>
              <a:t>::class.java)</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55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59A09B-8EED-EB1F-4BE6-E43165F03A9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752498B-4BCC-C3C1-2AC2-5BCDB80C2317}"/>
              </a:ext>
            </a:extLst>
          </p:cNvPr>
          <p:cNvSpPr>
            <a:spLocks noGrp="1"/>
          </p:cNvSpPr>
          <p:nvPr>
            <p:ph type="title"/>
          </p:nvPr>
        </p:nvSpPr>
        <p:spPr>
          <a:xfrm>
            <a:off x="352926" y="401053"/>
            <a:ext cx="11470105" cy="6128084"/>
          </a:xfrm>
        </p:spPr>
        <p:txBody>
          <a:bodyPr/>
          <a:lstStyle/>
          <a:p>
            <a:r>
              <a:rPr lang="en-US" sz="2400" cap="none" dirty="0">
                <a:latin typeface="Times New Roman" panose="02020603050405020304" pitchFamily="18" charset="0"/>
                <a:cs typeface="Times New Roman" panose="02020603050405020304" pitchFamily="18" charset="0"/>
              </a:rPr>
              <a:t> 	elevation = 8.Dp</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column(</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horizontalalignment</a:t>
            </a:r>
            <a:r>
              <a:rPr lang="en-US" sz="2400" cap="none" dirty="0">
                <a:latin typeface="Times New Roman" panose="02020603050405020304" pitchFamily="18" charset="0"/>
                <a:cs typeface="Times New Roman" panose="02020603050405020304" pitchFamily="18" charset="0"/>
              </a:rPr>
              <a:t> = </a:t>
            </a:r>
            <a:r>
              <a:rPr lang="en-US" sz="2400" cap="none" dirty="0" err="1">
                <a:latin typeface="Times New Roman" panose="02020603050405020304" pitchFamily="18" charset="0"/>
                <a:cs typeface="Times New Roman" panose="02020603050405020304" pitchFamily="18" charset="0"/>
              </a:rPr>
              <a:t>alignment.Centerhorizontally</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image(</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painterresource</a:t>
            </a:r>
            <a:r>
              <a:rPr lang="en-US" sz="2400" cap="none" dirty="0">
                <a:latin typeface="Times New Roman" panose="02020603050405020304" pitchFamily="18" charset="0"/>
                <a:cs typeface="Times New Roman" panose="02020603050405020304" pitchFamily="18" charset="0"/>
              </a:rPr>
              <a:t>(id = </a:t>
            </a:r>
            <a:r>
              <a:rPr lang="en-US" sz="2400" cap="none" dirty="0" err="1">
                <a:latin typeface="Times New Roman" panose="02020603050405020304" pitchFamily="18" charset="0"/>
                <a:cs typeface="Times New Roman" panose="02020603050405020304" pitchFamily="18" charset="0"/>
              </a:rPr>
              <a:t>R.Drawable.Singapore</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contentdescription</a:t>
            </a:r>
            <a:r>
              <a:rPr lang="en-US" sz="2400" cap="none" dirty="0">
                <a:latin typeface="Times New Roman" panose="02020603050405020304" pitchFamily="18" charset="0"/>
                <a:cs typeface="Times New Roman" panose="02020603050405020304" pitchFamily="18" charset="0"/>
              </a:rPr>
              <a:t> = "",                        		modifier = modifier</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.Height(150.Dp)</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.Scale(</a:t>
            </a:r>
            <a:r>
              <a:rPr lang="en-US" sz="2400" cap="none" dirty="0" err="1">
                <a:latin typeface="Times New Roman" panose="02020603050405020304" pitchFamily="18" charset="0"/>
                <a:cs typeface="Times New Roman" panose="02020603050405020304" pitchFamily="18" charset="0"/>
              </a:rPr>
              <a:t>scalex</a:t>
            </a:r>
            <a:r>
              <a:rPr lang="en-US" sz="2400" cap="none" dirty="0">
                <a:latin typeface="Times New Roman" panose="02020603050405020304" pitchFamily="18" charset="0"/>
                <a:cs typeface="Times New Roman" panose="02020603050405020304" pitchFamily="18" charset="0"/>
              </a:rPr>
              <a:t> = 1.2F, scaley = 1F)</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Text(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text = </a:t>
            </a:r>
            <a:r>
              <a:rPr lang="en-US" sz="2400" cap="none" dirty="0" err="1">
                <a:latin typeface="Times New Roman" panose="02020603050405020304" pitchFamily="18" charset="0"/>
                <a:cs typeface="Times New Roman" panose="02020603050405020304" pitchFamily="18" charset="0"/>
              </a:rPr>
              <a:t>stringResource</a:t>
            </a:r>
            <a:r>
              <a:rPr lang="en-US" sz="2400" cap="none" dirty="0">
                <a:latin typeface="Times New Roman" panose="02020603050405020304" pitchFamily="18" charset="0"/>
                <a:cs typeface="Times New Roman" panose="02020603050405020304" pitchFamily="18" charset="0"/>
              </a:rPr>
              <a:t>(id = R.string.place_3),</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fontSize</a:t>
            </a:r>
            <a:r>
              <a:rPr lang="en-US" sz="2400" cap="none" dirty="0">
                <a:latin typeface="Times New Roman" panose="02020603050405020304" pitchFamily="18" charset="0"/>
                <a:cs typeface="Times New Roman" panose="02020603050405020304" pitchFamily="18" charset="0"/>
              </a:rPr>
              <a:t> = 18.sp</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5461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7DDF39-FFD5-782D-511B-345A9E2BA793}"/>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94E8B640-43F3-92D5-DE5D-2CC23717F47F}"/>
              </a:ext>
            </a:extLst>
          </p:cNvPr>
          <p:cNvSpPr>
            <a:spLocks noGrp="1"/>
          </p:cNvSpPr>
          <p:nvPr>
            <p:ph type="title"/>
          </p:nvPr>
        </p:nvSpPr>
        <p:spPr>
          <a:xfrm>
            <a:off x="368969" y="336884"/>
            <a:ext cx="11302572" cy="6192253"/>
          </a:xfrm>
        </p:spPr>
        <p:txBody>
          <a:bodyPr/>
          <a:lstStyle/>
          <a:p>
            <a:r>
              <a:rPr lang="en-US" sz="2400" cap="none" dirty="0">
                <a:latin typeface="Times New Roman" panose="02020603050405020304" pitchFamily="18" charset="0"/>
                <a:cs typeface="Times New Roman" panose="02020603050405020304" pitchFamily="18" charset="0"/>
              </a:rPr>
              <a:t> Text(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text = </a:t>
            </a:r>
            <a:r>
              <a:rPr lang="en-US" sz="2400" cap="none" dirty="0" err="1">
                <a:latin typeface="Times New Roman" panose="02020603050405020304" pitchFamily="18" charset="0"/>
                <a:cs typeface="Times New Roman" panose="02020603050405020304" pitchFamily="18" charset="0"/>
              </a:rPr>
              <a:t>stringresource</a:t>
            </a:r>
            <a:r>
              <a:rPr lang="en-US" sz="2400" cap="none" dirty="0">
                <a:latin typeface="Times New Roman" panose="02020603050405020304" pitchFamily="18" charset="0"/>
                <a:cs typeface="Times New Roman" panose="02020603050405020304" pitchFamily="18" charset="0"/>
              </a:rPr>
              <a:t>(id = </a:t>
            </a:r>
            <a:r>
              <a:rPr lang="en-US" sz="2400" cap="none" dirty="0" err="1">
                <a:latin typeface="Times New Roman" panose="02020603050405020304" pitchFamily="18" charset="0"/>
                <a:cs typeface="Times New Roman" panose="02020603050405020304" pitchFamily="18" charset="0"/>
              </a:rPr>
              <a:t>R.String.Description</a:t>
            </a:r>
            <a:r>
              <a:rPr lang="en-US" sz="2400" cap="none" dirty="0">
                <a:latin typeface="Times New Roman" panose="02020603050405020304" pitchFamily="18" charset="0"/>
                <a:cs typeface="Times New Roman" panose="02020603050405020304" pitchFamily="18" charset="0"/>
              </a:rPr>
              <a: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fontweight</a:t>
            </a:r>
            <a:r>
              <a:rPr lang="en-US" sz="2400" cap="none" dirty="0">
                <a:latin typeface="Times New Roman" panose="02020603050405020304" pitchFamily="18" charset="0"/>
                <a:cs typeface="Times New Roman" panose="02020603050405020304" pitchFamily="18" charset="0"/>
              </a:rPr>
              <a:t> = </a:t>
            </a:r>
            <a:r>
              <a:rPr lang="en-US" sz="2400" cap="none" dirty="0" err="1">
                <a:latin typeface="Times New Roman" panose="02020603050405020304" pitchFamily="18" charset="0"/>
                <a:cs typeface="Times New Roman" panose="02020603050405020304" pitchFamily="18" charset="0"/>
              </a:rPr>
              <a:t>fontweight.Light</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fontsize</a:t>
            </a:r>
            <a:r>
              <a:rPr lang="en-US" sz="2400" cap="none" dirty="0">
                <a:latin typeface="Times New Roman" panose="02020603050405020304" pitchFamily="18" charset="0"/>
                <a:cs typeface="Times New Roman" panose="02020603050405020304" pitchFamily="18" charset="0"/>
              </a:rPr>
              <a:t> = 16.Sp,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textalign</a:t>
            </a:r>
            <a:r>
              <a:rPr lang="en-US" sz="2400" cap="none" dirty="0">
                <a:latin typeface="Times New Roman" panose="02020603050405020304" pitchFamily="18" charset="0"/>
                <a:cs typeface="Times New Roman" panose="02020603050405020304" pitchFamily="18" charset="0"/>
              </a:rPr>
              <a:t> = </a:t>
            </a:r>
            <a:r>
              <a:rPr lang="en-US" sz="2400" cap="none" dirty="0" err="1">
                <a:latin typeface="Times New Roman" panose="02020603050405020304" pitchFamily="18" charset="0"/>
                <a:cs typeface="Times New Roman" panose="02020603050405020304" pitchFamily="18" charset="0"/>
              </a:rPr>
              <a:t>textalign.Center</a:t>
            </a:r>
            <a:r>
              <a:rPr lang="en-US" sz="2400" cap="none" dirty="0">
                <a:latin typeface="Times New Roman" panose="02020603050405020304" pitchFamily="18" charset="0"/>
                <a:cs typeface="Times New Roman" panose="02020603050405020304" pitchFamily="18" charset="0"/>
              </a:rPr>
              <a: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Text(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text = </a:t>
            </a:r>
            <a:r>
              <a:rPr lang="en-US" sz="2400" cap="none" dirty="0" err="1">
                <a:latin typeface="Times New Roman" panose="02020603050405020304" pitchFamily="18" charset="0"/>
                <a:cs typeface="Times New Roman" panose="02020603050405020304" pitchFamily="18" charset="0"/>
              </a:rPr>
              <a:t>stringresource</a:t>
            </a:r>
            <a:r>
              <a:rPr lang="en-US" sz="2400" cap="none" dirty="0">
                <a:latin typeface="Times New Roman" panose="02020603050405020304" pitchFamily="18" charset="0"/>
                <a:cs typeface="Times New Roman" panose="02020603050405020304" pitchFamily="18" charset="0"/>
              </a:rPr>
              <a:t>(id = </a:t>
            </a:r>
            <a:r>
              <a:rPr lang="en-US" sz="2400" cap="none" dirty="0" err="1">
                <a:latin typeface="Times New Roman" panose="02020603050405020304" pitchFamily="18" charset="0"/>
                <a:cs typeface="Times New Roman" panose="02020603050405020304" pitchFamily="18" charset="0"/>
              </a:rPr>
              <a:t>R.String.Plan</a:t>
            </a:r>
            <a:r>
              <a:rPr lang="en-US" sz="2400" cap="none" dirty="0">
                <a:latin typeface="Times New Roman" panose="02020603050405020304" pitchFamily="18" charset="0"/>
                <a:cs typeface="Times New Roman" panose="02020603050405020304" pitchFamily="18" charset="0"/>
              </a:rPr>
              <a:t>), color = </a:t>
            </a:r>
            <a:r>
              <a:rPr lang="en-US" sz="2400" cap="none" dirty="0" err="1">
                <a:latin typeface="Times New Roman" panose="02020603050405020304" pitchFamily="18" charset="0"/>
                <a:cs typeface="Times New Roman" panose="02020603050405020304" pitchFamily="18" charset="0"/>
              </a:rPr>
              <a:t>color.Gray</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fontsize</a:t>
            </a:r>
            <a:r>
              <a:rPr lang="en-US" sz="2400" cap="none" dirty="0">
                <a:latin typeface="Times New Roman" panose="02020603050405020304" pitchFamily="18" charset="0"/>
                <a:cs typeface="Times New Roman" panose="02020603050405020304" pitchFamily="18" charset="0"/>
              </a:rPr>
              <a:t> = 16.Sp</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spacer(modifier = </a:t>
            </a:r>
            <a:r>
              <a:rPr lang="en-US" sz="2400" cap="none" dirty="0" err="1">
                <a:latin typeface="Times New Roman" panose="02020603050405020304" pitchFamily="18" charset="0"/>
                <a:cs typeface="Times New Roman" panose="02020603050405020304" pitchFamily="18" charset="0"/>
              </a:rPr>
              <a:t>modifier.Height</a:t>
            </a:r>
            <a:r>
              <a:rPr lang="en-US" sz="2400" cap="none" dirty="0">
                <a:latin typeface="Times New Roman" panose="02020603050405020304" pitchFamily="18" charset="0"/>
                <a:cs typeface="Times New Roman" panose="02020603050405020304" pitchFamily="18" charset="0"/>
              </a:rPr>
              <a:t>(20.Dp))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6602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EA547D-088B-C2B3-F8AB-C274B71FB9C4}"/>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7E8F32BA-83AB-ED04-5DAE-A6842F13BF30}"/>
              </a:ext>
            </a:extLst>
          </p:cNvPr>
          <p:cNvSpPr>
            <a:spLocks noGrp="1"/>
          </p:cNvSpPr>
          <p:nvPr>
            <p:ph type="title"/>
          </p:nvPr>
        </p:nvSpPr>
        <p:spPr>
          <a:xfrm>
            <a:off x="344129" y="344129"/>
            <a:ext cx="11327411" cy="6858776"/>
          </a:xfrm>
        </p:spPr>
        <p:txBody>
          <a:bodyPr/>
          <a:lstStyle/>
          <a:p>
            <a:r>
              <a:rPr lang="en-US" sz="2800" b="1" cap="none" dirty="0">
                <a:latin typeface="Times New Roman" panose="02020603050405020304" pitchFamily="18" charset="0"/>
                <a:cs typeface="Times New Roman" panose="02020603050405020304" pitchFamily="18" charset="0"/>
              </a:rPr>
              <a:t>Manifest program:</a:t>
            </a:r>
            <a:br>
              <a:rPr lang="en-US" sz="28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&lt;?Xml version="1.0" encoding="utf-8"?&gt;&lt;Manifest </a:t>
            </a:r>
            <a:r>
              <a:rPr lang="en-US" sz="2400" cap="none" dirty="0" err="1">
                <a:latin typeface="Times New Roman" panose="02020603050405020304" pitchFamily="18" charset="0"/>
                <a:cs typeface="Times New Roman" panose="02020603050405020304" pitchFamily="18" charset="0"/>
              </a:rPr>
              <a:t>xmlns:android</a:t>
            </a:r>
            <a:r>
              <a:rPr lang="en-US" sz="2400" cap="none" dirty="0">
                <a:latin typeface="Times New Roman" panose="02020603050405020304" pitchFamily="18" charset="0"/>
                <a:cs typeface="Times New Roman" panose="02020603050405020304" pitchFamily="18" charset="0"/>
              </a:rPr>
              <a:t>="http://schemas.Android.Com/apk/res/android"    </a:t>
            </a:r>
            <a:r>
              <a:rPr lang="en-US" sz="2400" cap="none" dirty="0" err="1">
                <a:latin typeface="Times New Roman" panose="02020603050405020304" pitchFamily="18" charset="0"/>
                <a:cs typeface="Times New Roman" panose="02020603050405020304" pitchFamily="18" charset="0"/>
              </a:rPr>
              <a:t>xmlns:tools</a:t>
            </a:r>
            <a:r>
              <a:rPr lang="en-US" sz="2400" cap="none" dirty="0">
                <a:latin typeface="Times New Roman" panose="02020603050405020304" pitchFamily="18" charset="0"/>
                <a:cs typeface="Times New Roman" panose="02020603050405020304" pitchFamily="18" charset="0"/>
              </a:rPr>
              <a:t>="http://schemas.Android.Com/tools"&gt;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&lt;application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android:allowbackup</a:t>
            </a:r>
            <a:r>
              <a:rPr lang="en-US" sz="2400" cap="none" dirty="0">
                <a:latin typeface="Times New Roman" panose="02020603050405020304" pitchFamily="18" charset="0"/>
                <a:cs typeface="Times New Roman" panose="02020603050405020304" pitchFamily="18" charset="0"/>
              </a:rPr>
              <a:t>="true"        								</a:t>
            </a:r>
            <a:r>
              <a:rPr lang="en-US" sz="2400" cap="none" dirty="0" err="1">
                <a:latin typeface="Times New Roman" panose="02020603050405020304" pitchFamily="18" charset="0"/>
                <a:cs typeface="Times New Roman" panose="02020603050405020304" pitchFamily="18" charset="0"/>
              </a:rPr>
              <a:t>android:dataextractionrules</a:t>
            </a:r>
            <a:r>
              <a:rPr lang="en-US" sz="2400" cap="none" dirty="0">
                <a:latin typeface="Times New Roman" panose="02020603050405020304" pitchFamily="18" charset="0"/>
                <a:cs typeface="Times New Roman" panose="02020603050405020304" pitchFamily="18" charset="0"/>
              </a:rPr>
              <a:t>="@xml/</a:t>
            </a:r>
            <a:r>
              <a:rPr lang="en-US" sz="2400" cap="none" dirty="0" err="1">
                <a:latin typeface="Times New Roman" panose="02020603050405020304" pitchFamily="18" charset="0"/>
                <a:cs typeface="Times New Roman" panose="02020603050405020304" pitchFamily="18" charset="0"/>
              </a:rPr>
              <a:t>data_extraction_rules</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android:fullbackupcontent</a:t>
            </a:r>
            <a:r>
              <a:rPr lang="en-US" sz="2400" cap="none" dirty="0">
                <a:latin typeface="Times New Roman" panose="02020603050405020304" pitchFamily="18" charset="0"/>
                <a:cs typeface="Times New Roman" panose="02020603050405020304" pitchFamily="18" charset="0"/>
              </a:rPr>
              <a:t>="@xml/</a:t>
            </a:r>
            <a:r>
              <a:rPr lang="en-US" sz="2400" cap="none" dirty="0" err="1">
                <a:latin typeface="Times New Roman" panose="02020603050405020304" pitchFamily="18" charset="0"/>
                <a:cs typeface="Times New Roman" panose="02020603050405020304" pitchFamily="18" charset="0"/>
              </a:rPr>
              <a:t>backup_rules</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android:icon</a:t>
            </a:r>
            <a:r>
              <a:rPr lang="en-US" sz="2400" cap="none" dirty="0">
                <a:latin typeface="Times New Roman" panose="02020603050405020304" pitchFamily="18" charset="0"/>
                <a:cs typeface="Times New Roman" panose="02020603050405020304" pitchFamily="18" charset="0"/>
              </a:rPr>
              <a:t>="@mipmap/</a:t>
            </a:r>
            <a:r>
              <a:rPr lang="en-US" sz="2400" cap="none" dirty="0" err="1">
                <a:latin typeface="Times New Roman" panose="02020603050405020304" pitchFamily="18" charset="0"/>
                <a:cs typeface="Times New Roman" panose="02020603050405020304" pitchFamily="18" charset="0"/>
              </a:rPr>
              <a:t>ic_launcher</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android:label</a:t>
            </a:r>
            <a:r>
              <a:rPr lang="en-US" sz="2400" cap="none" dirty="0">
                <a:latin typeface="Times New Roman" panose="02020603050405020304" pitchFamily="18" charset="0"/>
                <a:cs typeface="Times New Roman" panose="02020603050405020304" pitchFamily="18" charset="0"/>
              </a:rPr>
              <a:t>="@string/</a:t>
            </a:r>
            <a:r>
              <a:rPr lang="en-US" sz="2400" cap="none" dirty="0" err="1">
                <a:latin typeface="Times New Roman" panose="02020603050405020304" pitchFamily="18" charset="0"/>
                <a:cs typeface="Times New Roman" panose="02020603050405020304" pitchFamily="18" charset="0"/>
              </a:rPr>
              <a:t>app_name</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android:roundicon</a:t>
            </a:r>
            <a:r>
              <a:rPr lang="en-US" sz="2400" cap="none" dirty="0">
                <a:latin typeface="Times New Roman" panose="02020603050405020304" pitchFamily="18" charset="0"/>
                <a:cs typeface="Times New Roman" panose="02020603050405020304" pitchFamily="18" charset="0"/>
              </a:rPr>
              <a:t>="@mipmap/</a:t>
            </a:r>
            <a:r>
              <a:rPr lang="en-US" sz="2400" cap="none" dirty="0" err="1">
                <a:latin typeface="Times New Roman" panose="02020603050405020304" pitchFamily="18" charset="0"/>
                <a:cs typeface="Times New Roman" panose="02020603050405020304" pitchFamily="18" charset="0"/>
              </a:rPr>
              <a:t>ic_launcher_round</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android:supportsrtl</a:t>
            </a:r>
            <a:r>
              <a:rPr lang="en-US" sz="2400" cap="none" dirty="0">
                <a:latin typeface="Times New Roman" panose="02020603050405020304" pitchFamily="18" charset="0"/>
                <a:cs typeface="Times New Roman" panose="02020603050405020304" pitchFamily="18" charset="0"/>
              </a:rPr>
              <a:t>="true"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android:theme</a:t>
            </a:r>
            <a:r>
              <a:rPr lang="en-US" sz="2400" cap="none" dirty="0">
                <a:latin typeface="Times New Roman" panose="02020603050405020304" pitchFamily="18" charset="0"/>
                <a:cs typeface="Times New Roman" panose="02020603050405020304" pitchFamily="18" charset="0"/>
              </a:rPr>
              <a:t>="@style/</a:t>
            </a:r>
            <a:r>
              <a:rPr lang="en-US" sz="2400" cap="none" dirty="0" err="1">
                <a:latin typeface="Times New Roman" panose="02020603050405020304" pitchFamily="18" charset="0"/>
                <a:cs typeface="Times New Roman" panose="02020603050405020304" pitchFamily="18" charset="0"/>
              </a:rPr>
              <a:t>theme.Teamproject</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tools:targetapi</a:t>
            </a:r>
            <a:r>
              <a:rPr lang="en-US" sz="2400" cap="none" dirty="0">
                <a:latin typeface="Times New Roman" panose="02020603050405020304" pitchFamily="18" charset="0"/>
                <a:cs typeface="Times New Roman" panose="02020603050405020304" pitchFamily="18" charset="0"/>
              </a:rPr>
              <a:t>="31"&gt;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&lt;activity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android:name</a:t>
            </a:r>
            <a:r>
              <a:rPr lang="en-US" sz="2400" cap="none" dirty="0">
                <a:latin typeface="Times New Roman" panose="02020603050405020304" pitchFamily="18" charset="0"/>
                <a:cs typeface="Times New Roman" panose="02020603050405020304" pitchFamily="18" charset="0"/>
              </a:rPr>
              <a:t>=".</a:t>
            </a:r>
            <a:r>
              <a:rPr lang="en-US" sz="2400" cap="none" dirty="0" err="1">
                <a:latin typeface="Times New Roman" panose="02020603050405020304" pitchFamily="18" charset="0"/>
                <a:cs typeface="Times New Roman" panose="02020603050405020304" pitchFamily="18" charset="0"/>
              </a:rPr>
              <a:t>Mainactivity</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android:exported</a:t>
            </a:r>
            <a:r>
              <a:rPr lang="en-US" sz="2400" cap="none"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88998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7189FF-18AD-F9A1-70FC-0AF34778F679}"/>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9DCC5CEF-AC6F-641B-0BC1-2AC282B85CAF}"/>
              </a:ext>
            </a:extLst>
          </p:cNvPr>
          <p:cNvSpPr>
            <a:spLocks noGrp="1"/>
          </p:cNvSpPr>
          <p:nvPr>
            <p:ph type="title"/>
          </p:nvPr>
        </p:nvSpPr>
        <p:spPr>
          <a:xfrm>
            <a:off x="385011" y="449180"/>
            <a:ext cx="11286529" cy="6015788"/>
          </a:xfrm>
        </p:spPr>
        <p:txBody>
          <a:bodyPr/>
          <a:lstStyle/>
          <a:p>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android:label</a:t>
            </a:r>
            <a:r>
              <a:rPr lang="en-US" sz="2400" cap="none" dirty="0">
                <a:latin typeface="Times New Roman" panose="02020603050405020304" pitchFamily="18" charset="0"/>
                <a:cs typeface="Times New Roman" panose="02020603050405020304" pitchFamily="18" charset="0"/>
              </a:rPr>
              <a:t>="@string/</a:t>
            </a:r>
            <a:r>
              <a:rPr lang="en-US" sz="2400" cap="none" dirty="0" err="1">
                <a:latin typeface="Times New Roman" panose="02020603050405020304" pitchFamily="18" charset="0"/>
                <a:cs typeface="Times New Roman" panose="02020603050405020304" pitchFamily="18" charset="0"/>
              </a:rPr>
              <a:t>app_name</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android:theme</a:t>
            </a:r>
            <a:r>
              <a:rPr lang="en-US" sz="2400" cap="none" dirty="0">
                <a:latin typeface="Times New Roman" panose="02020603050405020304" pitchFamily="18" charset="0"/>
                <a:cs typeface="Times New Roman" panose="02020603050405020304" pitchFamily="18" charset="0"/>
              </a:rPr>
              <a:t>="@style/</a:t>
            </a:r>
            <a:r>
              <a:rPr lang="en-US" sz="2400" cap="none" dirty="0" err="1">
                <a:latin typeface="Times New Roman" panose="02020603050405020304" pitchFamily="18" charset="0"/>
                <a:cs typeface="Times New Roman" panose="02020603050405020304" pitchFamily="18" charset="0"/>
              </a:rPr>
              <a:t>theme.Teamproject</a:t>
            </a:r>
            <a:r>
              <a:rPr lang="en-US" sz="2400" cap="none" dirty="0">
                <a:latin typeface="Times New Roman" panose="02020603050405020304" pitchFamily="18" charset="0"/>
                <a:cs typeface="Times New Roman" panose="02020603050405020304" pitchFamily="18" charset="0"/>
              </a:rPr>
              <a:t>"&gt;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&lt;intent-filter&gt;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&lt;action </a:t>
            </a:r>
            <a:r>
              <a:rPr lang="en-US" sz="2400" cap="none" dirty="0" err="1">
                <a:latin typeface="Times New Roman" panose="02020603050405020304" pitchFamily="18" charset="0"/>
                <a:cs typeface="Times New Roman" panose="02020603050405020304" pitchFamily="18" charset="0"/>
              </a:rPr>
              <a:t>android:name</a:t>
            </a:r>
            <a:r>
              <a:rPr lang="en-US" sz="2400" cap="none" dirty="0">
                <a:latin typeface="Times New Roman" panose="02020603050405020304" pitchFamily="18" charset="0"/>
                <a:cs typeface="Times New Roman" panose="02020603050405020304" pitchFamily="18" charset="0"/>
              </a:rPr>
              <a:t>="</a:t>
            </a:r>
            <a:r>
              <a:rPr lang="en-US" sz="2400" cap="none" dirty="0" err="1">
                <a:latin typeface="Times New Roman" panose="02020603050405020304" pitchFamily="18" charset="0"/>
                <a:cs typeface="Times New Roman" panose="02020603050405020304" pitchFamily="18" charset="0"/>
              </a:rPr>
              <a:t>android.Intent.Action.MAIN</a:t>
            </a:r>
            <a:r>
              <a:rPr lang="en-US" sz="2400" cap="none" dirty="0">
                <a:latin typeface="Times New Roman" panose="02020603050405020304" pitchFamily="18" charset="0"/>
                <a:cs typeface="Times New Roman" panose="02020603050405020304" pitchFamily="18" charset="0"/>
              </a:rPr>
              <a:t>" /&gt;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&lt;category </a:t>
            </a:r>
            <a:r>
              <a:rPr lang="en-US" sz="2400" cap="none" dirty="0" err="1">
                <a:latin typeface="Times New Roman" panose="02020603050405020304" pitchFamily="18" charset="0"/>
                <a:cs typeface="Times New Roman" panose="02020603050405020304" pitchFamily="18" charset="0"/>
              </a:rPr>
              <a:t>android:name</a:t>
            </a:r>
            <a:r>
              <a:rPr lang="en-US" sz="2400" cap="none" dirty="0">
                <a:latin typeface="Times New Roman" panose="02020603050405020304" pitchFamily="18" charset="0"/>
                <a:cs typeface="Times New Roman" panose="02020603050405020304" pitchFamily="18" charset="0"/>
              </a:rPr>
              <a:t>="</a:t>
            </a:r>
            <a:r>
              <a:rPr lang="en-US" sz="2400" cap="none" dirty="0" err="1">
                <a:latin typeface="Times New Roman" panose="02020603050405020304" pitchFamily="18" charset="0"/>
                <a:cs typeface="Times New Roman" panose="02020603050405020304" pitchFamily="18" charset="0"/>
              </a:rPr>
              <a:t>android.Intent.Category.LAUNCHER</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&lt;/intent-filter&gt;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&lt;/activity&gt;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&lt;/application&gt;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&lt;/manifest&gt;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26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C906-69EB-B9D9-3A6B-EB650A309930}"/>
              </a:ext>
            </a:extLst>
          </p:cNvPr>
          <p:cNvSpPr>
            <a:spLocks noGrp="1"/>
          </p:cNvSpPr>
          <p:nvPr>
            <p:ph type="title"/>
          </p:nvPr>
        </p:nvSpPr>
        <p:spPr>
          <a:xfrm>
            <a:off x="3442297" y="5697351"/>
            <a:ext cx="4721634" cy="676186"/>
          </a:xfrm>
        </p:spPr>
        <p:txBody>
          <a:bodyPr/>
          <a:lstStyle/>
          <a:p>
            <a:r>
              <a:rPr lang="en-US" sz="3600" dirty="0">
                <a:latin typeface="Algerian" panose="04020705040A02060702" pitchFamily="82" charset="0"/>
              </a:rPr>
              <a:t>output</a:t>
            </a:r>
            <a:endParaRPr lang="en-US" dirty="0">
              <a:latin typeface="Algerian" panose="04020705040A02060702" pitchFamily="82" charset="0"/>
            </a:endParaRPr>
          </a:p>
        </p:txBody>
      </p:sp>
      <p:pic>
        <p:nvPicPr>
          <p:cNvPr id="7" name="Picture Placeholder 6">
            <a:extLst>
              <a:ext uri="{FF2B5EF4-FFF2-40B4-BE49-F238E27FC236}">
                <a16:creationId xmlns:a16="http://schemas.microsoft.com/office/drawing/2014/main" id="{7D41AE7A-9B6E-3B78-7630-E52F388E62EE}"/>
              </a:ext>
            </a:extLst>
          </p:cNvPr>
          <p:cNvPicPr>
            <a:picLocks noGrp="1" noChangeAspect="1"/>
          </p:cNvPicPr>
          <p:nvPr>
            <p:ph type="pic" sz="quarter" idx="10"/>
          </p:nvPr>
        </p:nvPicPr>
        <p:blipFill>
          <a:blip r:embed="rId2"/>
          <a:srcRect t="18938" b="18938"/>
          <a:stretch>
            <a:fillRect/>
          </a:stretch>
        </p:blipFill>
        <p:spPr>
          <a:xfrm>
            <a:off x="771525" y="942975"/>
            <a:ext cx="2927350" cy="4076700"/>
          </a:xfrm>
        </p:spPr>
      </p:pic>
      <p:pic>
        <p:nvPicPr>
          <p:cNvPr id="9" name="Picture Placeholder 8">
            <a:extLst>
              <a:ext uri="{FF2B5EF4-FFF2-40B4-BE49-F238E27FC236}">
                <a16:creationId xmlns:a16="http://schemas.microsoft.com/office/drawing/2014/main" id="{92F5038C-4582-0F0B-3D40-5899CC35971D}"/>
              </a:ext>
            </a:extLst>
          </p:cNvPr>
          <p:cNvPicPr>
            <a:picLocks noGrp="1" noChangeAspect="1"/>
          </p:cNvPicPr>
          <p:nvPr>
            <p:ph type="pic" sz="quarter" idx="15"/>
          </p:nvPr>
        </p:nvPicPr>
        <p:blipFill>
          <a:blip r:embed="rId3"/>
          <a:srcRect t="18950" b="18950"/>
          <a:stretch>
            <a:fillRect/>
          </a:stretch>
        </p:blipFill>
        <p:spPr>
          <a:xfrm>
            <a:off x="4632325" y="947738"/>
            <a:ext cx="2927350" cy="4075112"/>
          </a:xfrm>
        </p:spPr>
      </p:pic>
      <p:pic>
        <p:nvPicPr>
          <p:cNvPr id="11" name="Picture Placeholder 10">
            <a:extLst>
              <a:ext uri="{FF2B5EF4-FFF2-40B4-BE49-F238E27FC236}">
                <a16:creationId xmlns:a16="http://schemas.microsoft.com/office/drawing/2014/main" id="{D2521636-411E-6E70-F21D-794232CCF354}"/>
              </a:ext>
            </a:extLst>
          </p:cNvPr>
          <p:cNvPicPr>
            <a:picLocks noGrp="1" noChangeAspect="1"/>
          </p:cNvPicPr>
          <p:nvPr>
            <p:ph type="pic" sz="quarter" idx="16"/>
          </p:nvPr>
        </p:nvPicPr>
        <p:blipFill>
          <a:blip r:embed="rId4"/>
          <a:srcRect t="18938" b="18938"/>
          <a:stretch>
            <a:fillRect/>
          </a:stretch>
        </p:blipFill>
        <p:spPr>
          <a:xfrm>
            <a:off x="8493125" y="942975"/>
            <a:ext cx="2927350" cy="4076700"/>
          </a:xfrm>
        </p:spPr>
      </p:pic>
    </p:spTree>
    <p:extLst>
      <p:ext uri="{BB962C8B-B14F-4D97-AF65-F5344CB8AC3E}">
        <p14:creationId xmlns:p14="http://schemas.microsoft.com/office/powerpoint/2010/main" val="967230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A126-6FDA-D4DB-378F-44EFD07C71F5}"/>
              </a:ext>
            </a:extLst>
          </p:cNvPr>
          <p:cNvSpPr>
            <a:spLocks noGrp="1"/>
          </p:cNvSpPr>
          <p:nvPr>
            <p:ph type="title"/>
          </p:nvPr>
        </p:nvSpPr>
        <p:spPr/>
        <p:txBody>
          <a:bodyPr/>
          <a:lstStyle/>
          <a:p>
            <a:r>
              <a:rPr lang="en-US" sz="3600" dirty="0">
                <a:latin typeface="Algerian" panose="04020705040A02060702" pitchFamily="82" charset="0"/>
              </a:rPr>
              <a:t>output</a:t>
            </a:r>
            <a:endParaRPr lang="en-US" dirty="0">
              <a:latin typeface="Algerian" panose="04020705040A02060702" pitchFamily="82" charset="0"/>
            </a:endParaRPr>
          </a:p>
        </p:txBody>
      </p:sp>
      <p:pic>
        <p:nvPicPr>
          <p:cNvPr id="7" name="Picture Placeholder 6">
            <a:extLst>
              <a:ext uri="{FF2B5EF4-FFF2-40B4-BE49-F238E27FC236}">
                <a16:creationId xmlns:a16="http://schemas.microsoft.com/office/drawing/2014/main" id="{CBEED662-AC98-13B9-9725-4442F02A39C4}"/>
              </a:ext>
            </a:extLst>
          </p:cNvPr>
          <p:cNvPicPr>
            <a:picLocks noGrp="1" noChangeAspect="1"/>
          </p:cNvPicPr>
          <p:nvPr>
            <p:ph type="pic" sz="quarter" idx="10"/>
          </p:nvPr>
        </p:nvPicPr>
        <p:blipFill>
          <a:blip r:embed="rId2"/>
          <a:srcRect t="17511" b="17511"/>
          <a:stretch>
            <a:fillRect/>
          </a:stretch>
        </p:blipFill>
        <p:spPr>
          <a:xfrm>
            <a:off x="771525" y="947738"/>
            <a:ext cx="2927350" cy="4264025"/>
          </a:xfrm>
        </p:spPr>
      </p:pic>
      <p:pic>
        <p:nvPicPr>
          <p:cNvPr id="9" name="Picture Placeholder 8">
            <a:extLst>
              <a:ext uri="{FF2B5EF4-FFF2-40B4-BE49-F238E27FC236}">
                <a16:creationId xmlns:a16="http://schemas.microsoft.com/office/drawing/2014/main" id="{1000F024-FA0A-CE58-7835-B01984B18A6F}"/>
              </a:ext>
            </a:extLst>
          </p:cNvPr>
          <p:cNvPicPr>
            <a:picLocks noGrp="1" noChangeAspect="1"/>
          </p:cNvPicPr>
          <p:nvPr>
            <p:ph type="pic" sz="quarter" idx="15"/>
          </p:nvPr>
        </p:nvPicPr>
        <p:blipFill>
          <a:blip r:embed="rId3"/>
          <a:srcRect t="6785" b="940"/>
          <a:stretch/>
        </p:blipFill>
        <p:spPr>
          <a:xfrm>
            <a:off x="4632325" y="943258"/>
            <a:ext cx="2927350" cy="4264453"/>
          </a:xfrm>
        </p:spPr>
      </p:pic>
      <p:pic>
        <p:nvPicPr>
          <p:cNvPr id="11" name="Picture Placeholder 10">
            <a:extLst>
              <a:ext uri="{FF2B5EF4-FFF2-40B4-BE49-F238E27FC236}">
                <a16:creationId xmlns:a16="http://schemas.microsoft.com/office/drawing/2014/main" id="{4B59695D-2AE1-02C7-EA62-63DA855F38F5}"/>
              </a:ext>
            </a:extLst>
          </p:cNvPr>
          <p:cNvPicPr>
            <a:picLocks noGrp="1" noChangeAspect="1"/>
          </p:cNvPicPr>
          <p:nvPr>
            <p:ph type="pic" sz="quarter" idx="16"/>
          </p:nvPr>
        </p:nvPicPr>
        <p:blipFill>
          <a:blip r:embed="rId4"/>
          <a:srcRect t="17510" b="4274"/>
          <a:stretch/>
        </p:blipFill>
        <p:spPr>
          <a:xfrm>
            <a:off x="8493125" y="942975"/>
            <a:ext cx="2927350" cy="4264025"/>
          </a:xfrm>
        </p:spPr>
      </p:pic>
    </p:spTree>
    <p:extLst>
      <p:ext uri="{BB962C8B-B14F-4D97-AF65-F5344CB8AC3E}">
        <p14:creationId xmlns:p14="http://schemas.microsoft.com/office/powerpoint/2010/main" val="87434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3DCFE3-ECBE-4044-8463-86A575A34917}"/>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29ED799C-E806-FFDF-7F06-AD0F346BB931}"/>
              </a:ext>
            </a:extLst>
          </p:cNvPr>
          <p:cNvSpPr>
            <a:spLocks noGrp="1"/>
          </p:cNvSpPr>
          <p:nvPr>
            <p:ph type="title"/>
          </p:nvPr>
        </p:nvSpPr>
        <p:spPr>
          <a:xfrm>
            <a:off x="5669737" y="2956704"/>
            <a:ext cx="6001803" cy="601121"/>
          </a:xfrm>
        </p:spPr>
        <p:txBody>
          <a:bodyPr/>
          <a:lstStyle/>
          <a:p>
            <a:r>
              <a:rPr lang="en-US" dirty="0"/>
              <a:t>Thank you</a:t>
            </a:r>
            <a:br>
              <a:rPr lang="en-US" dirty="0"/>
            </a:br>
            <a:endParaRPr lang="en-US" dirty="0"/>
          </a:p>
        </p:txBody>
      </p:sp>
    </p:spTree>
    <p:extLst>
      <p:ext uri="{BB962C8B-B14F-4D97-AF65-F5344CB8AC3E}">
        <p14:creationId xmlns:p14="http://schemas.microsoft.com/office/powerpoint/2010/main" val="228970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Looking up a tree trunk with many trees in the background">
            <a:extLst>
              <a:ext uri="{FF2B5EF4-FFF2-40B4-BE49-F238E27FC236}">
                <a16:creationId xmlns:a16="http://schemas.microsoft.com/office/drawing/2014/main" id="{73A53ECE-5A87-EE59-7542-296EB338FF1B}"/>
              </a:ext>
            </a:extLst>
          </p:cNvPr>
          <p:cNvPicPr>
            <a:picLocks noGrp="1" noChangeAspect="1"/>
          </p:cNvPicPr>
          <p:nvPr>
            <p:ph type="pic" sz="quarter" idx="12"/>
          </p:nvPr>
        </p:nvPicPr>
        <p:blipFill>
          <a:blip r:embed="rId3">
            <a:alphaModFix amt="35000"/>
          </a:blip>
          <a:srcRect/>
          <a:stretch/>
        </p:blipFill>
        <p:spPr>
          <a:xfrm>
            <a:off x="0" y="0"/>
            <a:ext cx="12192000" cy="6857999"/>
          </a:xfrm>
        </p:spPr>
      </p:pic>
      <p:sp>
        <p:nvSpPr>
          <p:cNvPr id="18" name="Rectangle 17">
            <a:extLst>
              <a:ext uri="{FF2B5EF4-FFF2-40B4-BE49-F238E27FC236}">
                <a16:creationId xmlns:a16="http://schemas.microsoft.com/office/drawing/2014/main" id="{D531DF3E-A865-4F02-B252-B300077A50A4}"/>
              </a:ext>
              <a:ext uri="{C183D7F6-B498-43B3-948B-1728B52AA6E4}">
                <adec:decorative xmlns:adec="http://schemas.microsoft.com/office/drawing/2017/decorative" val="1"/>
              </a:ext>
            </a:extLst>
          </p:cNvPr>
          <p:cNvSpPr/>
          <p:nvPr/>
        </p:nvSpPr>
        <p:spPr>
          <a:xfrm>
            <a:off x="285565" y="285566"/>
            <a:ext cx="11620870" cy="6286867"/>
          </a:xfrm>
          <a:prstGeom prst="rect">
            <a:avLst/>
          </a:prstGeom>
          <a:no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Graphic 11">
            <a:extLst>
              <a:ext uri="{FF2B5EF4-FFF2-40B4-BE49-F238E27FC236}">
                <a16:creationId xmlns:a16="http://schemas.microsoft.com/office/drawing/2014/main" id="{48B1EE85-A6B7-4328-84AD-3BCEFF77707A}"/>
              </a:ext>
              <a:ext uri="{C183D7F6-B498-43B3-948B-1728B52AA6E4}">
                <adec:decorative xmlns:adec="http://schemas.microsoft.com/office/drawing/2017/decorative" val="1"/>
              </a:ext>
            </a:extLst>
          </p:cNvPr>
          <p:cNvSpPr/>
          <p:nvPr/>
        </p:nvSpPr>
        <p:spPr>
          <a:xfrm rot="1602443">
            <a:off x="5412906" y="3506849"/>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endParaRPr lang="en-US" dirty="0"/>
          </a:p>
        </p:txBody>
      </p:sp>
      <p:sp>
        <p:nvSpPr>
          <p:cNvPr id="5" name="Title 2">
            <a:extLst>
              <a:ext uri="{FF2B5EF4-FFF2-40B4-BE49-F238E27FC236}">
                <a16:creationId xmlns:a16="http://schemas.microsoft.com/office/drawing/2014/main" id="{79F64797-5747-4EBC-BFFB-16978088E74D}"/>
              </a:ext>
            </a:extLst>
          </p:cNvPr>
          <p:cNvSpPr>
            <a:spLocks noGrp="1"/>
          </p:cNvSpPr>
          <p:nvPr>
            <p:ph type="title"/>
          </p:nvPr>
        </p:nvSpPr>
        <p:spPr>
          <a:xfrm>
            <a:off x="501445" y="599767"/>
            <a:ext cx="11190493" cy="5820697"/>
          </a:xfrm>
        </p:spPr>
        <p:txBody>
          <a:bodyPr/>
          <a:lstStyle/>
          <a:p>
            <a:r>
              <a:rPr lang="en-US" sz="1800" dirty="0" err="1"/>
              <a:t>Projectdescription</a:t>
            </a:r>
            <a:r>
              <a:rPr lang="en-US" sz="1800" dirty="0"/>
              <a:t>:</a:t>
            </a:r>
            <a:br>
              <a:rPr lang="en-US" sz="1800" dirty="0"/>
            </a:br>
            <a:br>
              <a:rPr lang="en-US" sz="1800" dirty="0"/>
            </a:br>
            <a:r>
              <a:rPr lang="en-US" sz="1800" cap="none" dirty="0">
                <a:latin typeface="Times New Roman" panose="02020603050405020304" pitchFamily="18" charset="0"/>
                <a:cs typeface="Times New Roman" panose="02020603050405020304" pitchFamily="18" charset="0"/>
              </a:rPr>
              <a:t>This personalized travel planning and tracking app is a purpose-built mobile application focused on delivering only the most relevant and essential information to travelers. By filtering out extraneous details, the app provides an efficient and highly tailored travel experience, from planning to real-time tracking.</a:t>
            </a:r>
            <a:br>
              <a:rPr lang="en-US" sz="1800" cap="none" dirty="0">
                <a:latin typeface="Times New Roman" panose="02020603050405020304" pitchFamily="18" charset="0"/>
                <a:cs typeface="Times New Roman" panose="02020603050405020304" pitchFamily="18" charset="0"/>
              </a:rPr>
            </a:b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Key features include a customizable itinerary builder, where users can outline their travel schedule, track reservations, and add important reminders. The app also offers real-time updates on factors such as flight delays, weather conditions, and traffic changes, ensuring that users have access to crucial, actionable information at all times. To support financial planning, the app incorporates an expense tracker that highlights key spending insights, helping users maintain budget control effortlessly.</a:t>
            </a:r>
            <a:br>
              <a:rPr lang="en-US" sz="1800" cap="none" dirty="0">
                <a:latin typeface="Times New Roman" panose="02020603050405020304" pitchFamily="18" charset="0"/>
                <a:cs typeface="Times New Roman" panose="02020603050405020304" pitchFamily="18" charset="0"/>
              </a:rPr>
            </a:b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With personalized recommendations driven by user profiles and preferences, the app surfaces only the most relevant travel options, enhancing convenience while avoiding information overload. Offline accessibility for essential travel details—such as itinerary, tickets, and maps—ensures seamless operation even in </a:t>
            </a:r>
            <a:r>
              <a:rPr lang="en-US" sz="1800" cap="none" dirty="0" err="1">
                <a:latin typeface="Times New Roman" panose="02020603050405020304" pitchFamily="18" charset="0"/>
                <a:cs typeface="Times New Roman" panose="02020603050405020304" pitchFamily="18" charset="0"/>
              </a:rPr>
              <a:t>remotelocations</a:t>
            </a:r>
            <a:r>
              <a:rPr lang="en-US" sz="1800" cap="none" dirty="0">
                <a:latin typeface="Times New Roman" panose="02020603050405020304" pitchFamily="18" charset="0"/>
                <a:cs typeface="Times New Roman" panose="02020603050405020304" pitchFamily="18" charset="0"/>
              </a:rPr>
              <a:t>.</a:t>
            </a:r>
            <a:br>
              <a:rPr lang="en-US" sz="1800" cap="none" dirty="0">
                <a:latin typeface="Times New Roman" panose="02020603050405020304" pitchFamily="18" charset="0"/>
                <a:cs typeface="Times New Roman" panose="02020603050405020304" pitchFamily="18" charset="0"/>
              </a:rPr>
            </a:b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This app is designed for today’s traveler who values efficiency, customization, and a focus on essential information, helping users stay informed and prepared without distraction.</a:t>
            </a:r>
            <a:br>
              <a:rPr lang="en-US" sz="1800" cap="none"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p>
        </p:txBody>
      </p:sp>
    </p:spTree>
    <p:extLst>
      <p:ext uri="{BB962C8B-B14F-4D97-AF65-F5344CB8AC3E}">
        <p14:creationId xmlns:p14="http://schemas.microsoft.com/office/powerpoint/2010/main" val="91282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5B510D-3A46-E5D1-37B6-FB2A737FD6E3}"/>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237EB4B4-26A4-4706-5AA2-9CFD9B3862F0}"/>
              </a:ext>
            </a:extLst>
          </p:cNvPr>
          <p:cNvSpPr>
            <a:spLocks noGrp="1"/>
          </p:cNvSpPr>
          <p:nvPr>
            <p:ph type="title"/>
          </p:nvPr>
        </p:nvSpPr>
        <p:spPr>
          <a:xfrm>
            <a:off x="373627" y="383458"/>
            <a:ext cx="11297914" cy="6027174"/>
          </a:xfrm>
        </p:spPr>
        <p:txBody>
          <a:bodyPr/>
          <a:lstStyle/>
          <a:p>
            <a:r>
              <a:rPr lang="en-US" sz="2400" b="1" cap="none" dirty="0">
                <a:latin typeface="Times New Roman" panose="02020603050405020304" pitchFamily="18" charset="0"/>
                <a:cs typeface="Times New Roman" panose="02020603050405020304" pitchFamily="18" charset="0"/>
              </a:rPr>
              <a:t>Main activity.java</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android.content.Contextimport</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android.content.Intent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android.os.Bundleimport</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androidx.activity.ComponentActivity</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androidx.activity.compose.setContent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androidx.compose.foundation.Image</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androidx.compose.foundation.clickable</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androidx.compose.foundation.layout.*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androidx.compose.foundation.rememberScrollState</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androidx.compose.foundation.verticalScroll</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androidx.compose.material.Card</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androidx.compose.material.Text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androidx.compose.runtime.Composable</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androidx.compose.ui.Alignment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androidx.compose.ui.Modifier</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androidx.compose.ui.draw.scale</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androidx.compose.ui.graphics.Color</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androidx.compose.ui.res.painterResource</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androidx.compose.ui.res.stringResource</a:t>
            </a:r>
            <a:br>
              <a:rPr lang="en-US" sz="3200" cap="none"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74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47D773-9C0C-6586-82E4-0386834B68AE}"/>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EA219D18-F74D-DB3E-534B-49D917DDE264}"/>
              </a:ext>
            </a:extLst>
          </p:cNvPr>
          <p:cNvSpPr>
            <a:spLocks noGrp="1"/>
          </p:cNvSpPr>
          <p:nvPr>
            <p:ph type="title"/>
          </p:nvPr>
        </p:nvSpPr>
        <p:spPr>
          <a:xfrm>
            <a:off x="373627" y="383458"/>
            <a:ext cx="11297914" cy="6027174"/>
          </a:xfrm>
        </p:spPr>
        <p:txBody>
          <a:bodyPr/>
          <a:lstStyle/>
          <a:p>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androidx.compose.ui.text.font.FontFamily</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androidx.compose.ui.text.font.FontWeight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androidx.compose.ui.text.style.TextAlign</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androidx.compose.ui.unit.dp</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import </a:t>
            </a:r>
            <a:r>
              <a:rPr lang="en-US" sz="2400" cap="none" dirty="0" err="1">
                <a:latin typeface="Times New Roman" panose="02020603050405020304" pitchFamily="18" charset="0"/>
                <a:cs typeface="Times New Roman" panose="02020603050405020304" pitchFamily="18" charset="0"/>
              </a:rPr>
              <a:t>androidx.compose.ui.unit.sp</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class </a:t>
            </a:r>
            <a:r>
              <a:rPr lang="en-US" sz="2400" cap="none" dirty="0" err="1">
                <a:latin typeface="Times New Roman" panose="02020603050405020304" pitchFamily="18" charset="0"/>
                <a:cs typeface="Times New Roman" panose="02020603050405020304" pitchFamily="18" charset="0"/>
              </a:rPr>
              <a:t>MainActivity</a:t>
            </a:r>
            <a:r>
              <a:rPr lang="en-US" sz="2400" cap="none" dirty="0">
                <a:latin typeface="Times New Roman" panose="02020603050405020304" pitchFamily="18" charset="0"/>
                <a:cs typeface="Times New Roman" panose="02020603050405020304" pitchFamily="18" charset="0"/>
              </a:rPr>
              <a:t> : </a:t>
            </a:r>
            <a:r>
              <a:rPr lang="en-US" sz="2400" cap="none" dirty="0" err="1">
                <a:latin typeface="Times New Roman" panose="02020603050405020304" pitchFamily="18" charset="0"/>
                <a:cs typeface="Times New Roman" panose="02020603050405020304" pitchFamily="18" charset="0"/>
              </a:rPr>
              <a:t>ComponentActivity</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override fun </a:t>
            </a:r>
            <a:r>
              <a:rPr lang="en-US" sz="2400" cap="none" dirty="0" err="1">
                <a:latin typeface="Times New Roman" panose="02020603050405020304" pitchFamily="18" charset="0"/>
                <a:cs typeface="Times New Roman" panose="02020603050405020304" pitchFamily="18" charset="0"/>
              </a:rPr>
              <a:t>onCreate</a:t>
            </a:r>
            <a:r>
              <a:rPr lang="en-US" sz="2400" cap="none" dirty="0">
                <a:latin typeface="Times New Roman" panose="02020603050405020304" pitchFamily="18" charset="0"/>
                <a:cs typeface="Times New Roman" panose="02020603050405020304" pitchFamily="18" charset="0"/>
              </a:rPr>
              <a:t>(</a:t>
            </a:r>
            <a:r>
              <a:rPr lang="en-US" sz="2400" cap="none" dirty="0" err="1">
                <a:latin typeface="Times New Roman" panose="02020603050405020304" pitchFamily="18" charset="0"/>
                <a:cs typeface="Times New Roman" panose="02020603050405020304" pitchFamily="18" charset="0"/>
              </a:rPr>
              <a:t>savedInstanceState</a:t>
            </a:r>
            <a:r>
              <a:rPr lang="en-US" sz="2400" cap="none" dirty="0">
                <a:latin typeface="Times New Roman" panose="02020603050405020304" pitchFamily="18" charset="0"/>
                <a:cs typeface="Times New Roman" panose="02020603050405020304" pitchFamily="18" charset="0"/>
              </a:rPr>
              <a:t>: Bundle?)</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super.onCreate</a:t>
            </a:r>
            <a:r>
              <a:rPr lang="en-US" sz="2400" cap="none" dirty="0">
                <a:latin typeface="Times New Roman" panose="02020603050405020304" pitchFamily="18" charset="0"/>
                <a:cs typeface="Times New Roman" panose="02020603050405020304" pitchFamily="18" charset="0"/>
              </a:rPr>
              <a:t>(</a:t>
            </a:r>
            <a:r>
              <a:rPr lang="en-US" sz="2400" cap="none" dirty="0" err="1">
                <a:latin typeface="Times New Roman" panose="02020603050405020304" pitchFamily="18" charset="0"/>
                <a:cs typeface="Times New Roman" panose="02020603050405020304" pitchFamily="18" charset="0"/>
              </a:rPr>
              <a:t>savedInstanceState</a:t>
            </a: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setContent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TravelApp</a:t>
            </a:r>
            <a:r>
              <a:rPr lang="en-US" sz="2400" cap="none" dirty="0">
                <a:latin typeface="Times New Roman" panose="02020603050405020304" pitchFamily="18" charset="0"/>
                <a:cs typeface="Times New Roman" panose="02020603050405020304" pitchFamily="18" charset="0"/>
              </a:rPr>
              <a:t>(this)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@Composable</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fun </a:t>
            </a:r>
            <a:r>
              <a:rPr lang="en-US" sz="2400" cap="none" dirty="0" err="1">
                <a:latin typeface="Times New Roman" panose="02020603050405020304" pitchFamily="18" charset="0"/>
                <a:cs typeface="Times New Roman" panose="02020603050405020304" pitchFamily="18" charset="0"/>
              </a:rPr>
              <a:t>TravelApp</a:t>
            </a:r>
            <a:r>
              <a:rPr lang="en-US" sz="2400" cap="none" dirty="0">
                <a:latin typeface="Times New Roman" panose="02020603050405020304" pitchFamily="18" charset="0"/>
                <a:cs typeface="Times New Roman" panose="02020603050405020304" pitchFamily="18" charset="0"/>
              </a:rPr>
              <a:t>(context: Context)</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  Column (modifier = Modifier</a:t>
            </a:r>
            <a:br>
              <a:rPr lang="en-US" sz="2400" cap="none"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89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766CCDE6-6086-4623-9169-9BF63A211F3B}"/>
              </a:ext>
            </a:extLst>
          </p:cNvPr>
          <p:cNvSpPr>
            <a:spLocks noGrp="1"/>
          </p:cNvSpPr>
          <p:nvPr>
            <p:ph type="title"/>
          </p:nvPr>
        </p:nvSpPr>
        <p:spPr>
          <a:xfrm>
            <a:off x="288759" y="256674"/>
            <a:ext cx="11382782" cy="6112042"/>
          </a:xfrm>
        </p:spPr>
        <p:txBody>
          <a:bodyPr/>
          <a:lstStyle/>
          <a:p>
            <a:r>
              <a:rPr lang="en-US" sz="24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ACAE4A99-48B8-565D-EE2F-F37D1D774FBD}"/>
              </a:ext>
            </a:extLst>
          </p:cNvPr>
          <p:cNvSpPr txBox="1"/>
          <p:nvPr/>
        </p:nvSpPr>
        <p:spPr>
          <a:xfrm>
            <a:off x="288759" y="497305"/>
            <a:ext cx="11382782"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.padding(20.dp)                </a:t>
            </a: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verticalScroll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rememberScrollState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Text(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fontSize</a:t>
            </a:r>
            <a:r>
              <a:rPr lang="en-US" sz="2400" dirty="0">
                <a:latin typeface="Times New Roman" panose="02020603050405020304" pitchFamily="18" charset="0"/>
                <a:cs typeface="Times New Roman" panose="02020603050405020304" pitchFamily="18" charset="0"/>
              </a:rPr>
              <a:t> = 40.sp,</a:t>
            </a:r>
          </a:p>
          <a:p>
            <a:r>
              <a:rPr lang="en-US" sz="2400" dirty="0">
                <a:latin typeface="Times New Roman" panose="02020603050405020304" pitchFamily="18" charset="0"/>
                <a:cs typeface="Times New Roman" panose="02020603050405020304" pitchFamily="18" charset="0"/>
              </a:rPr>
              <a:t>                    color = Color(</a:t>
            </a:r>
            <a:r>
              <a:rPr lang="en-US" sz="2400" dirty="0" err="1">
                <a:latin typeface="Times New Roman" panose="02020603050405020304" pitchFamily="18" charset="0"/>
                <a:cs typeface="Times New Roman" panose="02020603050405020304" pitchFamily="18" charset="0"/>
              </a:rPr>
              <a:t>android.graphics.Color.rgb</a:t>
            </a:r>
            <a:r>
              <a:rPr lang="en-US" sz="2400" dirty="0">
                <a:latin typeface="Times New Roman" panose="02020603050405020304" pitchFamily="18" charset="0"/>
                <a:cs typeface="Times New Roman" panose="02020603050405020304" pitchFamily="18" charset="0"/>
              </a:rPr>
              <a:t>(120, 40, 251)),</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fontFamily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FontFamily.Cursive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text = "Wanderlust Travel“</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Spacer(modifier = </a:t>
            </a:r>
            <a:r>
              <a:rPr lang="en-US" sz="2400" dirty="0" err="1">
                <a:latin typeface="Times New Roman" panose="02020603050405020304" pitchFamily="18" charset="0"/>
                <a:cs typeface="Times New Roman" panose="02020603050405020304" pitchFamily="18" charset="0"/>
              </a:rPr>
              <a:t>Modifier.height</a:t>
            </a:r>
            <a:r>
              <a:rPr lang="en-US" sz="2400" dirty="0">
                <a:latin typeface="Times New Roman" panose="02020603050405020304" pitchFamily="18" charset="0"/>
                <a:cs typeface="Times New Roman" panose="02020603050405020304" pitchFamily="18" charset="0"/>
              </a:rPr>
              <a:t>(20.dp)) </a:t>
            </a:r>
          </a:p>
          <a:p>
            <a:r>
              <a:rPr lang="en-US" sz="2400" dirty="0">
                <a:latin typeface="Times New Roman" panose="02020603050405020304" pitchFamily="18" charset="0"/>
                <a:cs typeface="Times New Roman" panose="02020603050405020304" pitchFamily="18" charset="0"/>
              </a:rPr>
              <a:t>           // 01            </a:t>
            </a:r>
          </a:p>
          <a:p>
            <a:r>
              <a:rPr lang="en-US" sz="2400" dirty="0">
                <a:latin typeface="Times New Roman" panose="02020603050405020304" pitchFamily="18" charset="0"/>
                <a:cs typeface="Times New Roman" panose="02020603050405020304" pitchFamily="18" charset="0"/>
              </a:rPr>
              <a:t>	Card(                </a:t>
            </a:r>
          </a:p>
          <a:p>
            <a:r>
              <a:rPr lang="en-US" sz="2400" dirty="0">
                <a:latin typeface="Times New Roman" panose="02020603050405020304" pitchFamily="18" charset="0"/>
                <a:cs typeface="Times New Roman" panose="02020603050405020304" pitchFamily="18" charset="0"/>
              </a:rPr>
              <a:t>		modifier = Modifier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fillMaxWidth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.height(250.dp)</a:t>
            </a:r>
          </a:p>
          <a:p>
            <a:r>
              <a:rPr lang="en-US" sz="2400" dirty="0">
                <a:latin typeface="Times New Roman" panose="02020603050405020304" pitchFamily="18" charset="0"/>
                <a:cs typeface="Times New Roman" panose="02020603050405020304" pitchFamily="18" charset="0"/>
              </a:rPr>
              <a:t>                       .clickable {</a:t>
            </a: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6238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198AB5-F143-1362-5481-92E127FF039C}"/>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5EA5436B-FDCA-F172-7A4A-9E2BFBC0C198}"/>
              </a:ext>
            </a:extLst>
          </p:cNvPr>
          <p:cNvSpPr>
            <a:spLocks noGrp="1"/>
          </p:cNvSpPr>
          <p:nvPr>
            <p:ph type="title"/>
          </p:nvPr>
        </p:nvSpPr>
        <p:spPr>
          <a:xfrm>
            <a:off x="288759" y="256674"/>
            <a:ext cx="11382782" cy="6112042"/>
          </a:xfrm>
        </p:spPr>
        <p:txBody>
          <a:bodyPr/>
          <a:lstStyle/>
          <a:p>
            <a:r>
              <a:rPr lang="en-US" sz="24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206DFEB5-B089-4666-3F1E-EE5B08753C22}"/>
              </a:ext>
            </a:extLst>
          </p:cNvPr>
          <p:cNvSpPr txBox="1"/>
          <p:nvPr/>
        </p:nvSpPr>
        <p:spPr>
          <a:xfrm>
            <a:off x="449179" y="481263"/>
            <a:ext cx="11382782" cy="600164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context.startActivity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Intent(context, </a:t>
            </a:r>
            <a:r>
              <a:rPr lang="en-US" sz="2400" dirty="0" err="1">
                <a:latin typeface="Times New Roman" panose="02020603050405020304" pitchFamily="18" charset="0"/>
                <a:cs typeface="Times New Roman" panose="02020603050405020304" pitchFamily="18" charset="0"/>
              </a:rPr>
              <a:t>BaliActivity</a:t>
            </a:r>
            <a:r>
              <a:rPr lang="en-US" sz="2400" dirty="0">
                <a:latin typeface="Times New Roman" panose="02020603050405020304" pitchFamily="18" charset="0"/>
                <a:cs typeface="Times New Roman" panose="02020603050405020304" pitchFamily="18" charset="0"/>
              </a:rPr>
              <a:t>::class.java)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elevation = 8.dp</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Column(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horizontalAlignment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Alignment.CenterHorizontally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Image(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painterResource</a:t>
            </a:r>
            <a:r>
              <a:rPr lang="en-US" sz="2400" dirty="0">
                <a:latin typeface="Times New Roman" panose="02020603050405020304" pitchFamily="18" charset="0"/>
                <a:cs typeface="Times New Roman" panose="02020603050405020304" pitchFamily="18" charset="0"/>
              </a:rPr>
              <a:t>(id = </a:t>
            </a:r>
            <a:r>
              <a:rPr lang="en-US" sz="2400" dirty="0" err="1">
                <a:latin typeface="Times New Roman" panose="02020603050405020304" pitchFamily="18" charset="0"/>
                <a:cs typeface="Times New Roman" panose="02020603050405020304" pitchFamily="18" charset="0"/>
              </a:rPr>
              <a:t>R.drawable.bali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contentDescription</a:t>
            </a:r>
            <a:r>
              <a:rPr lang="en-US" sz="2400" dirty="0">
                <a:latin typeface="Times New Roman" panose="02020603050405020304" pitchFamily="18" charset="0"/>
                <a:cs typeface="Times New Roman" panose="02020603050405020304" pitchFamily="18" charset="0"/>
              </a:rPr>
              <a:t> = "",                        			modifier = Modifier</a:t>
            </a:r>
          </a:p>
          <a:p>
            <a:r>
              <a:rPr lang="en-US" sz="2400" dirty="0">
                <a:latin typeface="Times New Roman" panose="02020603050405020304" pitchFamily="18" charset="0"/>
                <a:cs typeface="Times New Roman" panose="02020603050405020304" pitchFamily="18" charset="0"/>
              </a:rPr>
              <a:t>      	                            .height(150.dp) </a:t>
            </a:r>
          </a:p>
          <a:p>
            <a:r>
              <a:rPr lang="en-US" sz="2400" dirty="0">
                <a:latin typeface="Times New Roman" panose="02020603050405020304" pitchFamily="18" charset="0"/>
                <a:cs typeface="Times New Roman" panose="02020603050405020304" pitchFamily="18" charset="0"/>
              </a:rPr>
              <a:t>                          	    .scale(</a:t>
            </a:r>
            <a:r>
              <a:rPr lang="en-US" sz="2400" dirty="0" err="1">
                <a:latin typeface="Times New Roman" panose="02020603050405020304" pitchFamily="18" charset="0"/>
                <a:cs typeface="Times New Roman" panose="02020603050405020304" pitchFamily="18" charset="0"/>
              </a:rPr>
              <a:t>scaleX</a:t>
            </a:r>
            <a:r>
              <a:rPr lang="en-US" sz="2400" dirty="0">
                <a:latin typeface="Times New Roman" panose="02020603050405020304" pitchFamily="18" charset="0"/>
                <a:cs typeface="Times New Roman" panose="02020603050405020304" pitchFamily="18" charset="0"/>
              </a:rPr>
              <a:t> = 1.2F, </a:t>
            </a:r>
            <a:r>
              <a:rPr lang="en-US" sz="2400" dirty="0" err="1">
                <a:latin typeface="Times New Roman" panose="02020603050405020304" pitchFamily="18" charset="0"/>
                <a:cs typeface="Times New Roman" panose="02020603050405020304" pitchFamily="18" charset="0"/>
              </a:rPr>
              <a:t>scaleY</a:t>
            </a:r>
            <a:r>
              <a:rPr lang="en-US" sz="2400" dirty="0">
                <a:latin typeface="Times New Roman" panose="02020603050405020304" pitchFamily="18" charset="0"/>
                <a:cs typeface="Times New Roman" panose="02020603050405020304" pitchFamily="18" charset="0"/>
              </a:rPr>
              <a:t> = 1F)  </a:t>
            </a: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3255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7AE0BE-6991-CA6B-A135-8251D2A33A5F}"/>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AD2F7BA9-F084-8A23-7DF0-000605F234D2}"/>
              </a:ext>
            </a:extLst>
          </p:cNvPr>
          <p:cNvSpPr>
            <a:spLocks noGrp="1"/>
          </p:cNvSpPr>
          <p:nvPr>
            <p:ph type="title"/>
          </p:nvPr>
        </p:nvSpPr>
        <p:spPr>
          <a:xfrm>
            <a:off x="288759" y="256674"/>
            <a:ext cx="11382782" cy="6112042"/>
          </a:xfrm>
        </p:spPr>
        <p:txBody>
          <a:bodyPr/>
          <a:lstStyle/>
          <a:p>
            <a:r>
              <a:rPr lang="en-US" sz="2400"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45849337-81C2-492E-FD1B-810D0196FBA8}"/>
              </a:ext>
            </a:extLst>
          </p:cNvPr>
          <p:cNvSpPr txBox="1"/>
          <p:nvPr/>
        </p:nvSpPr>
        <p:spPr>
          <a:xfrm>
            <a:off x="417095" y="593558"/>
            <a:ext cx="11254446" cy="600164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Text(</a:t>
            </a:r>
          </a:p>
          <a:p>
            <a:r>
              <a:rPr lang="en-US" sz="2400" dirty="0">
                <a:latin typeface="Times New Roman" panose="02020603050405020304" pitchFamily="18" charset="0"/>
                <a:cs typeface="Times New Roman" panose="02020603050405020304" pitchFamily="18" charset="0"/>
              </a:rPr>
              <a:t>        text = </a:t>
            </a:r>
            <a:r>
              <a:rPr lang="en-US" sz="2400" dirty="0" err="1">
                <a:latin typeface="Times New Roman" panose="02020603050405020304" pitchFamily="18" charset="0"/>
                <a:cs typeface="Times New Roman" panose="02020603050405020304" pitchFamily="18" charset="0"/>
              </a:rPr>
              <a:t>stringResource</a:t>
            </a:r>
            <a:r>
              <a:rPr lang="en-US" sz="2400" dirty="0">
                <a:latin typeface="Times New Roman" panose="02020603050405020304" pitchFamily="18" charset="0"/>
                <a:cs typeface="Times New Roman" panose="02020603050405020304" pitchFamily="18" charset="0"/>
              </a:rPr>
              <a:t>(id = R.string.place_1),</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fontSize</a:t>
            </a:r>
            <a:r>
              <a:rPr lang="en-US" sz="2400" dirty="0">
                <a:latin typeface="Times New Roman" panose="02020603050405020304" pitchFamily="18" charset="0"/>
                <a:cs typeface="Times New Roman" panose="02020603050405020304" pitchFamily="18" charset="0"/>
              </a:rPr>
              <a:t> = 18.sp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Text(</a:t>
            </a:r>
          </a:p>
          <a:p>
            <a:r>
              <a:rPr lang="en-US" sz="2400" dirty="0">
                <a:latin typeface="Times New Roman" panose="02020603050405020304" pitchFamily="18" charset="0"/>
                <a:cs typeface="Times New Roman" panose="02020603050405020304" pitchFamily="18" charset="0"/>
              </a:rPr>
              <a:t>         text = </a:t>
            </a:r>
            <a:r>
              <a:rPr lang="en-US" sz="2400" dirty="0" err="1">
                <a:latin typeface="Times New Roman" panose="02020603050405020304" pitchFamily="18" charset="0"/>
                <a:cs typeface="Times New Roman" panose="02020603050405020304" pitchFamily="18" charset="0"/>
              </a:rPr>
              <a:t>stringResource</a:t>
            </a:r>
            <a:r>
              <a:rPr lang="en-US" sz="2400" dirty="0">
                <a:latin typeface="Times New Roman" panose="02020603050405020304" pitchFamily="18" charset="0"/>
                <a:cs typeface="Times New Roman" panose="02020603050405020304" pitchFamily="18" charset="0"/>
              </a:rPr>
              <a:t>(id = </a:t>
            </a:r>
            <a:r>
              <a:rPr lang="en-US" sz="2400" dirty="0" err="1">
                <a:latin typeface="Times New Roman" panose="02020603050405020304" pitchFamily="18" charset="0"/>
                <a:cs typeface="Times New Roman" panose="02020603050405020304" pitchFamily="18" charset="0"/>
              </a:rPr>
              <a:t>R.string.description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fontWeight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FontWeight.Light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fontSize</a:t>
            </a:r>
            <a:r>
              <a:rPr lang="en-US" sz="2400" dirty="0">
                <a:latin typeface="Times New Roman" panose="02020603050405020304" pitchFamily="18" charset="0"/>
                <a:cs typeface="Times New Roman" panose="02020603050405020304" pitchFamily="18" charset="0"/>
              </a:rPr>
              <a:t> = 16.sp,</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textAlign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TextAlign.Center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Text(</a:t>
            </a:r>
          </a:p>
          <a:p>
            <a:r>
              <a:rPr lang="en-US" sz="2400" dirty="0">
                <a:latin typeface="Times New Roman" panose="02020603050405020304" pitchFamily="18" charset="0"/>
                <a:cs typeface="Times New Roman" panose="02020603050405020304" pitchFamily="18" charset="0"/>
              </a:rPr>
              <a:t>         text = </a:t>
            </a:r>
            <a:r>
              <a:rPr lang="en-US" sz="2400" dirty="0" err="1">
                <a:latin typeface="Times New Roman" panose="02020603050405020304" pitchFamily="18" charset="0"/>
                <a:cs typeface="Times New Roman" panose="02020603050405020304" pitchFamily="18" charset="0"/>
              </a:rPr>
              <a:t>stringResource</a:t>
            </a:r>
            <a:r>
              <a:rPr lang="en-US" sz="2400" dirty="0">
                <a:latin typeface="Times New Roman" panose="02020603050405020304" pitchFamily="18" charset="0"/>
                <a:cs typeface="Times New Roman" panose="02020603050405020304" pitchFamily="18" charset="0"/>
              </a:rPr>
              <a:t>(id = </a:t>
            </a:r>
            <a:r>
              <a:rPr lang="en-US" sz="2400" dirty="0" err="1">
                <a:latin typeface="Times New Roman" panose="02020603050405020304" pitchFamily="18" charset="0"/>
                <a:cs typeface="Times New Roman" panose="02020603050405020304" pitchFamily="18" charset="0"/>
              </a:rPr>
              <a:t>R.string.plan</a:t>
            </a:r>
            <a:r>
              <a:rPr lang="en-US" sz="2400" dirty="0">
                <a:latin typeface="Times New Roman" panose="02020603050405020304" pitchFamily="18" charset="0"/>
                <a:cs typeface="Times New Roman" panose="02020603050405020304" pitchFamily="18" charset="0"/>
              </a:rPr>
              <a:t>), color = </a:t>
            </a:r>
            <a:r>
              <a:rPr lang="en-US" sz="2400" dirty="0" err="1">
                <a:latin typeface="Times New Roman" panose="02020603050405020304" pitchFamily="18" charset="0"/>
                <a:cs typeface="Times New Roman" panose="02020603050405020304" pitchFamily="18" charset="0"/>
              </a:rPr>
              <a:t>Color.Gray</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fontSize</a:t>
            </a:r>
            <a:r>
              <a:rPr lang="en-US" sz="2400" dirty="0">
                <a:latin typeface="Times New Roman" panose="02020603050405020304" pitchFamily="18" charset="0"/>
                <a:cs typeface="Times New Roman" panose="02020603050405020304" pitchFamily="18" charset="0"/>
              </a:rPr>
              <a:t> = 16.sp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6098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7DE273-7D0B-144B-D5D3-F7758C3DCE57}"/>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4E7C1BBF-EE28-29A0-B55A-BD071400EAF4}"/>
              </a:ext>
            </a:extLst>
          </p:cNvPr>
          <p:cNvSpPr>
            <a:spLocks noGrp="1"/>
          </p:cNvSpPr>
          <p:nvPr>
            <p:ph type="title"/>
          </p:nvPr>
        </p:nvSpPr>
        <p:spPr>
          <a:xfrm>
            <a:off x="288759" y="256674"/>
            <a:ext cx="11382782" cy="6112042"/>
          </a:xfrm>
        </p:spPr>
        <p:txBody>
          <a:bodyPr/>
          <a:lstStyle/>
          <a:p>
            <a:r>
              <a:rPr lang="en-US" sz="2400"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F7180C8A-69D7-2E78-E30B-37C9823D6CA6}"/>
              </a:ext>
            </a:extLst>
          </p:cNvPr>
          <p:cNvSpPr txBox="1"/>
          <p:nvPr/>
        </p:nvSpPr>
        <p:spPr>
          <a:xfrm>
            <a:off x="288759" y="256674"/>
            <a:ext cx="11382782"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spacer(modifier = </a:t>
            </a:r>
            <a:r>
              <a:rPr lang="en-US" sz="2400" dirty="0" err="1">
                <a:latin typeface="Times New Roman" panose="02020603050405020304" pitchFamily="18" charset="0"/>
                <a:cs typeface="Times New Roman" panose="02020603050405020304" pitchFamily="18" charset="0"/>
              </a:rPr>
              <a:t>Modifier.height</a:t>
            </a:r>
            <a:r>
              <a:rPr lang="en-US" sz="2400" dirty="0">
                <a:latin typeface="Times New Roman" panose="02020603050405020304" pitchFamily="18" charset="0"/>
                <a:cs typeface="Times New Roman" panose="02020603050405020304" pitchFamily="18" charset="0"/>
              </a:rPr>
              <a:t>(20.dp))</a:t>
            </a:r>
          </a:p>
          <a:p>
            <a:r>
              <a:rPr lang="en-US" sz="2400" dirty="0">
                <a:latin typeface="Times New Roman" panose="02020603050405020304" pitchFamily="18" charset="0"/>
                <a:cs typeface="Times New Roman" panose="02020603050405020304" pitchFamily="18" charset="0"/>
              </a:rPr>
              <a:t> //02</a:t>
            </a:r>
          </a:p>
          <a:p>
            <a:r>
              <a:rPr lang="en-US" sz="2400" dirty="0">
                <a:latin typeface="Times New Roman" panose="02020603050405020304" pitchFamily="18" charset="0"/>
                <a:cs typeface="Times New Roman" panose="02020603050405020304" pitchFamily="18" charset="0"/>
              </a:rPr>
              <a:t>   Card(</a:t>
            </a:r>
          </a:p>
          <a:p>
            <a:r>
              <a:rPr lang="en-US" sz="2400" dirty="0">
                <a:latin typeface="Times New Roman" panose="02020603050405020304" pitchFamily="18" charset="0"/>
                <a:cs typeface="Times New Roman" panose="02020603050405020304" pitchFamily="18" charset="0"/>
              </a:rPr>
              <a:t>            modifier = Modifier</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fillMaxWidth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.height(250.dp)</a:t>
            </a:r>
          </a:p>
          <a:p>
            <a:r>
              <a:rPr lang="en-US" sz="2400" dirty="0">
                <a:latin typeface="Times New Roman" panose="02020603050405020304" pitchFamily="18" charset="0"/>
                <a:cs typeface="Times New Roman" panose="02020603050405020304" pitchFamily="18" charset="0"/>
              </a:rPr>
              <a:t>                    .clickable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context.startActivity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Intent(context, </a:t>
            </a:r>
            <a:r>
              <a:rPr lang="en-US" sz="2400" dirty="0" err="1">
                <a:latin typeface="Times New Roman" panose="02020603050405020304" pitchFamily="18" charset="0"/>
                <a:cs typeface="Times New Roman" panose="02020603050405020304" pitchFamily="18" charset="0"/>
              </a:rPr>
              <a:t>ParisActivity</a:t>
            </a:r>
            <a:r>
              <a:rPr lang="en-US" sz="2400" dirty="0">
                <a:latin typeface="Times New Roman" panose="02020603050405020304" pitchFamily="18" charset="0"/>
                <a:cs typeface="Times New Roman" panose="02020603050405020304" pitchFamily="18" charset="0"/>
              </a:rPr>
              <a:t>::class.java)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elevation = 8.dp</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Column(</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horizontalAlignment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Alignment.CenterHorizontally</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516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1101CD-464D-4C3C-5192-DEA9E6CBDD67}"/>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B3E05D6E-6D23-DD49-CF3D-F57D680BEB72}"/>
              </a:ext>
            </a:extLst>
          </p:cNvPr>
          <p:cNvSpPr>
            <a:spLocks noGrp="1"/>
          </p:cNvSpPr>
          <p:nvPr>
            <p:ph type="title"/>
          </p:nvPr>
        </p:nvSpPr>
        <p:spPr>
          <a:xfrm>
            <a:off x="288759" y="256674"/>
            <a:ext cx="11382782" cy="6112042"/>
          </a:xfrm>
        </p:spPr>
        <p:txBody>
          <a:bodyPr/>
          <a:lstStyle/>
          <a:p>
            <a:r>
              <a:rPr lang="en-US" sz="2400"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E5E186A8-9F13-23B1-1890-0A33B527B52B}"/>
              </a:ext>
            </a:extLst>
          </p:cNvPr>
          <p:cNvSpPr txBox="1"/>
          <p:nvPr/>
        </p:nvSpPr>
        <p:spPr>
          <a:xfrm>
            <a:off x="417095" y="593558"/>
            <a:ext cx="11254446" cy="5775158"/>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2A047AA6-CE52-49D3-73CF-D674B2048F7E}"/>
              </a:ext>
            </a:extLst>
          </p:cNvPr>
          <p:cNvSpPr txBox="1"/>
          <p:nvPr/>
        </p:nvSpPr>
        <p:spPr>
          <a:xfrm>
            <a:off x="288759" y="256674"/>
            <a:ext cx="11535182"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Image(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painterResource</a:t>
            </a:r>
            <a:r>
              <a:rPr lang="en-US" sz="2400" dirty="0">
                <a:latin typeface="Times New Roman" panose="02020603050405020304" pitchFamily="18" charset="0"/>
                <a:cs typeface="Times New Roman" panose="02020603050405020304" pitchFamily="18" charset="0"/>
              </a:rPr>
              <a:t>(id = </a:t>
            </a:r>
            <a:r>
              <a:rPr lang="en-US" sz="2400" dirty="0" err="1">
                <a:latin typeface="Times New Roman" panose="02020603050405020304" pitchFamily="18" charset="0"/>
                <a:cs typeface="Times New Roman" panose="02020603050405020304" pitchFamily="18" charset="0"/>
              </a:rPr>
              <a:t>R.drawable.paris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contentDescription</a:t>
            </a:r>
            <a:r>
              <a:rPr lang="en-US" sz="2400" dirty="0">
                <a:latin typeface="Times New Roman" panose="02020603050405020304" pitchFamily="18" charset="0"/>
                <a:cs typeface="Times New Roman" panose="02020603050405020304" pitchFamily="18" charset="0"/>
              </a:rPr>
              <a:t> = "",                        		modifier = Modifier</a:t>
            </a:r>
          </a:p>
          <a:p>
            <a:r>
              <a:rPr lang="en-US" sz="2400" dirty="0">
                <a:latin typeface="Times New Roman" panose="02020603050405020304" pitchFamily="18" charset="0"/>
                <a:cs typeface="Times New Roman" panose="02020603050405020304" pitchFamily="18" charset="0"/>
              </a:rPr>
              <a:t>			.height(150.dp)</a:t>
            </a:r>
          </a:p>
          <a:p>
            <a:r>
              <a:rPr lang="en-US" sz="2400" dirty="0">
                <a:latin typeface="Times New Roman" panose="02020603050405020304" pitchFamily="18" charset="0"/>
                <a:cs typeface="Times New Roman" panose="02020603050405020304" pitchFamily="18" charset="0"/>
              </a:rPr>
              <a:t>	                        .scale(</a:t>
            </a:r>
            <a:r>
              <a:rPr lang="en-US" sz="2400" dirty="0" err="1">
                <a:latin typeface="Times New Roman" panose="02020603050405020304" pitchFamily="18" charset="0"/>
                <a:cs typeface="Times New Roman" panose="02020603050405020304" pitchFamily="18" charset="0"/>
              </a:rPr>
              <a:t>scaleX</a:t>
            </a:r>
            <a:r>
              <a:rPr lang="en-US" sz="2400" dirty="0">
                <a:latin typeface="Times New Roman" panose="02020603050405020304" pitchFamily="18" charset="0"/>
                <a:cs typeface="Times New Roman" panose="02020603050405020304" pitchFamily="18" charset="0"/>
              </a:rPr>
              <a:t> = 1.2F, </a:t>
            </a:r>
            <a:r>
              <a:rPr lang="en-US" sz="2400" dirty="0" err="1">
                <a:latin typeface="Times New Roman" panose="02020603050405020304" pitchFamily="18" charset="0"/>
                <a:cs typeface="Times New Roman" panose="02020603050405020304" pitchFamily="18" charset="0"/>
              </a:rPr>
              <a:t>scaleY</a:t>
            </a:r>
            <a:r>
              <a:rPr lang="en-US" sz="2400" dirty="0">
                <a:latin typeface="Times New Roman" panose="02020603050405020304" pitchFamily="18" charset="0"/>
                <a:cs typeface="Times New Roman" panose="02020603050405020304" pitchFamily="18" charset="0"/>
              </a:rPr>
              <a:t> = 1F)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Text( </a:t>
            </a:r>
          </a:p>
          <a:p>
            <a:r>
              <a:rPr lang="en-US" sz="2400" dirty="0">
                <a:latin typeface="Times New Roman" panose="02020603050405020304" pitchFamily="18" charset="0"/>
                <a:cs typeface="Times New Roman" panose="02020603050405020304" pitchFamily="18" charset="0"/>
              </a:rPr>
              <a:t>         text = </a:t>
            </a:r>
            <a:r>
              <a:rPr lang="en-US" sz="2400" dirty="0" err="1">
                <a:latin typeface="Times New Roman" panose="02020603050405020304" pitchFamily="18" charset="0"/>
                <a:cs typeface="Times New Roman" panose="02020603050405020304" pitchFamily="18" charset="0"/>
              </a:rPr>
              <a:t>stringResource</a:t>
            </a:r>
            <a:r>
              <a:rPr lang="en-US" sz="2400" dirty="0">
                <a:latin typeface="Times New Roman" panose="02020603050405020304" pitchFamily="18" charset="0"/>
                <a:cs typeface="Times New Roman" panose="02020603050405020304" pitchFamily="18" charset="0"/>
              </a:rPr>
              <a:t>(id = R.string.place_2),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fontSize</a:t>
            </a:r>
            <a:r>
              <a:rPr lang="en-US" sz="2400" dirty="0">
                <a:latin typeface="Times New Roman" panose="02020603050405020304" pitchFamily="18" charset="0"/>
                <a:cs typeface="Times New Roman" panose="02020603050405020304" pitchFamily="18" charset="0"/>
              </a:rPr>
              <a:t> = 18.sp</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Text(</a:t>
            </a:r>
          </a:p>
          <a:p>
            <a:r>
              <a:rPr lang="en-US" sz="2400" dirty="0">
                <a:latin typeface="Times New Roman" panose="02020603050405020304" pitchFamily="18" charset="0"/>
                <a:cs typeface="Times New Roman" panose="02020603050405020304" pitchFamily="18" charset="0"/>
              </a:rPr>
              <a:t>        text = </a:t>
            </a:r>
            <a:r>
              <a:rPr lang="en-US" sz="2400" dirty="0" err="1">
                <a:latin typeface="Times New Roman" panose="02020603050405020304" pitchFamily="18" charset="0"/>
                <a:cs typeface="Times New Roman" panose="02020603050405020304" pitchFamily="18" charset="0"/>
              </a:rPr>
              <a:t>stringResource</a:t>
            </a:r>
            <a:r>
              <a:rPr lang="en-US" sz="2400" dirty="0">
                <a:latin typeface="Times New Roman" panose="02020603050405020304" pitchFamily="18" charset="0"/>
                <a:cs typeface="Times New Roman" panose="02020603050405020304" pitchFamily="18" charset="0"/>
              </a:rPr>
              <a:t>(id = </a:t>
            </a:r>
            <a:r>
              <a:rPr lang="en-US" sz="2400" dirty="0" err="1">
                <a:latin typeface="Times New Roman" panose="02020603050405020304" pitchFamily="18" charset="0"/>
                <a:cs typeface="Times New Roman" panose="02020603050405020304" pitchFamily="18" charset="0"/>
              </a:rPr>
              <a:t>R.string.description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fontWeight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FontWeight.Light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fontSize</a:t>
            </a:r>
            <a:r>
              <a:rPr lang="en-US" sz="2400" dirty="0">
                <a:latin typeface="Times New Roman" panose="02020603050405020304" pitchFamily="18" charset="0"/>
                <a:cs typeface="Times New Roman" panose="02020603050405020304" pitchFamily="18" charset="0"/>
              </a:rPr>
              <a:t> = 16.sp,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textAlign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TextAlign.Center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253123"/>
      </p:ext>
    </p:extLst>
  </p:cSld>
  <p:clrMapOvr>
    <a:masterClrMapping/>
  </p:clrMapOvr>
</p:sld>
</file>

<file path=ppt/theme/theme1.xml><?xml version="1.0" encoding="utf-8"?>
<a:theme xmlns:a="http://schemas.openxmlformats.org/drawingml/2006/main" name="Office Theme">
  <a:themeElements>
    <a:clrScheme name="Custom 39">
      <a:dk1>
        <a:sysClr val="windowText" lastClr="000000"/>
      </a:dk1>
      <a:lt1>
        <a:sysClr val="window" lastClr="FFFFFF"/>
      </a:lt1>
      <a:dk2>
        <a:srgbClr val="446777"/>
      </a:dk2>
      <a:lt2>
        <a:srgbClr val="E7E6E6"/>
      </a:lt2>
      <a:accent1>
        <a:srgbClr val="37453B"/>
      </a:accent1>
      <a:accent2>
        <a:srgbClr val="93623F"/>
      </a:accent2>
      <a:accent3>
        <a:srgbClr val="DC9427"/>
      </a:accent3>
      <a:accent4>
        <a:srgbClr val="696371"/>
      </a:accent4>
      <a:accent5>
        <a:srgbClr val="EEC7B9"/>
      </a:accent5>
      <a:accent6>
        <a:srgbClr val="C5E0CF"/>
      </a:accent6>
      <a:hlink>
        <a:srgbClr val="FFC000"/>
      </a:hlink>
      <a:folHlink>
        <a:srgbClr val="FFC000"/>
      </a:folHlink>
    </a:clrScheme>
    <a:fontScheme name="Custom 4">
      <a:majorFont>
        <a:latin typeface="Rockwell Extra Bol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ad trip photo album_win32_SL_V3" id="{D4E0B98B-6797-4020-A4C5-B24DAE32A3C8}" vid="{EE54C123-5874-4F20-8A36-C5A83A181B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C8BB1E9-0B75-4D4E-949C-FA2A1399B6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FC3661-1BDF-47E8-A672-17962F952619}">
  <ds:schemaRefs>
    <ds:schemaRef ds:uri="http://schemas.microsoft.com/sharepoint/v3/contenttype/forms"/>
  </ds:schemaRefs>
</ds:datastoreItem>
</file>

<file path=customXml/itemProps3.xml><?xml version="1.0" encoding="utf-8"?>
<ds:datastoreItem xmlns:ds="http://schemas.openxmlformats.org/officeDocument/2006/customXml" ds:itemID="{19C83704-1297-4FE4-874B-96CDDCB4F4F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Road trip photo album</Template>
  <TotalTime>203</TotalTime>
  <Words>1699</Words>
  <Application>Microsoft Office PowerPoint</Application>
  <PresentationFormat>Widescreen</PresentationFormat>
  <Paragraphs>118</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Franklin Gothic Book</vt:lpstr>
      <vt:lpstr>Rockwell Extra Bold</vt:lpstr>
      <vt:lpstr>Times New Roman</vt:lpstr>
      <vt:lpstr>Office Theme</vt:lpstr>
      <vt:lpstr>PowerPoint Presentation</vt:lpstr>
      <vt:lpstr>Projectdescription:  This personalized travel planning and tracking app is a purpose-built mobile application focused on delivering only the most relevant and essential information to travelers. By filtering out extraneous details, the app provides an efficient and highly tailored travel experience, from planning to real-time tracking.  Key features include a customizable itinerary builder, where users can outline their travel schedule, track reservations, and add important reminders. The app also offers real-time updates on factors such as flight delays, weather conditions, and traffic changes, ensuring that users have access to crucial, actionable information at all times. To support financial planning, the app incorporates an expense tracker that highlights key spending insights, helping users maintain budget control effortlessly.  With personalized recommendations driven by user profiles and preferences, the app surfaces only the most relevant travel options, enhancing convenience while avoiding information overload. Offline accessibility for essential travel details—such as itinerary, tickets, and maps—ensures seamless operation even in remotelocations.  This app is designed for today’s traveler who values efficiency, customization, and a focus on essential information, helping users stay informed and prepared without distraction.   </vt:lpstr>
      <vt:lpstr>Main activity.java import android.content.Contextimport android.content.Intent import android.os.Bundleimport androidx.activity.ComponentActivity import androidx.activity.compose.setContent import androidx.compose.foundation.Image import androidx.compose.foundation.clickable import androidx.compose.foundation.layout.* import androidx.compose.foundation.rememberScrollState import androidx.compose.foundation.verticalScroll import androidx.compose.material.Card import androidx.compose.material.Text import androidx.compose.runtime.Composable import androidx.compose.ui.Alignment import androidx.compose.ui.Modifier import androidx.compose.ui.draw.scale import androidx.compose.ui.graphics.Color import androidx.compose.ui.res.painterResource import androidx.compose.ui.res.stringResource </vt:lpstr>
      <vt:lpstr>import androidx.compose.ui.text.font.FontFamily  import androidx.compose.ui.text.font.FontWeight import androidx.compose.ui.text.style.TextAlign import androidx.compose.ui.unit.dp import androidx.compose.ui.unit.sp class MainActivity : ComponentActivity()  {   override fun onCreate(savedInstanceState: Bundle?)  {                   super.onCreate(savedInstanceState)           setContent   {               TravelApp(this)          }      }    @Composable    fun TravelApp(context: Context)    {  Column (modifier = Modifier </vt:lpstr>
      <vt:lpstr> </vt:lpstr>
      <vt:lpstr> </vt:lpstr>
      <vt:lpstr> </vt:lpstr>
      <vt:lpstr> </vt:lpstr>
      <vt:lpstr> </vt:lpstr>
      <vt:lpstr>Text(           text = stringresource(id = R.String.Plan), color = color.Gray,           fontsize = 16.Sp        )     }   } spacer(modifier = modifier.Height(20.Dp))  //03         Card(                 modifier = Modifier                     .fillMaxWidth()                     .height(250.dp)                     .clickable               {     context.startActivity(                          Intent(context, SingaporeActivity::class.java)                         )                     }, </vt:lpstr>
      <vt:lpstr>  elevation = 8.Dp  )  {                 column(                     horizontalalignment = alignment.Centerhorizontally              )   {                     image(                         painterresource(id = R.Drawable.Singapore), contentdescription = "",                          modifier = modifier                             .Height(150.Dp)                             .Scale(scalex = 1.2F, scaley = 1F)                     )  Text(  text = stringResource(id = R.string.place_3),                         fontSize = 18.sp         )</vt:lpstr>
      <vt:lpstr> Text(  text = stringresource(id = R.String.Description),             fontweight = fontweight.Light,                 fontsize = 16.Sp,                    textalign = textalign.Center,         ) Text(                      text = stringresource(id = R.String.Plan), color = color.Gray,                 fontsize = 16.Sp         )       }        }             spacer(modifier = modifier.Height(20.Dp))            }     } }</vt:lpstr>
      <vt:lpstr>Manifest program:  &lt;?Xml version="1.0" encoding="utf-8"?&gt;&lt;Manifest xmlns:android="http://schemas.Android.Com/apk/res/android"    xmlns:tools="http://schemas.Android.Com/tools"&gt;    &lt;application           android:allowbackup="true"                android:dataextractionrules="@xml/data_extraction_rules"            android:fullbackupcontent="@xml/backup_rules"              android:icon="@mipmap/ic_launcher"          android:label="@string/app_name"                 android:roundicon="@mipmap/ic_launcher_round"           android:supportsrtl="true"          android:theme="@style/theme.Teamproject"         tools:targetapi="31"&gt;          &lt;activity                android:name=".Mainactivity"              android:exported="true"</vt:lpstr>
      <vt:lpstr>   android:label="@string/app_name"                android:theme="@style/theme.Teamproject"&gt;                &lt;intent-filter&gt;                     &lt;action android:name="android.Intent.Action.MAIN" /&gt;                              &lt;category android:name="android.Intent.Category.LAUNCHER"      &lt;/intent-filter&gt;           &lt;/activity&gt;      &lt;/application&gt; &lt;/manifest&gt;</vt:lpstr>
      <vt:lpstr>output</vt:lpstr>
      <vt:lpstr>output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vaitheeshwaran saravanan</dc:creator>
  <cp:lastModifiedBy>vaitheeshwaran saravanan</cp:lastModifiedBy>
  <cp:revision>6</cp:revision>
  <dcterms:created xsi:type="dcterms:W3CDTF">2024-11-14T08:01:03Z</dcterms:created>
  <dcterms:modified xsi:type="dcterms:W3CDTF">2024-11-21T08:44:00Z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