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3817600" cy="8636000"/>
  <p:notesSz cx="6858000" cy="9144000"/>
  <p:defaultTextStyle>
    <a:lvl1pPr defTabSz="1077912">
      <a:defRPr sz="2100">
        <a:latin typeface="Calibri"/>
        <a:ea typeface="Calibri"/>
        <a:cs typeface="Calibri"/>
        <a:sym typeface="Calibri"/>
      </a:defRPr>
    </a:lvl1pPr>
    <a:lvl2pPr indent="539750" defTabSz="1077912">
      <a:defRPr sz="2100">
        <a:latin typeface="Calibri"/>
        <a:ea typeface="Calibri"/>
        <a:cs typeface="Calibri"/>
        <a:sym typeface="Calibri"/>
      </a:defRPr>
    </a:lvl2pPr>
    <a:lvl3pPr indent="1077912" defTabSz="1077912">
      <a:defRPr sz="2100">
        <a:latin typeface="Calibri"/>
        <a:ea typeface="Calibri"/>
        <a:cs typeface="Calibri"/>
        <a:sym typeface="Calibri"/>
      </a:defRPr>
    </a:lvl3pPr>
    <a:lvl4pPr indent="1617662" defTabSz="1077912">
      <a:defRPr sz="2100">
        <a:latin typeface="Calibri"/>
        <a:ea typeface="Calibri"/>
        <a:cs typeface="Calibri"/>
        <a:sym typeface="Calibri"/>
      </a:defRPr>
    </a:lvl4pPr>
    <a:lvl5pPr indent="2155825" defTabSz="1077912">
      <a:defRPr sz="2100">
        <a:latin typeface="Calibri"/>
        <a:ea typeface="Calibri"/>
        <a:cs typeface="Calibri"/>
        <a:sym typeface="Calibri"/>
      </a:defRPr>
    </a:lvl5pPr>
    <a:lvl6pPr defTabSz="1077912">
      <a:defRPr sz="2100">
        <a:latin typeface="Calibri"/>
        <a:ea typeface="Calibri"/>
        <a:cs typeface="Calibri"/>
        <a:sym typeface="Calibri"/>
      </a:defRPr>
    </a:lvl6pPr>
    <a:lvl7pPr defTabSz="1077912">
      <a:defRPr sz="2100">
        <a:latin typeface="Calibri"/>
        <a:ea typeface="Calibri"/>
        <a:cs typeface="Calibri"/>
        <a:sym typeface="Calibri"/>
      </a:defRPr>
    </a:lvl7pPr>
    <a:lvl8pPr defTabSz="1077912">
      <a:defRPr sz="2100">
        <a:latin typeface="Calibri"/>
        <a:ea typeface="Calibri"/>
        <a:cs typeface="Calibri"/>
        <a:sym typeface="Calibri"/>
      </a:defRPr>
    </a:lvl8pPr>
    <a:lvl9pPr defTabSz="1077912">
      <a:defRPr sz="2100"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kiosk/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D4CB"/>
          </a:solidFill>
        </a:fill>
      </a:tcStyle>
    </a:wholeTbl>
    <a:band2H>
      <a:tcTxStyle b="def" i="def"/>
      <a:tcStyle>
        <a:tcBdr/>
        <a:fill>
          <a:solidFill>
            <a:srgbClr val="F8EB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712C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sldNum" sz="quarter" idx="2"/>
          </p:nvPr>
        </p:nvSpPr>
        <p:spPr>
          <a:xfrm>
            <a:off x="9763125" y="8100061"/>
            <a:ext cx="3109913" cy="276540"/>
          </a:xfrm>
          <a:prstGeom prst="rect">
            <a:avLst/>
          </a:prstGeom>
        </p:spPr>
        <p:txBody>
          <a:bodyPr lIns="45719" tIns="45719" rIns="45719" bIns="45719"/>
          <a:lstStyle>
            <a:lvl1pPr defTabSz="1077912">
              <a:defRPr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36320" y="2322923"/>
            <a:ext cx="11744960" cy="2570811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1036637" indent="-1036637" algn="l">
              <a:defRPr sz="4900"/>
            </a:lvl1pPr>
          </a:lstStyle>
          <a:p>
            <a:pPr lvl="0" defTabSz="914400">
              <a:defRPr sz="1800"/>
            </a:pPr>
            <a:r>
              <a:rPr sz="4900"/>
              <a:t>标题文本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2072640" y="4893733"/>
            <a:ext cx="9672320" cy="3742268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marL="258762" indent="-258762" algn="l" defTabSz="1036637">
              <a:buSzPct val="100000"/>
              <a:buFont typeface="Arial"/>
              <a:buChar char="•"/>
              <a:defRPr sz="3100"/>
            </a:lvl1pPr>
            <a:lvl2pPr marL="816210" indent="-297097" algn="l" defTabSz="1036637">
              <a:buSzPct val="100000"/>
              <a:buFont typeface="Arial"/>
              <a:buChar char="•"/>
              <a:defRPr sz="3100"/>
            </a:lvl2pPr>
            <a:lvl3pPr marL="1400607" indent="-362382" algn="l" defTabSz="1036637">
              <a:buSzPct val="100000"/>
              <a:buFont typeface="Arial"/>
              <a:buChar char="•"/>
              <a:defRPr sz="3100"/>
            </a:lvl3pPr>
            <a:lvl4pPr marL="1956831" indent="-401081" algn="l" defTabSz="1036637">
              <a:buSzPct val="100000"/>
              <a:buFont typeface="Arial"/>
              <a:buChar char="•"/>
              <a:defRPr sz="3100"/>
            </a:lvl4pPr>
            <a:lvl5pPr marL="2475944" indent="-401081" algn="l" defTabSz="1036637">
              <a:buSzPct val="100000"/>
              <a:buFont typeface="Arial"/>
              <a:buChar char="•"/>
              <a:defRPr sz="3100"/>
            </a:lvl5pPr>
          </a:lstStyle>
          <a:p>
            <a:pPr lvl="0">
              <a:defRPr sz="1800"/>
            </a:pPr>
            <a:r>
              <a:rPr sz="3100"/>
              <a:t>正文级别 1</a:t>
            </a:r>
            <a:endParaRPr sz="3100"/>
          </a:p>
          <a:p>
            <a:pPr lvl="1">
              <a:defRPr sz="1800"/>
            </a:pPr>
            <a:r>
              <a:rPr sz="3100"/>
              <a:t>正文级别 2</a:t>
            </a:r>
            <a:endParaRPr sz="3100"/>
          </a:p>
          <a:p>
            <a:pPr lvl="2">
              <a:defRPr sz="1800"/>
            </a:pPr>
            <a:r>
              <a:rPr sz="3100"/>
              <a:t>正文级别 3</a:t>
            </a:r>
            <a:endParaRPr sz="3100"/>
          </a:p>
          <a:p>
            <a:pPr lvl="3">
              <a:defRPr sz="1800"/>
            </a:pPr>
            <a:r>
              <a:rPr sz="3100"/>
              <a:t>正文级别 4</a:t>
            </a:r>
            <a:endParaRPr sz="3100"/>
          </a:p>
          <a:p>
            <a:pPr lvl="4">
              <a:defRPr sz="1800"/>
            </a:pPr>
            <a:r>
              <a:rPr sz="3100"/>
              <a:t>正文级别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800"/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00"/>
              <a:t>正文级别 1</a:t>
            </a:r>
            <a:endParaRPr sz="2700"/>
          </a:p>
          <a:p>
            <a:pPr lvl="1">
              <a:defRPr sz="1800"/>
            </a:pPr>
            <a:r>
              <a:rPr sz="2700"/>
              <a:t>正文级别 2</a:t>
            </a:r>
            <a:endParaRPr sz="2700"/>
          </a:p>
          <a:p>
            <a:pPr lvl="2">
              <a:defRPr sz="1800"/>
            </a:pPr>
            <a:r>
              <a:rPr sz="2700"/>
              <a:t>正文级别 3</a:t>
            </a:r>
            <a:endParaRPr sz="2700"/>
          </a:p>
          <a:p>
            <a:pPr lvl="3">
              <a:defRPr sz="1800"/>
            </a:pPr>
            <a:r>
              <a:rPr sz="2700"/>
              <a:t>正文级别 4</a:t>
            </a:r>
            <a:endParaRPr sz="2700"/>
          </a:p>
          <a:p>
            <a:pPr lvl="4">
              <a:defRPr sz="1800"/>
            </a:pPr>
            <a:r>
              <a:rPr sz="2700"/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27993" y="0"/>
            <a:ext cx="10367965" cy="4422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6800"/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27993" y="4538400"/>
            <a:ext cx="10367965" cy="409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/>
            </a:pPr>
            <a:r>
              <a:rPr sz="2700"/>
              <a:t>正文级别 1</a:t>
            </a:r>
            <a:endParaRPr sz="2700"/>
          </a:p>
          <a:p>
            <a:pPr lvl="1">
              <a:defRPr sz="1800"/>
            </a:pPr>
            <a:r>
              <a:rPr sz="2700"/>
              <a:t>正文级别 2</a:t>
            </a:r>
            <a:endParaRPr sz="2700"/>
          </a:p>
          <a:p>
            <a:pPr lvl="2">
              <a:defRPr sz="1800"/>
            </a:pPr>
            <a:r>
              <a:rPr sz="2700"/>
              <a:t>正文级别 3</a:t>
            </a:r>
            <a:endParaRPr sz="2700"/>
          </a:p>
          <a:p>
            <a:pPr lvl="3">
              <a:defRPr sz="1800"/>
            </a:pPr>
            <a:r>
              <a:rPr sz="2700"/>
              <a:t>正文级别 4</a:t>
            </a:r>
            <a:endParaRPr sz="2700"/>
          </a:p>
          <a:p>
            <a:pPr lvl="4">
              <a:defRPr sz="1800"/>
            </a:pPr>
            <a:r>
              <a:rPr sz="2700"/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763165" y="8097758"/>
            <a:ext cx="3110390" cy="2819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 defTabSz="1078208">
              <a:defRPr sz="13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1pPr>
      <a:lvl2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2pPr>
      <a:lvl3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3pPr>
      <a:lvl4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4pPr>
      <a:lvl5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5pPr>
      <a:lvl6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6pPr>
      <a:lvl7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7pPr>
      <a:lvl8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8pPr>
      <a:lvl9pPr algn="ctr" defTabSz="1036837">
        <a:lnSpc>
          <a:spcPct val="90000"/>
        </a:lnSpc>
        <a:defRPr sz="6800">
          <a:latin typeface="Calibri Light"/>
          <a:ea typeface="Calibri Light"/>
          <a:cs typeface="Calibri Light"/>
          <a:sym typeface="Calibri Light"/>
        </a:defRPr>
      </a:lvl9pPr>
    </p:titleStyle>
    <p:bodyStyle>
      <a:lvl1pPr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1pPr>
      <a:lvl2pPr indent="518418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2pPr>
      <a:lvl3pPr indent="1036837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3pPr>
      <a:lvl4pPr indent="1555257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4pPr>
      <a:lvl5pPr indent="2073675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5pPr>
      <a:lvl6pPr indent="2592095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6pPr>
      <a:lvl7pPr indent="3110514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7pPr>
      <a:lvl8pPr indent="3628933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8pPr>
      <a:lvl9pPr indent="4147353" algn="ctr" defTabSz="1036837">
        <a:lnSpc>
          <a:spcPct val="90000"/>
        </a:lnSpc>
        <a:spcBef>
          <a:spcPts val="1100"/>
        </a:spcBef>
        <a:defRPr sz="2700">
          <a:latin typeface="Calibri"/>
          <a:ea typeface="Calibri"/>
          <a:cs typeface="Calibri"/>
          <a:sym typeface="Calibri"/>
        </a:defRPr>
      </a:lvl9pPr>
    </p:bodyStyle>
    <p:otherStyle>
      <a:lvl1pPr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539104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1078208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617312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2156416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695519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3234625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773728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4312832" algn="r" defTabSz="1078208">
        <a:defRPr sz="13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tif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183852" y="4171950"/>
            <a:ext cx="3152736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4800">
                <a:solidFill>
                  <a:srgbClr val="7F7F7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4800">
                <a:solidFill>
                  <a:srgbClr val="7F7F7F"/>
                </a:solidFill>
              </a:rPr>
              <a:t>AngularJS</a:t>
            </a:r>
          </a:p>
        </p:txBody>
      </p:sp>
      <p:sp>
        <p:nvSpPr>
          <p:cNvPr id="17" name="Shape 17"/>
          <p:cNvSpPr/>
          <p:nvPr/>
        </p:nvSpPr>
        <p:spPr>
          <a:xfrm>
            <a:off x="8166100" y="2840196"/>
            <a:ext cx="5070476" cy="1106171"/>
          </a:xfrm>
          <a:prstGeom prst="rect">
            <a:avLst/>
          </a:prstGeom>
          <a:solidFill>
            <a:srgbClr val="EB63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1435" tIns="51435" rIns="51435" bIns="51435" anchor="ctr">
            <a:spAutoFit/>
          </a:bodyPr>
          <a:lstStyle>
            <a:lvl1pPr algn="ctr">
              <a:defRPr sz="6600">
                <a:solidFill>
                  <a:srgbClr val="FFFFFF"/>
                </a:solidFill>
                <a:latin typeface="黑体"/>
                <a:ea typeface="黑体"/>
                <a:cs typeface="黑体"/>
                <a:sym typeface="黑体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600">
                <a:solidFill>
                  <a:srgbClr val="FFFFFF"/>
                </a:solidFill>
              </a:rPr>
              <a:t>JS全栈</a:t>
            </a:r>
          </a:p>
        </p:txBody>
      </p:sp>
      <p:sp>
        <p:nvSpPr>
          <p:cNvPr id="18" name="Shape 18"/>
          <p:cNvSpPr/>
          <p:nvPr/>
        </p:nvSpPr>
        <p:spPr>
          <a:xfrm>
            <a:off x="9901237" y="5170487"/>
            <a:ext cx="33085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100">
                <a:solidFill>
                  <a:srgbClr val="A5A5A5"/>
                </a:solidFill>
                <a:latin typeface="微软雅黑"/>
                <a:ea typeface="微软雅黑"/>
                <a:cs typeface="微软雅黑"/>
                <a:sym typeface="微软雅黑"/>
              </a:rPr>
              <a:t>全栈工程师教研组</a:t>
            </a:r>
            <a:r>
              <a:rPr sz="2100">
                <a:solidFill>
                  <a:srgbClr val="A5A5A5"/>
                </a:solidFill>
                <a:latin typeface="微软雅黑"/>
                <a:ea typeface="微软雅黑"/>
                <a:cs typeface="微软雅黑"/>
                <a:sym typeface="微软雅黑"/>
              </a:rPr>
              <a:t>@</a:t>
            </a:r>
            <a:r>
              <a:rPr sz="2100">
                <a:solidFill>
                  <a:srgbClr val="A5A5A5"/>
                </a:solidFill>
                <a:latin typeface="微软雅黑"/>
                <a:ea typeface="微软雅黑"/>
                <a:cs typeface="微软雅黑"/>
                <a:sym typeface="微软雅黑"/>
              </a:rPr>
              <a:t>优才网</a:t>
            </a:r>
          </a:p>
        </p:txBody>
      </p:sp>
      <p:sp>
        <p:nvSpPr>
          <p:cNvPr id="19" name="Shape 19"/>
          <p:cNvSpPr/>
          <p:nvPr/>
        </p:nvSpPr>
        <p:spPr>
          <a:xfrm>
            <a:off x="10986134" y="5634037"/>
            <a:ext cx="2237741" cy="44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8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EB6333"/>
                </a:solidFill>
              </a:rPr>
              <a:t>主讲：侯佳林</a:t>
            </a:r>
          </a:p>
        </p:txBody>
      </p:sp>
      <p:sp>
        <p:nvSpPr>
          <p:cNvPr id="20" name="Shape 20"/>
          <p:cNvSpPr/>
          <p:nvPr/>
        </p:nvSpPr>
        <p:spPr>
          <a:xfrm>
            <a:off x="8978900" y="4256087"/>
            <a:ext cx="168275" cy="595314"/>
          </a:xfrm>
          <a:prstGeom prst="rect">
            <a:avLst/>
          </a:prstGeom>
          <a:solidFill>
            <a:srgbClr val="EB6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749" y="438970"/>
            <a:ext cx="2291937" cy="585266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hape 104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078208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Shape 105"/>
          <p:cNvSpPr/>
          <p:nvPr/>
        </p:nvSpPr>
        <p:spPr>
          <a:xfrm>
            <a:off x="311487" y="98252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defTabSz="1078208"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06" name="Shape 106"/>
          <p:cNvSpPr/>
          <p:nvPr/>
        </p:nvSpPr>
        <p:spPr>
          <a:xfrm>
            <a:off x="1006181" y="1846734"/>
            <a:ext cx="33557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078208">
              <a:defRPr sz="1800"/>
            </a:pP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AngularJS</a:t>
            </a: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是什么</a:t>
            </a:r>
          </a:p>
        </p:txBody>
      </p:sp>
      <p:grpSp>
        <p:nvGrpSpPr>
          <p:cNvPr id="110" name="Group 110"/>
          <p:cNvGrpSpPr/>
          <p:nvPr/>
        </p:nvGrpSpPr>
        <p:grpSpPr>
          <a:xfrm>
            <a:off x="578123" y="284280"/>
            <a:ext cx="2466828" cy="720001"/>
            <a:chOff x="0" y="0"/>
            <a:chExt cx="2466826" cy="719999"/>
          </a:xfrm>
        </p:grpSpPr>
        <p:sp>
          <p:nvSpPr>
            <p:cNvPr id="107" name="Shape 107"/>
            <p:cNvSpPr/>
            <p:nvPr/>
          </p:nvSpPr>
          <p:spPr>
            <a:xfrm>
              <a:off x="737086" y="76908"/>
              <a:ext cx="1729741" cy="498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78208"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基本开发</a:t>
              </a: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0"/>
              <a:ext cx="563168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1078208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109" name="Shape 109"/>
            <p:cNvSpPr/>
            <p:nvPr/>
          </p:nvSpPr>
          <p:spPr>
            <a:xfrm>
              <a:off x="128117" y="29817"/>
              <a:ext cx="25892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 defTabSz="1078208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pic>
        <p:nvPicPr>
          <p:cNvPr id="111" name="image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11288" y="2917680"/>
            <a:ext cx="10395024" cy="499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18" name="Group 118"/>
          <p:cNvGrpSpPr/>
          <p:nvPr/>
        </p:nvGrpSpPr>
        <p:grpSpPr>
          <a:xfrm>
            <a:off x="561974" y="269875"/>
            <a:ext cx="2467282" cy="720725"/>
            <a:chOff x="0" y="0"/>
            <a:chExt cx="2467280" cy="720725"/>
          </a:xfrm>
        </p:grpSpPr>
        <p:sp>
          <p:nvSpPr>
            <p:cNvPr id="115" name="Shape 115"/>
            <p:cNvSpPr/>
            <p:nvPr/>
          </p:nvSpPr>
          <p:spPr>
            <a:xfrm>
              <a:off x="737540" y="76986"/>
              <a:ext cx="172974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基本开发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0"/>
              <a:ext cx="563516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103669" y="29848"/>
              <a:ext cx="308135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19" name="Shape 119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pic>
        <p:nvPicPr>
          <p:cNvPr id="120" name="code1.png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802530"/>
            <a:ext cx="13817601" cy="5605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27" name="Group 127"/>
          <p:cNvGrpSpPr/>
          <p:nvPr/>
        </p:nvGrpSpPr>
        <p:grpSpPr>
          <a:xfrm>
            <a:off x="561974" y="269875"/>
            <a:ext cx="2467282" cy="720725"/>
            <a:chOff x="0" y="0"/>
            <a:chExt cx="2467280" cy="720725"/>
          </a:xfrm>
        </p:grpSpPr>
        <p:sp>
          <p:nvSpPr>
            <p:cNvPr id="124" name="Shape 124"/>
            <p:cNvSpPr/>
            <p:nvPr/>
          </p:nvSpPr>
          <p:spPr>
            <a:xfrm>
              <a:off x="737540" y="76986"/>
              <a:ext cx="172974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基本开发</a:t>
              </a:r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0"/>
              <a:ext cx="563516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103669" y="29848"/>
              <a:ext cx="308135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2</a:t>
              </a:r>
            </a:p>
          </p:txBody>
        </p:sp>
      </p:grpSp>
      <p:sp>
        <p:nvSpPr>
          <p:cNvPr id="128" name="Shape 128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pic>
        <p:nvPicPr>
          <p:cNvPr id="129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4573" y="1616416"/>
            <a:ext cx="10520767" cy="640719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481248" y="2253134"/>
            <a:ext cx="1729741" cy="49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1078208">
              <a:def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EB6333"/>
                </a:solidFill>
              </a:rPr>
              <a:t>数据绑定</a:t>
            </a:r>
          </a:p>
        </p:txBody>
      </p:sp>
      <p:sp>
        <p:nvSpPr>
          <p:cNvPr id="131" name="Shape 131"/>
          <p:cNvSpPr/>
          <p:nvPr/>
        </p:nvSpPr>
        <p:spPr>
          <a:xfrm>
            <a:off x="208022" y="2777376"/>
            <a:ext cx="11039685" cy="2425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双向绑定：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数据影响</a:t>
            </a:r>
            <a:r>
              <a:rPr sz="2800">
                <a:solidFill>
                  <a:srgbClr val="292929"/>
                </a:solidFill>
              </a:rPr>
              <a:t>UI</a:t>
            </a:r>
            <a:endParaRPr sz="2400"/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UI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影响数据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hape 13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39" name="Group 139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35" name="Shape 135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40" name="Shape 140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41" name="Shape 141"/>
          <p:cNvSpPr/>
          <p:nvPr/>
        </p:nvSpPr>
        <p:spPr>
          <a:xfrm>
            <a:off x="494030" y="2070713"/>
            <a:ext cx="6811923" cy="5597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模块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作用域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控制器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表达式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过滤器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指令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路由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依赖注入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服务</a:t>
            </a:r>
            <a:endParaRPr sz="3600"/>
          </a:p>
          <a:p>
            <a:pPr lvl="0" marL="481263" indent="-481263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600"/>
              <a:t>同外部通信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49" name="Group 149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45" name="Shape 145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48" name="Group 148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46" name="Shape 146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47" name="Shape 147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50" name="Shape 150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51" name="Shape 151"/>
          <p:cNvSpPr/>
          <p:nvPr/>
        </p:nvSpPr>
        <p:spPr>
          <a:xfrm>
            <a:off x="358563" y="2070713"/>
            <a:ext cx="6811924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模块</a:t>
            </a:r>
          </a:p>
        </p:txBody>
      </p:sp>
      <p:sp>
        <p:nvSpPr>
          <p:cNvPr id="152" name="Shape 152"/>
          <p:cNvSpPr/>
          <p:nvPr/>
        </p:nvSpPr>
        <p:spPr>
          <a:xfrm>
            <a:off x="307763" y="3171719"/>
            <a:ext cx="5558457" cy="2228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501315" indent="-501315">
              <a:lnSpc>
                <a:spcPct val="150000"/>
              </a:lnSpc>
              <a:buSzPct val="100000"/>
              <a:buAutoNum type="alphaUcPeriod" startAt="1"/>
              <a:defRPr sz="1800"/>
            </a:pPr>
            <a:r>
              <a:rPr sz="3000"/>
              <a:t>保持全局命名空间的清洁</a:t>
            </a:r>
            <a:endParaRPr sz="3000"/>
          </a:p>
          <a:p>
            <a:pPr lvl="0" marL="501315" indent="-501315">
              <a:lnSpc>
                <a:spcPct val="150000"/>
              </a:lnSpc>
              <a:buSzPct val="100000"/>
              <a:buAutoNum type="alphaUcPeriod" startAt="1"/>
              <a:defRPr sz="1800"/>
            </a:pPr>
            <a:r>
              <a:rPr sz="3000"/>
              <a:t>编写测试代码更容易</a:t>
            </a:r>
            <a:endParaRPr sz="3000"/>
          </a:p>
          <a:p>
            <a:pPr lvl="0" marL="501315" indent="-501315">
              <a:lnSpc>
                <a:spcPct val="150000"/>
              </a:lnSpc>
              <a:buSzPct val="100000"/>
              <a:buAutoNum type="alphaUcPeriod" startAt="1"/>
              <a:defRPr sz="1800"/>
            </a:pPr>
            <a:r>
              <a:rPr sz="3000"/>
              <a:t>代码复用</a:t>
            </a:r>
            <a:endParaRPr sz="3000"/>
          </a:p>
          <a:p>
            <a:pPr lvl="0" marL="501315" indent="-501315">
              <a:lnSpc>
                <a:spcPct val="150000"/>
              </a:lnSpc>
              <a:buSzPct val="100000"/>
              <a:buAutoNum type="alphaUcPeriod" startAt="1"/>
              <a:defRPr sz="1800"/>
            </a:pPr>
            <a:r>
              <a:rPr sz="3000"/>
              <a:t>任意顺序加载代码的各个部分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60" name="Group 160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56" name="Shape 156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59" name="Group 159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61" name="Shape 161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62" name="Shape 162"/>
          <p:cNvSpPr/>
          <p:nvPr/>
        </p:nvSpPr>
        <p:spPr>
          <a:xfrm>
            <a:off x="358563" y="2070713"/>
            <a:ext cx="6811924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模块</a:t>
            </a:r>
          </a:p>
        </p:txBody>
      </p:sp>
      <p:sp>
        <p:nvSpPr>
          <p:cNvPr id="163" name="Shape 163"/>
          <p:cNvSpPr/>
          <p:nvPr/>
        </p:nvSpPr>
        <p:spPr>
          <a:xfrm>
            <a:off x="375496" y="2731452"/>
            <a:ext cx="2771141" cy="473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3000"/>
            </a:lvl1pPr>
          </a:lstStyle>
          <a:p>
            <a:pPr lvl="0">
              <a:defRPr sz="1800"/>
            </a:pPr>
            <a:r>
              <a:rPr sz="3000"/>
              <a:t>模块声明或引用</a:t>
            </a:r>
          </a:p>
        </p:txBody>
      </p:sp>
      <p:pic>
        <p:nvPicPr>
          <p:cNvPr id="164" name="modul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684164"/>
            <a:ext cx="13817600" cy="3643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hape 167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72" name="Group 172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68" name="Shape 168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73" name="Shape 173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74" name="Shape 174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作用域</a:t>
            </a:r>
          </a:p>
        </p:txBody>
      </p:sp>
      <p:sp>
        <p:nvSpPr>
          <p:cNvPr id="175" name="Shape 175"/>
          <p:cNvSpPr/>
          <p:nvPr/>
        </p:nvSpPr>
        <p:spPr>
          <a:xfrm>
            <a:off x="426296" y="2386965"/>
            <a:ext cx="2905977" cy="943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作用域的嵌套</a:t>
            </a:r>
            <a:endParaRPr sz="3000"/>
          </a:p>
          <a:p>
            <a:pPr lvl="0" marL="401052" indent="-401052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标记的使用</a:t>
            </a:r>
          </a:p>
        </p:txBody>
      </p:sp>
      <p:pic>
        <p:nvPicPr>
          <p:cNvPr id="176" name="scope.tif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34301" y="2836002"/>
            <a:ext cx="10895398" cy="57774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Shape 179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84" name="Group 184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80" name="Shape 180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83" name="Group 183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81" name="Shape 181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82" name="Shape 182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85" name="Shape 185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86" name="Shape 186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控制器</a:t>
            </a:r>
          </a:p>
        </p:txBody>
      </p:sp>
      <p:sp>
        <p:nvSpPr>
          <p:cNvPr id="187" name="Shape 187"/>
          <p:cNvSpPr/>
          <p:nvPr/>
        </p:nvSpPr>
        <p:spPr>
          <a:xfrm>
            <a:off x="426296" y="2386965"/>
            <a:ext cx="4048977" cy="1414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创建控制器</a:t>
            </a:r>
            <a:endParaRPr sz="3000"/>
          </a:p>
          <a:p>
            <a:pPr lvl="0" marL="401052" indent="-401052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控制器上的方法调用</a:t>
            </a:r>
            <a:endParaRPr sz="3000"/>
          </a:p>
          <a:p>
            <a:pPr lvl="0" marL="401052" indent="-401052">
              <a:lnSpc>
                <a:spcPct val="120000"/>
              </a:lnSpc>
              <a:buSzPct val="100000"/>
              <a:buAutoNum type="arabicPeriod" startAt="1"/>
              <a:defRPr sz="1800"/>
            </a:pPr>
            <a:r>
              <a:rPr sz="3000"/>
              <a:t>给对象赋值</a:t>
            </a:r>
          </a:p>
        </p:txBody>
      </p:sp>
      <p:pic>
        <p:nvPicPr>
          <p:cNvPr id="188" name="image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70601" y="1992547"/>
            <a:ext cx="10602109" cy="6626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hape 191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196" name="Group 196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192" name="Shape 192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195" name="Group 195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197" name="Shape 197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198" name="Shape 198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表达式</a:t>
            </a:r>
          </a:p>
        </p:txBody>
      </p:sp>
      <p:sp>
        <p:nvSpPr>
          <p:cNvPr id="199" name="Shape 199"/>
          <p:cNvSpPr/>
          <p:nvPr/>
        </p:nvSpPr>
        <p:spPr>
          <a:xfrm>
            <a:off x="426296" y="2386965"/>
            <a:ext cx="2524977" cy="1058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解析表达式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插值字符串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Shape 202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07" name="Group 207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203" name="Shape 203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206" name="Group 206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208" name="Shape 208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09" name="Shape 209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过滤器</a:t>
            </a:r>
          </a:p>
        </p:txBody>
      </p:sp>
      <p:sp>
        <p:nvSpPr>
          <p:cNvPr id="210" name="Shape 210"/>
          <p:cNvSpPr/>
          <p:nvPr/>
        </p:nvSpPr>
        <p:spPr>
          <a:xfrm>
            <a:off x="426296" y="2386965"/>
            <a:ext cx="3261305" cy="1140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AngularJS filter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自定义过滤器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sldNum" sz="quarter" idx="2"/>
          </p:nvPr>
        </p:nvSpPr>
        <p:spPr>
          <a:xfrm>
            <a:off x="9763125" y="7870668"/>
            <a:ext cx="3109913" cy="2765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300">
                <a:solidFill>
                  <a:srgbClr val="898989"/>
                </a:solidFill>
              </a:rPr>
            </a:fld>
          </a:p>
        </p:txBody>
      </p:sp>
      <p:pic>
        <p:nvPicPr>
          <p:cNvPr id="2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hape 2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5" name="Shape 25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577849" y="284162"/>
            <a:ext cx="2466960" cy="720726"/>
            <a:chOff x="0" y="0"/>
            <a:chExt cx="2466958" cy="720725"/>
          </a:xfrm>
        </p:grpSpPr>
        <p:sp>
          <p:nvSpPr>
            <p:cNvPr id="26" name="Shape 26"/>
            <p:cNvSpPr/>
            <p:nvPr/>
          </p:nvSpPr>
          <p:spPr>
            <a:xfrm>
              <a:off x="737218" y="76986"/>
              <a:ext cx="172974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课程目标</a:t>
              </a:r>
            </a:p>
          </p:txBody>
        </p:sp>
        <p:sp>
          <p:nvSpPr>
            <p:cNvPr id="27" name="Shape 27"/>
            <p:cNvSpPr/>
            <p:nvPr/>
          </p:nvSpPr>
          <p:spPr>
            <a:xfrm>
              <a:off x="0" y="0"/>
              <a:ext cx="563269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28" name="Shape 28"/>
            <p:cNvSpPr/>
            <p:nvPr/>
          </p:nvSpPr>
          <p:spPr>
            <a:xfrm>
              <a:off x="96611" y="29848"/>
              <a:ext cx="322026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0</a:t>
              </a:r>
            </a:p>
          </p:txBody>
        </p:sp>
      </p:grpSp>
      <p:sp>
        <p:nvSpPr>
          <p:cNvPr id="30" name="Shape 30"/>
          <p:cNvSpPr/>
          <p:nvPr/>
        </p:nvSpPr>
        <p:spPr>
          <a:xfrm>
            <a:off x="665162" y="2257425"/>
            <a:ext cx="11218863" cy="3056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2" marL="342900" indent="57150">
              <a:spcBef>
                <a:spcPts val="500"/>
              </a:spcBef>
              <a:defRPr sz="1800"/>
            </a:pP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marL="857250" indent="-457200">
              <a:spcBef>
                <a:spcPts val="600"/>
              </a:spcBef>
              <a:buClr>
                <a:srgbClr val="F50A64"/>
              </a:buClr>
              <a:buSzPct val="100000"/>
              <a:buFont typeface="Helvetica"/>
              <a:buAutoNum type="arabicPeriod" startAt="1"/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MVC 介绍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marL="857250" indent="-457200">
              <a:spcBef>
                <a:spcPts val="600"/>
              </a:spcBef>
              <a:buClr>
                <a:srgbClr val="F50A64"/>
              </a:buClr>
              <a:buSzPct val="100000"/>
              <a:buFont typeface="Helvetica"/>
              <a:buAutoNum type="arabicPeriod" startAt="1"/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AngularJS基本开发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marL="857250" indent="-457200">
              <a:spcBef>
                <a:spcPts val="600"/>
              </a:spcBef>
              <a:buClr>
                <a:srgbClr val="F50A64"/>
              </a:buClr>
              <a:buSzPct val="100000"/>
              <a:buFont typeface="Helvetica"/>
              <a:buAutoNum type="arabicPeriod" startAt="1"/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AngularJS的主要特性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  <a:p>
            <a:pPr lvl="2" marL="857250" indent="-457200">
              <a:spcBef>
                <a:spcPts val="600"/>
              </a:spcBef>
              <a:buClr>
                <a:srgbClr val="F50A64"/>
              </a:buClr>
              <a:buSzPct val="100000"/>
              <a:buFont typeface="Helvetica"/>
              <a:buAutoNum type="arabicPeriod" startAt="1"/>
              <a:defRPr sz="1800"/>
            </a:pPr>
            <a:r>
              <a:rPr sz="2800">
                <a:latin typeface="微软雅黑"/>
                <a:ea typeface="微软雅黑"/>
                <a:cs typeface="微软雅黑"/>
                <a:sym typeface="微软雅黑"/>
              </a:rPr>
              <a:t>项目实战</a:t>
            </a:r>
            <a:endParaRPr sz="2800">
              <a:latin typeface="微软雅黑"/>
              <a:ea typeface="微软雅黑"/>
              <a:cs typeface="微软雅黑"/>
              <a:sym typeface="微软雅黑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1022350" y="1584325"/>
            <a:ext cx="1729740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EB6333"/>
                </a:solidFill>
              </a:rPr>
              <a:t>课程大纲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hape 213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18" name="Group 218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214" name="Shape 214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217" name="Group 217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215" name="Shape 215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216" name="Shape 216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219" name="Shape 219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20" name="Shape 220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指令</a:t>
            </a:r>
          </a:p>
        </p:txBody>
      </p:sp>
      <p:sp>
        <p:nvSpPr>
          <p:cNvPr id="221" name="Shape 221"/>
          <p:cNvSpPr/>
          <p:nvPr/>
        </p:nvSpPr>
        <p:spPr>
          <a:xfrm>
            <a:off x="426296" y="2386965"/>
            <a:ext cx="6278051" cy="581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ng-href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ng-src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ng-bind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ng-click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ng-view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ng-show/ng-hide/ng-if(移除节点)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ng-class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ng-submit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自定义指令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Shape 22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29" name="Group 229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225" name="Shape 225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228" name="Group 228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226" name="Shape 226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227" name="Shape 227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230" name="Shape 230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31" name="Shape 231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路由</a:t>
            </a:r>
          </a:p>
        </p:txBody>
      </p:sp>
      <p:sp>
        <p:nvSpPr>
          <p:cNvPr id="232" name="Shape 232"/>
          <p:cNvSpPr/>
          <p:nvPr/>
        </p:nvSpPr>
        <p:spPr>
          <a:xfrm>
            <a:off x="426296" y="2386965"/>
            <a:ext cx="1997196" cy="1202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ngRoute</a:t>
            </a:r>
            <a:endParaRPr sz="3000"/>
          </a:p>
          <a:p>
            <a:pPr lvl="0" marL="401052" indent="-401052">
              <a:lnSpc>
                <a:spcPct val="150000"/>
              </a:lnSpc>
              <a:buSzPct val="100000"/>
              <a:buAutoNum type="arabicPeriod" startAt="1"/>
              <a:defRPr sz="1800"/>
            </a:pPr>
            <a:r>
              <a:rPr sz="3000"/>
              <a:t>ui-route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235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40" name="Group 240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236" name="Shape 236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239" name="Group 239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241" name="Shape 241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42" name="Shape 242"/>
          <p:cNvSpPr/>
          <p:nvPr/>
        </p:nvSpPr>
        <p:spPr>
          <a:xfrm>
            <a:off x="341630" y="1594357"/>
            <a:ext cx="681192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依赖注入&amp;服务</a:t>
            </a:r>
          </a:p>
        </p:txBody>
      </p:sp>
      <p:pic>
        <p:nvPicPr>
          <p:cNvPr id="243" name="image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19598" y="1388247"/>
            <a:ext cx="6790636" cy="7276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51" name="Group 251"/>
          <p:cNvGrpSpPr/>
          <p:nvPr/>
        </p:nvGrpSpPr>
        <p:grpSpPr>
          <a:xfrm>
            <a:off x="577850" y="284162"/>
            <a:ext cx="4499331" cy="720726"/>
            <a:chOff x="0" y="0"/>
            <a:chExt cx="4499330" cy="720725"/>
          </a:xfrm>
        </p:grpSpPr>
        <p:sp>
          <p:nvSpPr>
            <p:cNvPr id="247" name="Shape 247"/>
            <p:cNvSpPr/>
            <p:nvPr/>
          </p:nvSpPr>
          <p:spPr>
            <a:xfrm>
              <a:off x="737193" y="76986"/>
              <a:ext cx="376213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AngularJS基本特性</a:t>
              </a:r>
            </a:p>
          </p:txBody>
        </p:sp>
        <p:grpSp>
          <p:nvGrpSpPr>
            <p:cNvPr id="250" name="Group 250"/>
            <p:cNvGrpSpPr/>
            <p:nvPr/>
          </p:nvGrpSpPr>
          <p:grpSpPr>
            <a:xfrm>
              <a:off x="0" y="0"/>
              <a:ext cx="563251" cy="720725"/>
              <a:chOff x="0" y="0"/>
              <a:chExt cx="563250" cy="720725"/>
            </a:xfrm>
          </p:grpSpPr>
          <p:sp>
            <p:nvSpPr>
              <p:cNvPr id="248" name="Shape 248"/>
              <p:cNvSpPr/>
              <p:nvPr/>
            </p:nvSpPr>
            <p:spPr>
              <a:xfrm>
                <a:off x="0" y="0"/>
                <a:ext cx="563251" cy="7207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825"/>
                      <a:pt x="21600" y="8544"/>
                    </a:cubicBezTo>
                    <a:cubicBezTo>
                      <a:pt x="21600" y="10976"/>
                      <a:pt x="20315" y="13171"/>
                      <a:pt x="18238" y="14714"/>
                    </a:cubicBezTo>
                    <a:lnTo>
                      <a:pt x="10794" y="21600"/>
                    </a:lnTo>
                    <a:lnTo>
                      <a:pt x="3321" y="14688"/>
                    </a:lnTo>
                    <a:cubicBezTo>
                      <a:pt x="2780" y="14295"/>
                      <a:pt x="2303" y="13850"/>
                      <a:pt x="1891" y="13366"/>
                    </a:cubicBezTo>
                    <a:lnTo>
                      <a:pt x="1874" y="13349"/>
                    </a:lnTo>
                    <a:lnTo>
                      <a:pt x="1875" y="13349"/>
                    </a:lnTo>
                    <a:cubicBezTo>
                      <a:pt x="690" y="11982"/>
                      <a:pt x="0" y="10327"/>
                      <a:pt x="0" y="8544"/>
                    </a:cubicBezTo>
                    <a:cubicBezTo>
                      <a:pt x="0" y="382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EB633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pPr>
              </a:p>
            </p:txBody>
          </p:sp>
          <p:sp>
            <p:nvSpPr>
              <p:cNvPr id="249" name="Shape 249"/>
              <p:cNvSpPr/>
              <p:nvPr/>
            </p:nvSpPr>
            <p:spPr>
              <a:xfrm>
                <a:off x="0" y="9842"/>
                <a:ext cx="563251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4000">
                    <a:solidFill>
                      <a:srgbClr val="FFFFFF"/>
                    </a:solidFill>
                    <a:latin typeface="Impact"/>
                    <a:ea typeface="Impact"/>
                    <a:cs typeface="Impact"/>
                    <a:sym typeface="Impact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4000">
                    <a:solidFill>
                      <a:srgbClr val="FFFFFF"/>
                    </a:solidFill>
                  </a:rPr>
                  <a:t>3</a:t>
                </a:r>
              </a:p>
            </p:txBody>
          </p:sp>
        </p:grpSp>
      </p:grpSp>
      <p:sp>
        <p:nvSpPr>
          <p:cNvPr id="252" name="Shape 252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53" name="Shape 253"/>
          <p:cNvSpPr/>
          <p:nvPr/>
        </p:nvSpPr>
        <p:spPr>
          <a:xfrm>
            <a:off x="341630" y="1594357"/>
            <a:ext cx="6811923" cy="54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同外界通信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hape 256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grpSp>
        <p:nvGrpSpPr>
          <p:cNvPr id="260" name="Group 260"/>
          <p:cNvGrpSpPr/>
          <p:nvPr/>
        </p:nvGrpSpPr>
        <p:grpSpPr>
          <a:xfrm>
            <a:off x="577850" y="284162"/>
            <a:ext cx="1654134" cy="720726"/>
            <a:chOff x="0" y="0"/>
            <a:chExt cx="1654133" cy="720725"/>
          </a:xfrm>
        </p:grpSpPr>
        <p:sp>
          <p:nvSpPr>
            <p:cNvPr id="257" name="Shape 257"/>
            <p:cNvSpPr/>
            <p:nvPr/>
          </p:nvSpPr>
          <p:spPr>
            <a:xfrm>
              <a:off x="737193" y="76986"/>
              <a:ext cx="916941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实战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0" y="0"/>
              <a:ext cx="563251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259" name="Shape 259"/>
            <p:cNvSpPr/>
            <p:nvPr/>
          </p:nvSpPr>
          <p:spPr>
            <a:xfrm>
              <a:off x="104044" y="29848"/>
              <a:ext cx="30714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261" name="Shape 261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262" name="Shape 262"/>
          <p:cNvSpPr/>
          <p:nvPr/>
        </p:nvSpPr>
        <p:spPr>
          <a:xfrm>
            <a:off x="223096" y="1918758"/>
            <a:ext cx="6811924" cy="54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3600"/>
            </a:lvl1pPr>
          </a:lstStyle>
          <a:p>
            <a:pPr lvl="0">
              <a:defRPr sz="1800"/>
            </a:pPr>
            <a:r>
              <a:rPr sz="3600"/>
              <a:t>购物车实战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9"/>
          <p:cNvGrpSpPr/>
          <p:nvPr/>
        </p:nvGrpSpPr>
        <p:grpSpPr>
          <a:xfrm>
            <a:off x="3619500" y="1552574"/>
            <a:ext cx="6885115" cy="3729093"/>
            <a:chOff x="0" y="0"/>
            <a:chExt cx="6885114" cy="3729091"/>
          </a:xfrm>
        </p:grpSpPr>
        <p:sp>
          <p:nvSpPr>
            <p:cNvPr id="264" name="Shape 264"/>
            <p:cNvSpPr/>
            <p:nvPr/>
          </p:nvSpPr>
          <p:spPr>
            <a:xfrm>
              <a:off x="0" y="0"/>
              <a:ext cx="2196694" cy="3729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" y="71"/>
                  </a:moveTo>
                  <a:lnTo>
                    <a:pt x="115" y="0"/>
                  </a:lnTo>
                  <a:lnTo>
                    <a:pt x="0" y="71"/>
                  </a:lnTo>
                  <a:lnTo>
                    <a:pt x="0" y="142"/>
                  </a:lnTo>
                  <a:lnTo>
                    <a:pt x="1120" y="1421"/>
                  </a:lnTo>
                  <a:lnTo>
                    <a:pt x="2111" y="2567"/>
                  </a:lnTo>
                  <a:lnTo>
                    <a:pt x="3389" y="4032"/>
                  </a:lnTo>
                  <a:lnTo>
                    <a:pt x="4553" y="5311"/>
                  </a:lnTo>
                  <a:lnTo>
                    <a:pt x="5601" y="6519"/>
                  </a:lnTo>
                  <a:lnTo>
                    <a:pt x="6520" y="7576"/>
                  </a:lnTo>
                  <a:lnTo>
                    <a:pt x="7425" y="8642"/>
                  </a:lnTo>
                  <a:lnTo>
                    <a:pt x="8344" y="9770"/>
                  </a:lnTo>
                  <a:lnTo>
                    <a:pt x="8904" y="10480"/>
                  </a:lnTo>
                  <a:lnTo>
                    <a:pt x="9263" y="10907"/>
                  </a:lnTo>
                  <a:lnTo>
                    <a:pt x="9479" y="11120"/>
                  </a:lnTo>
                  <a:lnTo>
                    <a:pt x="9651" y="11297"/>
                  </a:lnTo>
                  <a:lnTo>
                    <a:pt x="9866" y="11395"/>
                  </a:lnTo>
                  <a:lnTo>
                    <a:pt x="10053" y="11404"/>
                  </a:lnTo>
                  <a:lnTo>
                    <a:pt x="10168" y="11333"/>
                  </a:lnTo>
                  <a:lnTo>
                    <a:pt x="10283" y="11191"/>
                  </a:lnTo>
                  <a:lnTo>
                    <a:pt x="10283" y="10978"/>
                  </a:lnTo>
                  <a:lnTo>
                    <a:pt x="10154" y="10658"/>
                  </a:lnTo>
                  <a:lnTo>
                    <a:pt x="9709" y="9770"/>
                  </a:lnTo>
                  <a:lnTo>
                    <a:pt x="8804" y="8287"/>
                  </a:lnTo>
                  <a:lnTo>
                    <a:pt x="8344" y="7505"/>
                  </a:lnTo>
                  <a:lnTo>
                    <a:pt x="7956" y="6901"/>
                  </a:lnTo>
                  <a:lnTo>
                    <a:pt x="7540" y="6190"/>
                  </a:lnTo>
                  <a:lnTo>
                    <a:pt x="7267" y="5764"/>
                  </a:lnTo>
                  <a:lnTo>
                    <a:pt x="7080" y="5382"/>
                  </a:lnTo>
                  <a:lnTo>
                    <a:pt x="7195" y="5311"/>
                  </a:lnTo>
                  <a:lnTo>
                    <a:pt x="7310" y="5382"/>
                  </a:lnTo>
                  <a:lnTo>
                    <a:pt x="7928" y="6182"/>
                  </a:lnTo>
                  <a:lnTo>
                    <a:pt x="8430" y="6883"/>
                  </a:lnTo>
                  <a:lnTo>
                    <a:pt x="9034" y="7789"/>
                  </a:lnTo>
                  <a:lnTo>
                    <a:pt x="9594" y="8642"/>
                  </a:lnTo>
                  <a:lnTo>
                    <a:pt x="10053" y="9281"/>
                  </a:lnTo>
                  <a:lnTo>
                    <a:pt x="10498" y="9867"/>
                  </a:lnTo>
                  <a:lnTo>
                    <a:pt x="10743" y="10196"/>
                  </a:lnTo>
                  <a:lnTo>
                    <a:pt x="10901" y="10338"/>
                  </a:lnTo>
                  <a:lnTo>
                    <a:pt x="11116" y="10427"/>
                  </a:lnTo>
                  <a:lnTo>
                    <a:pt x="11374" y="10480"/>
                  </a:lnTo>
                  <a:lnTo>
                    <a:pt x="11547" y="10409"/>
                  </a:lnTo>
                  <a:lnTo>
                    <a:pt x="11662" y="10196"/>
                  </a:lnTo>
                  <a:lnTo>
                    <a:pt x="11662" y="9912"/>
                  </a:lnTo>
                  <a:lnTo>
                    <a:pt x="11489" y="9565"/>
                  </a:lnTo>
                  <a:lnTo>
                    <a:pt x="10972" y="8784"/>
                  </a:lnTo>
                  <a:lnTo>
                    <a:pt x="10513" y="8144"/>
                  </a:lnTo>
                  <a:lnTo>
                    <a:pt x="10111" y="7461"/>
                  </a:lnTo>
                  <a:lnTo>
                    <a:pt x="9694" y="6830"/>
                  </a:lnTo>
                  <a:lnTo>
                    <a:pt x="9263" y="6164"/>
                  </a:lnTo>
                  <a:lnTo>
                    <a:pt x="9005" y="5755"/>
                  </a:lnTo>
                  <a:lnTo>
                    <a:pt x="8804" y="5382"/>
                  </a:lnTo>
                  <a:lnTo>
                    <a:pt x="8459" y="4814"/>
                  </a:lnTo>
                  <a:lnTo>
                    <a:pt x="8215" y="4459"/>
                  </a:lnTo>
                  <a:lnTo>
                    <a:pt x="8043" y="4112"/>
                  </a:lnTo>
                  <a:lnTo>
                    <a:pt x="8014" y="4023"/>
                  </a:lnTo>
                  <a:lnTo>
                    <a:pt x="8114" y="3899"/>
                  </a:lnTo>
                  <a:lnTo>
                    <a:pt x="8359" y="4032"/>
                  </a:lnTo>
                  <a:lnTo>
                    <a:pt x="8804" y="4601"/>
                  </a:lnTo>
                  <a:lnTo>
                    <a:pt x="9823" y="5951"/>
                  </a:lnTo>
                  <a:lnTo>
                    <a:pt x="10326" y="6617"/>
                  </a:lnTo>
                  <a:lnTo>
                    <a:pt x="10743" y="7221"/>
                  </a:lnTo>
                  <a:lnTo>
                    <a:pt x="11087" y="7718"/>
                  </a:lnTo>
                  <a:lnTo>
                    <a:pt x="11317" y="7931"/>
                  </a:lnTo>
                  <a:lnTo>
                    <a:pt x="11547" y="8002"/>
                  </a:lnTo>
                  <a:lnTo>
                    <a:pt x="11777" y="8002"/>
                  </a:lnTo>
                  <a:lnTo>
                    <a:pt x="11891" y="7931"/>
                  </a:lnTo>
                  <a:lnTo>
                    <a:pt x="11891" y="7789"/>
                  </a:lnTo>
                  <a:lnTo>
                    <a:pt x="11777" y="7505"/>
                  </a:lnTo>
                  <a:lnTo>
                    <a:pt x="11590" y="7203"/>
                  </a:lnTo>
                  <a:lnTo>
                    <a:pt x="11547" y="7008"/>
                  </a:lnTo>
                  <a:lnTo>
                    <a:pt x="11662" y="6937"/>
                  </a:lnTo>
                  <a:lnTo>
                    <a:pt x="11777" y="6937"/>
                  </a:lnTo>
                  <a:lnTo>
                    <a:pt x="12006" y="7079"/>
                  </a:lnTo>
                  <a:lnTo>
                    <a:pt x="12222" y="7150"/>
                  </a:lnTo>
                  <a:lnTo>
                    <a:pt x="12452" y="7079"/>
                  </a:lnTo>
                  <a:lnTo>
                    <a:pt x="12495" y="6954"/>
                  </a:lnTo>
                  <a:lnTo>
                    <a:pt x="12452" y="6794"/>
                  </a:lnTo>
                  <a:lnTo>
                    <a:pt x="12337" y="6590"/>
                  </a:lnTo>
                  <a:lnTo>
                    <a:pt x="12107" y="6235"/>
                  </a:lnTo>
                  <a:lnTo>
                    <a:pt x="12121" y="6093"/>
                  </a:lnTo>
                  <a:lnTo>
                    <a:pt x="12222" y="6093"/>
                  </a:lnTo>
                  <a:lnTo>
                    <a:pt x="12337" y="6164"/>
                  </a:lnTo>
                  <a:lnTo>
                    <a:pt x="12610" y="6510"/>
                  </a:lnTo>
                  <a:lnTo>
                    <a:pt x="12969" y="7043"/>
                  </a:lnTo>
                  <a:lnTo>
                    <a:pt x="13356" y="7656"/>
                  </a:lnTo>
                  <a:lnTo>
                    <a:pt x="13715" y="8215"/>
                  </a:lnTo>
                  <a:lnTo>
                    <a:pt x="13715" y="8429"/>
                  </a:lnTo>
                  <a:lnTo>
                    <a:pt x="13486" y="8429"/>
                  </a:lnTo>
                  <a:lnTo>
                    <a:pt x="13371" y="8500"/>
                  </a:lnTo>
                  <a:lnTo>
                    <a:pt x="13256" y="8642"/>
                  </a:lnTo>
                  <a:lnTo>
                    <a:pt x="12911" y="8713"/>
                  </a:lnTo>
                  <a:lnTo>
                    <a:pt x="12681" y="8855"/>
                  </a:lnTo>
                  <a:lnTo>
                    <a:pt x="12796" y="9068"/>
                  </a:lnTo>
                  <a:lnTo>
                    <a:pt x="13601" y="10196"/>
                  </a:lnTo>
                  <a:lnTo>
                    <a:pt x="15080" y="12070"/>
                  </a:lnTo>
                  <a:lnTo>
                    <a:pt x="15884" y="13029"/>
                  </a:lnTo>
                  <a:lnTo>
                    <a:pt x="16229" y="13385"/>
                  </a:lnTo>
                  <a:lnTo>
                    <a:pt x="16401" y="13553"/>
                  </a:lnTo>
                  <a:lnTo>
                    <a:pt x="16573" y="13811"/>
                  </a:lnTo>
                  <a:lnTo>
                    <a:pt x="16688" y="14166"/>
                  </a:lnTo>
                  <a:lnTo>
                    <a:pt x="16803" y="14308"/>
                  </a:lnTo>
                  <a:lnTo>
                    <a:pt x="16918" y="14521"/>
                  </a:lnTo>
                  <a:lnTo>
                    <a:pt x="16573" y="14592"/>
                  </a:lnTo>
                  <a:lnTo>
                    <a:pt x="16229" y="14806"/>
                  </a:lnTo>
                  <a:lnTo>
                    <a:pt x="15626" y="14912"/>
                  </a:lnTo>
                  <a:lnTo>
                    <a:pt x="15424" y="15010"/>
                  </a:lnTo>
                  <a:lnTo>
                    <a:pt x="15424" y="15223"/>
                  </a:lnTo>
                  <a:lnTo>
                    <a:pt x="15654" y="15791"/>
                  </a:lnTo>
                  <a:lnTo>
                    <a:pt x="15654" y="15863"/>
                  </a:lnTo>
                  <a:lnTo>
                    <a:pt x="15310" y="16005"/>
                  </a:lnTo>
                  <a:lnTo>
                    <a:pt x="15310" y="16147"/>
                  </a:lnTo>
                  <a:lnTo>
                    <a:pt x="15424" y="16360"/>
                  </a:lnTo>
                  <a:lnTo>
                    <a:pt x="15884" y="17141"/>
                  </a:lnTo>
                  <a:lnTo>
                    <a:pt x="15884" y="17212"/>
                  </a:lnTo>
                  <a:lnTo>
                    <a:pt x="15539" y="17355"/>
                  </a:lnTo>
                  <a:lnTo>
                    <a:pt x="15424" y="17559"/>
                  </a:lnTo>
                  <a:lnTo>
                    <a:pt x="15654" y="18127"/>
                  </a:lnTo>
                  <a:lnTo>
                    <a:pt x="16186" y="19051"/>
                  </a:lnTo>
                  <a:lnTo>
                    <a:pt x="16459" y="19548"/>
                  </a:lnTo>
                  <a:lnTo>
                    <a:pt x="16688" y="19904"/>
                  </a:lnTo>
                  <a:lnTo>
                    <a:pt x="17033" y="20676"/>
                  </a:lnTo>
                  <a:lnTo>
                    <a:pt x="17148" y="20961"/>
                  </a:lnTo>
                  <a:lnTo>
                    <a:pt x="17033" y="21245"/>
                  </a:lnTo>
                  <a:lnTo>
                    <a:pt x="17148" y="21458"/>
                  </a:lnTo>
                  <a:lnTo>
                    <a:pt x="17378" y="21600"/>
                  </a:lnTo>
                  <a:lnTo>
                    <a:pt x="17708" y="21600"/>
                  </a:lnTo>
                  <a:lnTo>
                    <a:pt x="17938" y="21458"/>
                  </a:lnTo>
                  <a:lnTo>
                    <a:pt x="17938" y="21316"/>
                  </a:lnTo>
                  <a:lnTo>
                    <a:pt x="17823" y="21032"/>
                  </a:lnTo>
                  <a:lnTo>
                    <a:pt x="17823" y="20747"/>
                  </a:lnTo>
                  <a:lnTo>
                    <a:pt x="18053" y="20534"/>
                  </a:lnTo>
                  <a:lnTo>
                    <a:pt x="18053" y="20117"/>
                  </a:lnTo>
                  <a:lnTo>
                    <a:pt x="17938" y="19975"/>
                  </a:lnTo>
                  <a:lnTo>
                    <a:pt x="17938" y="19690"/>
                  </a:lnTo>
                  <a:lnTo>
                    <a:pt x="18053" y="19477"/>
                  </a:lnTo>
                  <a:lnTo>
                    <a:pt x="18282" y="19264"/>
                  </a:lnTo>
                  <a:lnTo>
                    <a:pt x="18282" y="19051"/>
                  </a:lnTo>
                  <a:lnTo>
                    <a:pt x="18168" y="18767"/>
                  </a:lnTo>
                  <a:lnTo>
                    <a:pt x="18282" y="18696"/>
                  </a:lnTo>
                  <a:lnTo>
                    <a:pt x="18512" y="18483"/>
                  </a:lnTo>
                  <a:lnTo>
                    <a:pt x="18857" y="18269"/>
                  </a:lnTo>
                  <a:lnTo>
                    <a:pt x="19087" y="17985"/>
                  </a:lnTo>
                  <a:lnTo>
                    <a:pt x="19087" y="17843"/>
                  </a:lnTo>
                  <a:lnTo>
                    <a:pt x="18742" y="17559"/>
                  </a:lnTo>
                  <a:lnTo>
                    <a:pt x="18512" y="17284"/>
                  </a:lnTo>
                  <a:lnTo>
                    <a:pt x="18397" y="17212"/>
                  </a:lnTo>
                  <a:lnTo>
                    <a:pt x="18512" y="17070"/>
                  </a:lnTo>
                  <a:lnTo>
                    <a:pt x="18742" y="17070"/>
                  </a:lnTo>
                  <a:lnTo>
                    <a:pt x="18857" y="17284"/>
                  </a:lnTo>
                  <a:lnTo>
                    <a:pt x="19087" y="17497"/>
                  </a:lnTo>
                  <a:lnTo>
                    <a:pt x="19202" y="17559"/>
                  </a:lnTo>
                  <a:lnTo>
                    <a:pt x="19431" y="17630"/>
                  </a:lnTo>
                  <a:lnTo>
                    <a:pt x="19546" y="17497"/>
                  </a:lnTo>
                  <a:lnTo>
                    <a:pt x="19546" y="17355"/>
                  </a:lnTo>
                  <a:lnTo>
                    <a:pt x="19316" y="16857"/>
                  </a:lnTo>
                  <a:lnTo>
                    <a:pt x="19087" y="16289"/>
                  </a:lnTo>
                  <a:lnTo>
                    <a:pt x="18857" y="15863"/>
                  </a:lnTo>
                  <a:lnTo>
                    <a:pt x="18742" y="15578"/>
                  </a:lnTo>
                  <a:lnTo>
                    <a:pt x="18742" y="15436"/>
                  </a:lnTo>
                  <a:lnTo>
                    <a:pt x="18857" y="15294"/>
                  </a:lnTo>
                  <a:lnTo>
                    <a:pt x="19316" y="15294"/>
                  </a:lnTo>
                  <a:lnTo>
                    <a:pt x="19546" y="15436"/>
                  </a:lnTo>
                  <a:lnTo>
                    <a:pt x="19661" y="15649"/>
                  </a:lnTo>
                  <a:lnTo>
                    <a:pt x="19891" y="16005"/>
                  </a:lnTo>
                  <a:lnTo>
                    <a:pt x="20236" y="16218"/>
                  </a:lnTo>
                  <a:lnTo>
                    <a:pt x="20451" y="16289"/>
                  </a:lnTo>
                  <a:lnTo>
                    <a:pt x="20566" y="16289"/>
                  </a:lnTo>
                  <a:lnTo>
                    <a:pt x="20796" y="16218"/>
                  </a:lnTo>
                  <a:lnTo>
                    <a:pt x="20796" y="15934"/>
                  </a:lnTo>
                  <a:lnTo>
                    <a:pt x="20451" y="15436"/>
                  </a:lnTo>
                  <a:lnTo>
                    <a:pt x="20336" y="15010"/>
                  </a:lnTo>
                  <a:lnTo>
                    <a:pt x="20236" y="14806"/>
                  </a:lnTo>
                  <a:lnTo>
                    <a:pt x="20121" y="14735"/>
                  </a:lnTo>
                  <a:lnTo>
                    <a:pt x="20236" y="14663"/>
                  </a:lnTo>
                  <a:lnTo>
                    <a:pt x="20451" y="14735"/>
                  </a:lnTo>
                  <a:lnTo>
                    <a:pt x="20566" y="14939"/>
                  </a:lnTo>
                  <a:lnTo>
                    <a:pt x="20796" y="15223"/>
                  </a:lnTo>
                  <a:lnTo>
                    <a:pt x="21026" y="15436"/>
                  </a:lnTo>
                  <a:lnTo>
                    <a:pt x="21255" y="15507"/>
                  </a:lnTo>
                  <a:lnTo>
                    <a:pt x="21485" y="15507"/>
                  </a:lnTo>
                  <a:lnTo>
                    <a:pt x="21600" y="15294"/>
                  </a:lnTo>
                  <a:lnTo>
                    <a:pt x="21600" y="15081"/>
                  </a:lnTo>
                  <a:lnTo>
                    <a:pt x="21255" y="14735"/>
                  </a:lnTo>
                  <a:lnTo>
                    <a:pt x="20911" y="14095"/>
                  </a:lnTo>
                  <a:lnTo>
                    <a:pt x="20681" y="13882"/>
                  </a:lnTo>
                  <a:lnTo>
                    <a:pt x="20121" y="13527"/>
                  </a:lnTo>
                  <a:lnTo>
                    <a:pt x="20006" y="13242"/>
                  </a:lnTo>
                  <a:lnTo>
                    <a:pt x="19776" y="13029"/>
                  </a:lnTo>
                  <a:lnTo>
                    <a:pt x="19546" y="12887"/>
                  </a:lnTo>
                  <a:lnTo>
                    <a:pt x="19316" y="12887"/>
                  </a:lnTo>
                  <a:lnTo>
                    <a:pt x="18972" y="12958"/>
                  </a:lnTo>
                  <a:lnTo>
                    <a:pt x="18742" y="13100"/>
                  </a:lnTo>
                  <a:lnTo>
                    <a:pt x="18857" y="13242"/>
                  </a:lnTo>
                  <a:lnTo>
                    <a:pt x="18742" y="13313"/>
                  </a:lnTo>
                  <a:lnTo>
                    <a:pt x="18627" y="13313"/>
                  </a:lnTo>
                  <a:lnTo>
                    <a:pt x="18282" y="13029"/>
                  </a:lnTo>
                  <a:lnTo>
                    <a:pt x="17938" y="12461"/>
                  </a:lnTo>
                  <a:lnTo>
                    <a:pt x="17708" y="12114"/>
                  </a:lnTo>
                  <a:lnTo>
                    <a:pt x="17493" y="11830"/>
                  </a:lnTo>
                  <a:lnTo>
                    <a:pt x="17378" y="11759"/>
                  </a:lnTo>
                  <a:lnTo>
                    <a:pt x="17033" y="11759"/>
                  </a:lnTo>
                  <a:lnTo>
                    <a:pt x="16803" y="11830"/>
                  </a:lnTo>
                  <a:lnTo>
                    <a:pt x="16688" y="11972"/>
                  </a:lnTo>
                  <a:lnTo>
                    <a:pt x="16803" y="12177"/>
                  </a:lnTo>
                  <a:lnTo>
                    <a:pt x="16803" y="12390"/>
                  </a:lnTo>
                  <a:lnTo>
                    <a:pt x="16918" y="12532"/>
                  </a:lnTo>
                  <a:lnTo>
                    <a:pt x="16459" y="12674"/>
                  </a:lnTo>
                  <a:lnTo>
                    <a:pt x="16344" y="12603"/>
                  </a:lnTo>
                  <a:lnTo>
                    <a:pt x="15884" y="12177"/>
                  </a:lnTo>
                  <a:lnTo>
                    <a:pt x="15884" y="11830"/>
                  </a:lnTo>
                  <a:lnTo>
                    <a:pt x="15999" y="11617"/>
                  </a:lnTo>
                  <a:lnTo>
                    <a:pt x="15539" y="11191"/>
                  </a:lnTo>
                  <a:lnTo>
                    <a:pt x="15310" y="10907"/>
                  </a:lnTo>
                  <a:lnTo>
                    <a:pt x="15310" y="10764"/>
                  </a:lnTo>
                  <a:lnTo>
                    <a:pt x="15539" y="10622"/>
                  </a:lnTo>
                  <a:lnTo>
                    <a:pt x="15654" y="10480"/>
                  </a:lnTo>
                  <a:lnTo>
                    <a:pt x="15654" y="10196"/>
                  </a:lnTo>
                  <a:lnTo>
                    <a:pt x="15424" y="10125"/>
                  </a:lnTo>
                  <a:lnTo>
                    <a:pt x="15539" y="9912"/>
                  </a:lnTo>
                  <a:lnTo>
                    <a:pt x="15769" y="9841"/>
                  </a:lnTo>
                  <a:lnTo>
                    <a:pt x="15999" y="9841"/>
                  </a:lnTo>
                  <a:lnTo>
                    <a:pt x="16229" y="9983"/>
                  </a:lnTo>
                  <a:lnTo>
                    <a:pt x="16344" y="10267"/>
                  </a:lnTo>
                  <a:lnTo>
                    <a:pt x="16573" y="10409"/>
                  </a:lnTo>
                  <a:lnTo>
                    <a:pt x="16803" y="10480"/>
                  </a:lnTo>
                  <a:lnTo>
                    <a:pt x="17263" y="10551"/>
                  </a:lnTo>
                  <a:lnTo>
                    <a:pt x="17378" y="10693"/>
                  </a:lnTo>
                  <a:lnTo>
                    <a:pt x="17593" y="10907"/>
                  </a:lnTo>
                  <a:lnTo>
                    <a:pt x="17837" y="11102"/>
                  </a:lnTo>
                  <a:lnTo>
                    <a:pt x="18168" y="11120"/>
                  </a:lnTo>
                  <a:lnTo>
                    <a:pt x="18282" y="10978"/>
                  </a:lnTo>
                  <a:lnTo>
                    <a:pt x="18282" y="10836"/>
                  </a:lnTo>
                  <a:lnTo>
                    <a:pt x="18168" y="10551"/>
                  </a:lnTo>
                  <a:lnTo>
                    <a:pt x="18282" y="10409"/>
                  </a:lnTo>
                  <a:lnTo>
                    <a:pt x="18512" y="10267"/>
                  </a:lnTo>
                  <a:lnTo>
                    <a:pt x="18742" y="10267"/>
                  </a:lnTo>
                  <a:lnTo>
                    <a:pt x="18900" y="10391"/>
                  </a:lnTo>
                  <a:lnTo>
                    <a:pt x="18972" y="10622"/>
                  </a:lnTo>
                  <a:lnTo>
                    <a:pt x="19159" y="10871"/>
                  </a:lnTo>
                  <a:lnTo>
                    <a:pt x="19316" y="11049"/>
                  </a:lnTo>
                  <a:lnTo>
                    <a:pt x="19546" y="11120"/>
                  </a:lnTo>
                  <a:lnTo>
                    <a:pt x="19776" y="11120"/>
                  </a:lnTo>
                  <a:lnTo>
                    <a:pt x="19891" y="10978"/>
                  </a:lnTo>
                  <a:lnTo>
                    <a:pt x="19891" y="10836"/>
                  </a:lnTo>
                  <a:lnTo>
                    <a:pt x="19733" y="10551"/>
                  </a:lnTo>
                  <a:lnTo>
                    <a:pt x="19546" y="10338"/>
                  </a:lnTo>
                  <a:lnTo>
                    <a:pt x="19316" y="10125"/>
                  </a:lnTo>
                  <a:lnTo>
                    <a:pt x="19316" y="9841"/>
                  </a:lnTo>
                  <a:lnTo>
                    <a:pt x="19431" y="9628"/>
                  </a:lnTo>
                  <a:lnTo>
                    <a:pt x="19546" y="9486"/>
                  </a:lnTo>
                  <a:lnTo>
                    <a:pt x="19891" y="9423"/>
                  </a:lnTo>
                  <a:lnTo>
                    <a:pt x="20236" y="9423"/>
                  </a:lnTo>
                  <a:lnTo>
                    <a:pt x="20451" y="9352"/>
                  </a:lnTo>
                  <a:lnTo>
                    <a:pt x="20681" y="9210"/>
                  </a:lnTo>
                  <a:lnTo>
                    <a:pt x="20681" y="8997"/>
                  </a:lnTo>
                  <a:lnTo>
                    <a:pt x="20566" y="8926"/>
                  </a:lnTo>
                  <a:lnTo>
                    <a:pt x="20236" y="8855"/>
                  </a:lnTo>
                  <a:lnTo>
                    <a:pt x="19891" y="8926"/>
                  </a:lnTo>
                  <a:lnTo>
                    <a:pt x="19316" y="8855"/>
                  </a:lnTo>
                  <a:lnTo>
                    <a:pt x="18857" y="8855"/>
                  </a:lnTo>
                  <a:lnTo>
                    <a:pt x="18512" y="8784"/>
                  </a:lnTo>
                  <a:lnTo>
                    <a:pt x="18512" y="8642"/>
                  </a:lnTo>
                  <a:lnTo>
                    <a:pt x="18627" y="8358"/>
                  </a:lnTo>
                  <a:lnTo>
                    <a:pt x="18627" y="8073"/>
                  </a:lnTo>
                  <a:lnTo>
                    <a:pt x="18742" y="7931"/>
                  </a:lnTo>
                  <a:lnTo>
                    <a:pt x="18957" y="7834"/>
                  </a:lnTo>
                  <a:lnTo>
                    <a:pt x="18972" y="7718"/>
                  </a:lnTo>
                  <a:lnTo>
                    <a:pt x="18857" y="7434"/>
                  </a:lnTo>
                  <a:lnTo>
                    <a:pt x="18512" y="7079"/>
                  </a:lnTo>
                  <a:lnTo>
                    <a:pt x="18512" y="6937"/>
                  </a:lnTo>
                  <a:lnTo>
                    <a:pt x="18282" y="6732"/>
                  </a:lnTo>
                  <a:lnTo>
                    <a:pt x="17823" y="6661"/>
                  </a:lnTo>
                  <a:lnTo>
                    <a:pt x="17593" y="6519"/>
                  </a:lnTo>
                  <a:lnTo>
                    <a:pt x="17263" y="6022"/>
                  </a:lnTo>
                  <a:lnTo>
                    <a:pt x="17047" y="5897"/>
                  </a:lnTo>
                  <a:lnTo>
                    <a:pt x="16789" y="5888"/>
                  </a:lnTo>
                  <a:lnTo>
                    <a:pt x="16573" y="5951"/>
                  </a:lnTo>
                  <a:lnTo>
                    <a:pt x="16358" y="5995"/>
                  </a:lnTo>
                  <a:lnTo>
                    <a:pt x="16114" y="6022"/>
                  </a:lnTo>
                  <a:lnTo>
                    <a:pt x="15855" y="5977"/>
                  </a:lnTo>
                  <a:lnTo>
                    <a:pt x="15654" y="5880"/>
                  </a:lnTo>
                  <a:lnTo>
                    <a:pt x="15310" y="5240"/>
                  </a:lnTo>
                  <a:lnTo>
                    <a:pt x="15195" y="5169"/>
                  </a:lnTo>
                  <a:lnTo>
                    <a:pt x="14764" y="5142"/>
                  </a:lnTo>
                  <a:lnTo>
                    <a:pt x="14635" y="4956"/>
                  </a:lnTo>
                  <a:lnTo>
                    <a:pt x="14290" y="4885"/>
                  </a:lnTo>
                  <a:lnTo>
                    <a:pt x="13916" y="4956"/>
                  </a:lnTo>
                  <a:lnTo>
                    <a:pt x="13715" y="4956"/>
                  </a:lnTo>
                  <a:lnTo>
                    <a:pt x="13443" y="4698"/>
                  </a:lnTo>
                  <a:lnTo>
                    <a:pt x="13127" y="4272"/>
                  </a:lnTo>
                  <a:lnTo>
                    <a:pt x="12911" y="4041"/>
                  </a:lnTo>
                  <a:lnTo>
                    <a:pt x="12667" y="3979"/>
                  </a:lnTo>
                  <a:lnTo>
                    <a:pt x="12452" y="3970"/>
                  </a:lnTo>
                  <a:lnTo>
                    <a:pt x="12179" y="4023"/>
                  </a:lnTo>
                  <a:lnTo>
                    <a:pt x="12006" y="3757"/>
                  </a:lnTo>
                  <a:lnTo>
                    <a:pt x="11777" y="3544"/>
                  </a:lnTo>
                  <a:lnTo>
                    <a:pt x="11547" y="3473"/>
                  </a:lnTo>
                  <a:lnTo>
                    <a:pt x="11432" y="3473"/>
                  </a:lnTo>
                  <a:lnTo>
                    <a:pt x="10972" y="3544"/>
                  </a:lnTo>
                  <a:lnTo>
                    <a:pt x="10771" y="3544"/>
                  </a:lnTo>
                  <a:lnTo>
                    <a:pt x="10628" y="3402"/>
                  </a:lnTo>
                  <a:lnTo>
                    <a:pt x="10398" y="3331"/>
                  </a:lnTo>
                  <a:lnTo>
                    <a:pt x="10168" y="3331"/>
                  </a:lnTo>
                  <a:lnTo>
                    <a:pt x="10068" y="3437"/>
                  </a:lnTo>
                  <a:lnTo>
                    <a:pt x="10053" y="3544"/>
                  </a:lnTo>
                  <a:lnTo>
                    <a:pt x="9938" y="3615"/>
                  </a:lnTo>
                  <a:lnTo>
                    <a:pt x="9823" y="3544"/>
                  </a:lnTo>
                  <a:lnTo>
                    <a:pt x="9479" y="3046"/>
                  </a:lnTo>
                  <a:lnTo>
                    <a:pt x="9263" y="2762"/>
                  </a:lnTo>
                  <a:lnTo>
                    <a:pt x="9034" y="2549"/>
                  </a:lnTo>
                  <a:lnTo>
                    <a:pt x="8832" y="2505"/>
                  </a:lnTo>
                  <a:lnTo>
                    <a:pt x="8574" y="2549"/>
                  </a:lnTo>
                  <a:lnTo>
                    <a:pt x="8459" y="2691"/>
                  </a:lnTo>
                  <a:lnTo>
                    <a:pt x="8430" y="2851"/>
                  </a:lnTo>
                  <a:lnTo>
                    <a:pt x="8459" y="2975"/>
                  </a:lnTo>
                  <a:lnTo>
                    <a:pt x="8689" y="3260"/>
                  </a:lnTo>
                  <a:lnTo>
                    <a:pt x="9378" y="4210"/>
                  </a:lnTo>
                  <a:lnTo>
                    <a:pt x="9895" y="4929"/>
                  </a:lnTo>
                  <a:lnTo>
                    <a:pt x="10168" y="5311"/>
                  </a:lnTo>
                  <a:lnTo>
                    <a:pt x="10283" y="5524"/>
                  </a:lnTo>
                  <a:lnTo>
                    <a:pt x="10197" y="5604"/>
                  </a:lnTo>
                  <a:lnTo>
                    <a:pt x="10053" y="5595"/>
                  </a:lnTo>
                  <a:lnTo>
                    <a:pt x="9823" y="5382"/>
                  </a:lnTo>
                  <a:lnTo>
                    <a:pt x="9292" y="4725"/>
                  </a:lnTo>
                  <a:lnTo>
                    <a:pt x="8732" y="3979"/>
                  </a:lnTo>
                  <a:lnTo>
                    <a:pt x="8229" y="3402"/>
                  </a:lnTo>
                  <a:lnTo>
                    <a:pt x="7655" y="2762"/>
                  </a:lnTo>
                  <a:lnTo>
                    <a:pt x="7425" y="2478"/>
                  </a:lnTo>
                  <a:lnTo>
                    <a:pt x="7195" y="2247"/>
                  </a:lnTo>
                  <a:lnTo>
                    <a:pt x="6965" y="2194"/>
                  </a:lnTo>
                  <a:lnTo>
                    <a:pt x="6678" y="2194"/>
                  </a:lnTo>
                  <a:lnTo>
                    <a:pt x="6535" y="2300"/>
                  </a:lnTo>
                  <a:lnTo>
                    <a:pt x="6463" y="2407"/>
                  </a:lnTo>
                  <a:lnTo>
                    <a:pt x="6520" y="2549"/>
                  </a:lnTo>
                  <a:lnTo>
                    <a:pt x="6750" y="2904"/>
                  </a:lnTo>
                  <a:lnTo>
                    <a:pt x="7109" y="3517"/>
                  </a:lnTo>
                  <a:lnTo>
                    <a:pt x="7396" y="3926"/>
                  </a:lnTo>
                  <a:lnTo>
                    <a:pt x="7770" y="4459"/>
                  </a:lnTo>
                  <a:lnTo>
                    <a:pt x="8114" y="4956"/>
                  </a:lnTo>
                  <a:lnTo>
                    <a:pt x="8516" y="5604"/>
                  </a:lnTo>
                  <a:lnTo>
                    <a:pt x="8804" y="6093"/>
                  </a:lnTo>
                  <a:lnTo>
                    <a:pt x="9148" y="6590"/>
                  </a:lnTo>
                  <a:lnTo>
                    <a:pt x="9479" y="7150"/>
                  </a:lnTo>
                  <a:lnTo>
                    <a:pt x="9938" y="7860"/>
                  </a:lnTo>
                  <a:lnTo>
                    <a:pt x="10168" y="8287"/>
                  </a:lnTo>
                  <a:lnTo>
                    <a:pt x="10283" y="8429"/>
                  </a:lnTo>
                  <a:lnTo>
                    <a:pt x="10168" y="8500"/>
                  </a:lnTo>
                  <a:lnTo>
                    <a:pt x="10053" y="8429"/>
                  </a:lnTo>
                  <a:lnTo>
                    <a:pt x="9737" y="8100"/>
                  </a:lnTo>
                  <a:lnTo>
                    <a:pt x="9148" y="7221"/>
                  </a:lnTo>
                  <a:lnTo>
                    <a:pt x="8459" y="6235"/>
                  </a:lnTo>
                  <a:lnTo>
                    <a:pt x="7770" y="5382"/>
                  </a:lnTo>
                  <a:lnTo>
                    <a:pt x="7152" y="4592"/>
                  </a:lnTo>
                  <a:lnTo>
                    <a:pt x="6578" y="3872"/>
                  </a:lnTo>
                  <a:lnTo>
                    <a:pt x="6018" y="3206"/>
                  </a:lnTo>
                  <a:lnTo>
                    <a:pt x="5673" y="2771"/>
                  </a:lnTo>
                  <a:lnTo>
                    <a:pt x="5371" y="2407"/>
                  </a:lnTo>
                  <a:lnTo>
                    <a:pt x="5141" y="2336"/>
                  </a:lnTo>
                  <a:lnTo>
                    <a:pt x="4912" y="2407"/>
                  </a:lnTo>
                  <a:lnTo>
                    <a:pt x="4797" y="2549"/>
                  </a:lnTo>
                  <a:lnTo>
                    <a:pt x="4797" y="2691"/>
                  </a:lnTo>
                  <a:lnTo>
                    <a:pt x="5027" y="3046"/>
                  </a:lnTo>
                  <a:lnTo>
                    <a:pt x="5558" y="3837"/>
                  </a:lnTo>
                  <a:lnTo>
                    <a:pt x="6176" y="4743"/>
                  </a:lnTo>
                  <a:lnTo>
                    <a:pt x="6578" y="5356"/>
                  </a:lnTo>
                  <a:lnTo>
                    <a:pt x="7411" y="6661"/>
                  </a:lnTo>
                  <a:lnTo>
                    <a:pt x="7798" y="7336"/>
                  </a:lnTo>
                  <a:lnTo>
                    <a:pt x="8402" y="8340"/>
                  </a:lnTo>
                  <a:lnTo>
                    <a:pt x="8919" y="9139"/>
                  </a:lnTo>
                  <a:lnTo>
                    <a:pt x="9378" y="9912"/>
                  </a:lnTo>
                  <a:lnTo>
                    <a:pt x="9479" y="10125"/>
                  </a:lnTo>
                  <a:lnTo>
                    <a:pt x="9378" y="10196"/>
                  </a:lnTo>
                  <a:lnTo>
                    <a:pt x="9148" y="10125"/>
                  </a:lnTo>
                  <a:lnTo>
                    <a:pt x="8516" y="9326"/>
                  </a:lnTo>
                  <a:lnTo>
                    <a:pt x="7655" y="8215"/>
                  </a:lnTo>
                  <a:lnTo>
                    <a:pt x="6635" y="7008"/>
                  </a:lnTo>
                  <a:lnTo>
                    <a:pt x="5587" y="5764"/>
                  </a:lnTo>
                  <a:lnTo>
                    <a:pt x="4653" y="4752"/>
                  </a:lnTo>
                  <a:lnTo>
                    <a:pt x="4007" y="4041"/>
                  </a:lnTo>
                  <a:lnTo>
                    <a:pt x="2973" y="2975"/>
                  </a:lnTo>
                  <a:lnTo>
                    <a:pt x="2111" y="2078"/>
                  </a:lnTo>
                  <a:lnTo>
                    <a:pt x="1149" y="1066"/>
                  </a:lnTo>
                  <a:lnTo>
                    <a:pt x="230" y="71"/>
                  </a:lnTo>
                </a:path>
              </a:pathLst>
            </a:custGeom>
            <a:solidFill>
              <a:srgbClr val="D5DBE5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921134" y="1091740"/>
              <a:ext cx="81793" cy="171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lnTo>
                    <a:pt x="0" y="1350"/>
                  </a:lnTo>
                  <a:lnTo>
                    <a:pt x="0" y="15814"/>
                  </a:lnTo>
                  <a:lnTo>
                    <a:pt x="8100" y="20250"/>
                  </a:lnTo>
                  <a:lnTo>
                    <a:pt x="16200" y="21600"/>
                  </a:lnTo>
                  <a:lnTo>
                    <a:pt x="21600" y="18707"/>
                  </a:lnTo>
                  <a:lnTo>
                    <a:pt x="16200" y="7136"/>
                  </a:lnTo>
                  <a:lnTo>
                    <a:pt x="13500" y="2893"/>
                  </a:lnTo>
                  <a:lnTo>
                    <a:pt x="10800" y="0"/>
                  </a:lnTo>
                  <a:lnTo>
                    <a:pt x="5400" y="0"/>
                  </a:lnTo>
                </a:path>
              </a:pathLst>
            </a:custGeom>
            <a:solidFill>
              <a:srgbClr val="D5DBE5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640705" y="625604"/>
              <a:ext cx="4244410" cy="278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501" y="0"/>
                  </a:moveTo>
                  <a:lnTo>
                    <a:pt x="3382" y="190"/>
                  </a:lnTo>
                  <a:lnTo>
                    <a:pt x="3382" y="476"/>
                  </a:lnTo>
                  <a:lnTo>
                    <a:pt x="3441" y="952"/>
                  </a:lnTo>
                  <a:lnTo>
                    <a:pt x="3323" y="952"/>
                  </a:lnTo>
                  <a:lnTo>
                    <a:pt x="3085" y="1142"/>
                  </a:lnTo>
                  <a:lnTo>
                    <a:pt x="3085" y="1606"/>
                  </a:lnTo>
                  <a:lnTo>
                    <a:pt x="3025" y="1891"/>
                  </a:lnTo>
                  <a:lnTo>
                    <a:pt x="3085" y="2272"/>
                  </a:lnTo>
                  <a:lnTo>
                    <a:pt x="3144" y="2462"/>
                  </a:lnTo>
                  <a:lnTo>
                    <a:pt x="3323" y="2462"/>
                  </a:lnTo>
                  <a:lnTo>
                    <a:pt x="3441" y="2367"/>
                  </a:lnTo>
                  <a:lnTo>
                    <a:pt x="3679" y="2272"/>
                  </a:lnTo>
                  <a:lnTo>
                    <a:pt x="3858" y="2272"/>
                  </a:lnTo>
                  <a:lnTo>
                    <a:pt x="3977" y="2367"/>
                  </a:lnTo>
                  <a:lnTo>
                    <a:pt x="4148" y="2272"/>
                  </a:lnTo>
                  <a:lnTo>
                    <a:pt x="4266" y="2177"/>
                  </a:lnTo>
                  <a:lnTo>
                    <a:pt x="4445" y="2177"/>
                  </a:lnTo>
                  <a:lnTo>
                    <a:pt x="4564" y="2367"/>
                  </a:lnTo>
                  <a:lnTo>
                    <a:pt x="4564" y="2843"/>
                  </a:lnTo>
                  <a:lnTo>
                    <a:pt x="4683" y="3033"/>
                  </a:lnTo>
                  <a:lnTo>
                    <a:pt x="4802" y="3319"/>
                  </a:lnTo>
                  <a:lnTo>
                    <a:pt x="4980" y="3319"/>
                  </a:lnTo>
                  <a:lnTo>
                    <a:pt x="5099" y="3509"/>
                  </a:lnTo>
                  <a:lnTo>
                    <a:pt x="5218" y="3889"/>
                  </a:lnTo>
                  <a:lnTo>
                    <a:pt x="5277" y="4163"/>
                  </a:lnTo>
                  <a:lnTo>
                    <a:pt x="5277" y="4448"/>
                  </a:lnTo>
                  <a:lnTo>
                    <a:pt x="5218" y="4639"/>
                  </a:lnTo>
                  <a:lnTo>
                    <a:pt x="5158" y="4734"/>
                  </a:lnTo>
                  <a:lnTo>
                    <a:pt x="4980" y="4448"/>
                  </a:lnTo>
                  <a:lnTo>
                    <a:pt x="4861" y="4068"/>
                  </a:lnTo>
                  <a:lnTo>
                    <a:pt x="4623" y="3509"/>
                  </a:lnTo>
                  <a:lnTo>
                    <a:pt x="4564" y="3223"/>
                  </a:lnTo>
                  <a:lnTo>
                    <a:pt x="4445" y="3033"/>
                  </a:lnTo>
                  <a:lnTo>
                    <a:pt x="4266" y="3128"/>
                  </a:lnTo>
                  <a:lnTo>
                    <a:pt x="4207" y="3319"/>
                  </a:lnTo>
                  <a:lnTo>
                    <a:pt x="4036" y="3414"/>
                  </a:lnTo>
                  <a:lnTo>
                    <a:pt x="3917" y="3223"/>
                  </a:lnTo>
                  <a:lnTo>
                    <a:pt x="3739" y="3319"/>
                  </a:lnTo>
                  <a:lnTo>
                    <a:pt x="3441" y="3319"/>
                  </a:lnTo>
                  <a:lnTo>
                    <a:pt x="3323" y="3128"/>
                  </a:lnTo>
                  <a:lnTo>
                    <a:pt x="3144" y="3223"/>
                  </a:lnTo>
                  <a:lnTo>
                    <a:pt x="3085" y="3509"/>
                  </a:lnTo>
                  <a:lnTo>
                    <a:pt x="2966" y="3414"/>
                  </a:lnTo>
                  <a:lnTo>
                    <a:pt x="2787" y="3033"/>
                  </a:lnTo>
                  <a:lnTo>
                    <a:pt x="2609" y="3033"/>
                  </a:lnTo>
                  <a:lnTo>
                    <a:pt x="2431" y="3223"/>
                  </a:lnTo>
                  <a:lnTo>
                    <a:pt x="2431" y="3509"/>
                  </a:lnTo>
                  <a:lnTo>
                    <a:pt x="2490" y="3985"/>
                  </a:lnTo>
                  <a:lnTo>
                    <a:pt x="2609" y="4258"/>
                  </a:lnTo>
                  <a:lnTo>
                    <a:pt x="2549" y="4639"/>
                  </a:lnTo>
                  <a:lnTo>
                    <a:pt x="2371" y="4639"/>
                  </a:lnTo>
                  <a:lnTo>
                    <a:pt x="2252" y="4829"/>
                  </a:lnTo>
                  <a:lnTo>
                    <a:pt x="2133" y="5210"/>
                  </a:lnTo>
                  <a:lnTo>
                    <a:pt x="1895" y="5305"/>
                  </a:lnTo>
                  <a:lnTo>
                    <a:pt x="1717" y="5400"/>
                  </a:lnTo>
                  <a:lnTo>
                    <a:pt x="1717" y="5685"/>
                  </a:lnTo>
                  <a:lnTo>
                    <a:pt x="1598" y="5971"/>
                  </a:lnTo>
                  <a:lnTo>
                    <a:pt x="1420" y="6066"/>
                  </a:lnTo>
                  <a:lnTo>
                    <a:pt x="1249" y="6447"/>
                  </a:lnTo>
                  <a:lnTo>
                    <a:pt x="1189" y="6815"/>
                  </a:lnTo>
                  <a:lnTo>
                    <a:pt x="1308" y="7101"/>
                  </a:lnTo>
                  <a:lnTo>
                    <a:pt x="1479" y="7196"/>
                  </a:lnTo>
                  <a:lnTo>
                    <a:pt x="1717" y="7006"/>
                  </a:lnTo>
                  <a:lnTo>
                    <a:pt x="1895" y="6815"/>
                  </a:lnTo>
                  <a:lnTo>
                    <a:pt x="2371" y="6815"/>
                  </a:lnTo>
                  <a:lnTo>
                    <a:pt x="2490" y="7101"/>
                  </a:lnTo>
                  <a:lnTo>
                    <a:pt x="2490" y="7386"/>
                  </a:lnTo>
                  <a:lnTo>
                    <a:pt x="2431" y="7672"/>
                  </a:lnTo>
                  <a:lnTo>
                    <a:pt x="2431" y="7957"/>
                  </a:lnTo>
                  <a:lnTo>
                    <a:pt x="2668" y="8052"/>
                  </a:lnTo>
                  <a:lnTo>
                    <a:pt x="2906" y="8052"/>
                  </a:lnTo>
                  <a:lnTo>
                    <a:pt x="3025" y="7862"/>
                  </a:lnTo>
                  <a:lnTo>
                    <a:pt x="2966" y="7481"/>
                  </a:lnTo>
                  <a:lnTo>
                    <a:pt x="2847" y="7291"/>
                  </a:lnTo>
                  <a:lnTo>
                    <a:pt x="2787" y="7101"/>
                  </a:lnTo>
                  <a:lnTo>
                    <a:pt x="3204" y="7101"/>
                  </a:lnTo>
                  <a:lnTo>
                    <a:pt x="3263" y="6911"/>
                  </a:lnTo>
                  <a:lnTo>
                    <a:pt x="3501" y="7196"/>
                  </a:lnTo>
                  <a:lnTo>
                    <a:pt x="3798" y="7196"/>
                  </a:lnTo>
                  <a:lnTo>
                    <a:pt x="3917" y="7386"/>
                  </a:lnTo>
                  <a:lnTo>
                    <a:pt x="3977" y="7577"/>
                  </a:lnTo>
                  <a:lnTo>
                    <a:pt x="3977" y="7767"/>
                  </a:lnTo>
                  <a:lnTo>
                    <a:pt x="4148" y="8338"/>
                  </a:lnTo>
                  <a:lnTo>
                    <a:pt x="4266" y="8909"/>
                  </a:lnTo>
                  <a:lnTo>
                    <a:pt x="3858" y="8814"/>
                  </a:lnTo>
                  <a:lnTo>
                    <a:pt x="3501" y="8719"/>
                  </a:lnTo>
                  <a:lnTo>
                    <a:pt x="3204" y="8623"/>
                  </a:lnTo>
                  <a:lnTo>
                    <a:pt x="2966" y="9004"/>
                  </a:lnTo>
                  <a:lnTo>
                    <a:pt x="2728" y="9004"/>
                  </a:lnTo>
                  <a:lnTo>
                    <a:pt x="2609" y="8719"/>
                  </a:lnTo>
                  <a:lnTo>
                    <a:pt x="2490" y="8338"/>
                  </a:lnTo>
                  <a:lnTo>
                    <a:pt x="2133" y="7957"/>
                  </a:lnTo>
                  <a:lnTo>
                    <a:pt x="1895" y="7957"/>
                  </a:lnTo>
                  <a:lnTo>
                    <a:pt x="1776" y="8243"/>
                  </a:lnTo>
                  <a:lnTo>
                    <a:pt x="1776" y="8528"/>
                  </a:lnTo>
                  <a:lnTo>
                    <a:pt x="1658" y="8623"/>
                  </a:lnTo>
                  <a:lnTo>
                    <a:pt x="1539" y="8814"/>
                  </a:lnTo>
                  <a:lnTo>
                    <a:pt x="1539" y="9004"/>
                  </a:lnTo>
                  <a:lnTo>
                    <a:pt x="1658" y="9468"/>
                  </a:lnTo>
                  <a:lnTo>
                    <a:pt x="1598" y="9658"/>
                  </a:lnTo>
                  <a:lnTo>
                    <a:pt x="1360" y="9658"/>
                  </a:lnTo>
                  <a:lnTo>
                    <a:pt x="1249" y="9944"/>
                  </a:lnTo>
                  <a:lnTo>
                    <a:pt x="951" y="10039"/>
                  </a:lnTo>
                  <a:lnTo>
                    <a:pt x="773" y="9944"/>
                  </a:lnTo>
                  <a:lnTo>
                    <a:pt x="595" y="10039"/>
                  </a:lnTo>
                  <a:lnTo>
                    <a:pt x="476" y="10324"/>
                  </a:lnTo>
                  <a:lnTo>
                    <a:pt x="535" y="10610"/>
                  </a:lnTo>
                  <a:lnTo>
                    <a:pt x="595" y="10800"/>
                  </a:lnTo>
                  <a:lnTo>
                    <a:pt x="476" y="11085"/>
                  </a:lnTo>
                  <a:lnTo>
                    <a:pt x="178" y="11085"/>
                  </a:lnTo>
                  <a:lnTo>
                    <a:pt x="59" y="11371"/>
                  </a:lnTo>
                  <a:lnTo>
                    <a:pt x="0" y="11752"/>
                  </a:lnTo>
                  <a:lnTo>
                    <a:pt x="59" y="12215"/>
                  </a:lnTo>
                  <a:lnTo>
                    <a:pt x="238" y="12691"/>
                  </a:lnTo>
                  <a:lnTo>
                    <a:pt x="357" y="12881"/>
                  </a:lnTo>
                  <a:lnTo>
                    <a:pt x="654" y="12786"/>
                  </a:lnTo>
                  <a:lnTo>
                    <a:pt x="832" y="12881"/>
                  </a:lnTo>
                  <a:lnTo>
                    <a:pt x="892" y="13262"/>
                  </a:lnTo>
                  <a:lnTo>
                    <a:pt x="1070" y="13643"/>
                  </a:lnTo>
                  <a:lnTo>
                    <a:pt x="1189" y="13833"/>
                  </a:lnTo>
                  <a:lnTo>
                    <a:pt x="1420" y="13928"/>
                  </a:lnTo>
                  <a:lnTo>
                    <a:pt x="1598" y="14309"/>
                  </a:lnTo>
                  <a:lnTo>
                    <a:pt x="1717" y="14689"/>
                  </a:lnTo>
                  <a:lnTo>
                    <a:pt x="1539" y="14963"/>
                  </a:lnTo>
                  <a:lnTo>
                    <a:pt x="1479" y="15344"/>
                  </a:lnTo>
                  <a:lnTo>
                    <a:pt x="1539" y="15629"/>
                  </a:lnTo>
                  <a:lnTo>
                    <a:pt x="1479" y="16010"/>
                  </a:lnTo>
                  <a:lnTo>
                    <a:pt x="1598" y="16485"/>
                  </a:lnTo>
                  <a:lnTo>
                    <a:pt x="1420" y="16676"/>
                  </a:lnTo>
                  <a:lnTo>
                    <a:pt x="1308" y="17056"/>
                  </a:lnTo>
                  <a:lnTo>
                    <a:pt x="1420" y="17437"/>
                  </a:lnTo>
                  <a:lnTo>
                    <a:pt x="1658" y="17996"/>
                  </a:lnTo>
                  <a:lnTo>
                    <a:pt x="1539" y="18472"/>
                  </a:lnTo>
                  <a:lnTo>
                    <a:pt x="1598" y="18852"/>
                  </a:lnTo>
                  <a:lnTo>
                    <a:pt x="1717" y="19233"/>
                  </a:lnTo>
                  <a:lnTo>
                    <a:pt x="2074" y="19899"/>
                  </a:lnTo>
                  <a:lnTo>
                    <a:pt x="2312" y="20458"/>
                  </a:lnTo>
                  <a:lnTo>
                    <a:pt x="2431" y="21410"/>
                  </a:lnTo>
                  <a:lnTo>
                    <a:pt x="2549" y="21600"/>
                  </a:lnTo>
                  <a:lnTo>
                    <a:pt x="2728" y="21410"/>
                  </a:lnTo>
                  <a:lnTo>
                    <a:pt x="2847" y="21029"/>
                  </a:lnTo>
                  <a:lnTo>
                    <a:pt x="2728" y="20363"/>
                  </a:lnTo>
                  <a:lnTo>
                    <a:pt x="2609" y="19899"/>
                  </a:lnTo>
                  <a:lnTo>
                    <a:pt x="2668" y="19614"/>
                  </a:lnTo>
                  <a:lnTo>
                    <a:pt x="2549" y="19328"/>
                  </a:lnTo>
                  <a:lnTo>
                    <a:pt x="2609" y="19138"/>
                  </a:lnTo>
                  <a:lnTo>
                    <a:pt x="2728" y="18948"/>
                  </a:lnTo>
                  <a:lnTo>
                    <a:pt x="2787" y="18567"/>
                  </a:lnTo>
                  <a:lnTo>
                    <a:pt x="2906" y="18186"/>
                  </a:lnTo>
                  <a:lnTo>
                    <a:pt x="3204" y="18091"/>
                  </a:lnTo>
                  <a:lnTo>
                    <a:pt x="3441" y="18281"/>
                  </a:lnTo>
                  <a:lnTo>
                    <a:pt x="3620" y="18281"/>
                  </a:lnTo>
                  <a:lnTo>
                    <a:pt x="3739" y="17996"/>
                  </a:lnTo>
                  <a:lnTo>
                    <a:pt x="3679" y="17711"/>
                  </a:lnTo>
                  <a:lnTo>
                    <a:pt x="3441" y="17152"/>
                  </a:lnTo>
                  <a:lnTo>
                    <a:pt x="3560" y="16866"/>
                  </a:lnTo>
                  <a:lnTo>
                    <a:pt x="3382" y="16295"/>
                  </a:lnTo>
                  <a:lnTo>
                    <a:pt x="3382" y="16010"/>
                  </a:lnTo>
                  <a:lnTo>
                    <a:pt x="3620" y="15915"/>
                  </a:lnTo>
                  <a:lnTo>
                    <a:pt x="3798" y="15629"/>
                  </a:lnTo>
                  <a:lnTo>
                    <a:pt x="3739" y="15248"/>
                  </a:lnTo>
                  <a:lnTo>
                    <a:pt x="3560" y="14785"/>
                  </a:lnTo>
                  <a:lnTo>
                    <a:pt x="3620" y="14594"/>
                  </a:lnTo>
                  <a:lnTo>
                    <a:pt x="3798" y="14404"/>
                  </a:lnTo>
                  <a:lnTo>
                    <a:pt x="3917" y="14119"/>
                  </a:lnTo>
                  <a:lnTo>
                    <a:pt x="3917" y="13548"/>
                  </a:lnTo>
                  <a:lnTo>
                    <a:pt x="3560" y="12215"/>
                  </a:lnTo>
                  <a:lnTo>
                    <a:pt x="3620" y="12037"/>
                  </a:lnTo>
                  <a:lnTo>
                    <a:pt x="3739" y="11752"/>
                  </a:lnTo>
                  <a:lnTo>
                    <a:pt x="3441" y="10800"/>
                  </a:lnTo>
                  <a:lnTo>
                    <a:pt x="3382" y="10324"/>
                  </a:lnTo>
                  <a:lnTo>
                    <a:pt x="3501" y="10134"/>
                  </a:lnTo>
                  <a:lnTo>
                    <a:pt x="3501" y="9563"/>
                  </a:lnTo>
                  <a:lnTo>
                    <a:pt x="3739" y="9563"/>
                  </a:lnTo>
                  <a:lnTo>
                    <a:pt x="4036" y="9658"/>
                  </a:lnTo>
                  <a:lnTo>
                    <a:pt x="4266" y="9753"/>
                  </a:lnTo>
                  <a:lnTo>
                    <a:pt x="4266" y="10134"/>
                  </a:lnTo>
                  <a:lnTo>
                    <a:pt x="4148" y="10324"/>
                  </a:lnTo>
                  <a:lnTo>
                    <a:pt x="4088" y="10515"/>
                  </a:lnTo>
                  <a:lnTo>
                    <a:pt x="4036" y="10800"/>
                  </a:lnTo>
                  <a:lnTo>
                    <a:pt x="4266" y="11847"/>
                  </a:lnTo>
                  <a:lnTo>
                    <a:pt x="4445" y="12501"/>
                  </a:lnTo>
                  <a:lnTo>
                    <a:pt x="4683" y="12881"/>
                  </a:lnTo>
                  <a:lnTo>
                    <a:pt x="4921" y="12977"/>
                  </a:lnTo>
                  <a:lnTo>
                    <a:pt x="5158" y="12881"/>
                  </a:lnTo>
                  <a:lnTo>
                    <a:pt x="5277" y="12596"/>
                  </a:lnTo>
                  <a:lnTo>
                    <a:pt x="5158" y="12311"/>
                  </a:lnTo>
                  <a:lnTo>
                    <a:pt x="5040" y="12037"/>
                  </a:lnTo>
                  <a:lnTo>
                    <a:pt x="5040" y="11752"/>
                  </a:lnTo>
                  <a:lnTo>
                    <a:pt x="5158" y="11466"/>
                  </a:lnTo>
                  <a:lnTo>
                    <a:pt x="5396" y="11371"/>
                  </a:lnTo>
                  <a:lnTo>
                    <a:pt x="5515" y="11466"/>
                  </a:lnTo>
                  <a:lnTo>
                    <a:pt x="5694" y="11847"/>
                  </a:lnTo>
                  <a:lnTo>
                    <a:pt x="5813" y="11942"/>
                  </a:lnTo>
                  <a:lnTo>
                    <a:pt x="5931" y="11656"/>
                  </a:lnTo>
                  <a:lnTo>
                    <a:pt x="6050" y="11752"/>
                  </a:lnTo>
                  <a:lnTo>
                    <a:pt x="6169" y="12132"/>
                  </a:lnTo>
                  <a:lnTo>
                    <a:pt x="6407" y="12881"/>
                  </a:lnTo>
                  <a:lnTo>
                    <a:pt x="6586" y="13357"/>
                  </a:lnTo>
                  <a:lnTo>
                    <a:pt x="6816" y="13548"/>
                  </a:lnTo>
                  <a:lnTo>
                    <a:pt x="6994" y="13262"/>
                  </a:lnTo>
                  <a:lnTo>
                    <a:pt x="6994" y="12215"/>
                  </a:lnTo>
                  <a:lnTo>
                    <a:pt x="7232" y="12311"/>
                  </a:lnTo>
                  <a:lnTo>
                    <a:pt x="7411" y="12132"/>
                  </a:lnTo>
                  <a:lnTo>
                    <a:pt x="7411" y="11752"/>
                  </a:lnTo>
                  <a:lnTo>
                    <a:pt x="7470" y="11561"/>
                  </a:lnTo>
                  <a:lnTo>
                    <a:pt x="7589" y="11752"/>
                  </a:lnTo>
                  <a:lnTo>
                    <a:pt x="7648" y="12132"/>
                  </a:lnTo>
                  <a:lnTo>
                    <a:pt x="7827" y="12406"/>
                  </a:lnTo>
                  <a:lnTo>
                    <a:pt x="8124" y="12406"/>
                  </a:lnTo>
                  <a:lnTo>
                    <a:pt x="8362" y="12311"/>
                  </a:lnTo>
                  <a:lnTo>
                    <a:pt x="8540" y="12215"/>
                  </a:lnTo>
                  <a:lnTo>
                    <a:pt x="8540" y="11752"/>
                  </a:lnTo>
                  <a:lnTo>
                    <a:pt x="8659" y="11656"/>
                  </a:lnTo>
                  <a:lnTo>
                    <a:pt x="8719" y="11942"/>
                  </a:lnTo>
                  <a:lnTo>
                    <a:pt x="8778" y="12501"/>
                  </a:lnTo>
                  <a:lnTo>
                    <a:pt x="8897" y="12691"/>
                  </a:lnTo>
                  <a:lnTo>
                    <a:pt x="9016" y="12691"/>
                  </a:lnTo>
                  <a:lnTo>
                    <a:pt x="9194" y="12501"/>
                  </a:lnTo>
                  <a:lnTo>
                    <a:pt x="9194" y="12037"/>
                  </a:lnTo>
                  <a:lnTo>
                    <a:pt x="9313" y="12037"/>
                  </a:lnTo>
                  <a:lnTo>
                    <a:pt x="9373" y="12311"/>
                  </a:lnTo>
                  <a:lnTo>
                    <a:pt x="9484" y="12406"/>
                  </a:lnTo>
                  <a:lnTo>
                    <a:pt x="9663" y="12215"/>
                  </a:lnTo>
                  <a:lnTo>
                    <a:pt x="9722" y="11942"/>
                  </a:lnTo>
                  <a:lnTo>
                    <a:pt x="9544" y="11181"/>
                  </a:lnTo>
                  <a:lnTo>
                    <a:pt x="9432" y="10515"/>
                  </a:lnTo>
                  <a:lnTo>
                    <a:pt x="9484" y="10419"/>
                  </a:lnTo>
                  <a:lnTo>
                    <a:pt x="9663" y="10419"/>
                  </a:lnTo>
                  <a:lnTo>
                    <a:pt x="9722" y="10515"/>
                  </a:lnTo>
                  <a:lnTo>
                    <a:pt x="9901" y="10610"/>
                  </a:lnTo>
                  <a:lnTo>
                    <a:pt x="10020" y="10419"/>
                  </a:lnTo>
                  <a:lnTo>
                    <a:pt x="10079" y="10039"/>
                  </a:lnTo>
                  <a:lnTo>
                    <a:pt x="10079" y="9658"/>
                  </a:lnTo>
                  <a:lnTo>
                    <a:pt x="10198" y="9468"/>
                  </a:lnTo>
                  <a:lnTo>
                    <a:pt x="10257" y="9194"/>
                  </a:lnTo>
                  <a:lnTo>
                    <a:pt x="10257" y="8814"/>
                  </a:lnTo>
                  <a:lnTo>
                    <a:pt x="10495" y="8623"/>
                  </a:lnTo>
                  <a:lnTo>
                    <a:pt x="10614" y="8433"/>
                  </a:lnTo>
                  <a:lnTo>
                    <a:pt x="10495" y="7957"/>
                  </a:lnTo>
                  <a:lnTo>
                    <a:pt x="10376" y="7577"/>
                  </a:lnTo>
                  <a:lnTo>
                    <a:pt x="10436" y="7481"/>
                  </a:lnTo>
                  <a:lnTo>
                    <a:pt x="10614" y="7386"/>
                  </a:lnTo>
                  <a:lnTo>
                    <a:pt x="10718" y="7208"/>
                  </a:lnTo>
                  <a:lnTo>
                    <a:pt x="10718" y="6958"/>
                  </a:lnTo>
                  <a:lnTo>
                    <a:pt x="10674" y="6732"/>
                  </a:lnTo>
                  <a:lnTo>
                    <a:pt x="10555" y="6447"/>
                  </a:lnTo>
                  <a:lnTo>
                    <a:pt x="10614" y="6352"/>
                  </a:lnTo>
                  <a:lnTo>
                    <a:pt x="10852" y="6352"/>
                  </a:lnTo>
                  <a:lnTo>
                    <a:pt x="11149" y="6637"/>
                  </a:lnTo>
                  <a:lnTo>
                    <a:pt x="11387" y="6732"/>
                  </a:lnTo>
                  <a:lnTo>
                    <a:pt x="11506" y="6542"/>
                  </a:lnTo>
                  <a:lnTo>
                    <a:pt x="11662" y="6542"/>
                  </a:lnTo>
                  <a:lnTo>
                    <a:pt x="11744" y="6352"/>
                  </a:lnTo>
                  <a:lnTo>
                    <a:pt x="11803" y="6161"/>
                  </a:lnTo>
                  <a:lnTo>
                    <a:pt x="11982" y="6352"/>
                  </a:lnTo>
                  <a:lnTo>
                    <a:pt x="12153" y="7006"/>
                  </a:lnTo>
                  <a:lnTo>
                    <a:pt x="12443" y="8100"/>
                  </a:lnTo>
                  <a:lnTo>
                    <a:pt x="12688" y="8909"/>
                  </a:lnTo>
                  <a:lnTo>
                    <a:pt x="12926" y="9658"/>
                  </a:lnTo>
                  <a:lnTo>
                    <a:pt x="13104" y="9848"/>
                  </a:lnTo>
                  <a:lnTo>
                    <a:pt x="13216" y="9920"/>
                  </a:lnTo>
                  <a:lnTo>
                    <a:pt x="13379" y="9956"/>
                  </a:lnTo>
                  <a:lnTo>
                    <a:pt x="13580" y="9944"/>
                  </a:lnTo>
                  <a:lnTo>
                    <a:pt x="13639" y="9658"/>
                  </a:lnTo>
                  <a:lnTo>
                    <a:pt x="13520" y="9194"/>
                  </a:lnTo>
                  <a:lnTo>
                    <a:pt x="13342" y="8719"/>
                  </a:lnTo>
                  <a:lnTo>
                    <a:pt x="13342" y="8528"/>
                  </a:lnTo>
                  <a:lnTo>
                    <a:pt x="13520" y="8528"/>
                  </a:lnTo>
                  <a:lnTo>
                    <a:pt x="13639" y="8243"/>
                  </a:lnTo>
                  <a:lnTo>
                    <a:pt x="13818" y="8243"/>
                  </a:lnTo>
                  <a:lnTo>
                    <a:pt x="14056" y="8433"/>
                  </a:lnTo>
                  <a:lnTo>
                    <a:pt x="14175" y="8243"/>
                  </a:lnTo>
                  <a:lnTo>
                    <a:pt x="14115" y="7767"/>
                  </a:lnTo>
                  <a:lnTo>
                    <a:pt x="13580" y="5781"/>
                  </a:lnTo>
                  <a:lnTo>
                    <a:pt x="13580" y="5590"/>
                  </a:lnTo>
                  <a:lnTo>
                    <a:pt x="13639" y="5495"/>
                  </a:lnTo>
                  <a:lnTo>
                    <a:pt x="13877" y="6161"/>
                  </a:lnTo>
                  <a:lnTo>
                    <a:pt x="14531" y="8528"/>
                  </a:lnTo>
                  <a:lnTo>
                    <a:pt x="14829" y="9563"/>
                  </a:lnTo>
                  <a:lnTo>
                    <a:pt x="15000" y="9944"/>
                  </a:lnTo>
                  <a:lnTo>
                    <a:pt x="15178" y="9944"/>
                  </a:lnTo>
                  <a:lnTo>
                    <a:pt x="15297" y="9753"/>
                  </a:lnTo>
                  <a:lnTo>
                    <a:pt x="15178" y="9194"/>
                  </a:lnTo>
                  <a:lnTo>
                    <a:pt x="14896" y="8112"/>
                  </a:lnTo>
                  <a:lnTo>
                    <a:pt x="14710" y="7196"/>
                  </a:lnTo>
                  <a:lnTo>
                    <a:pt x="14769" y="7006"/>
                  </a:lnTo>
                  <a:lnTo>
                    <a:pt x="14881" y="7006"/>
                  </a:lnTo>
                  <a:lnTo>
                    <a:pt x="15059" y="7386"/>
                  </a:lnTo>
                  <a:lnTo>
                    <a:pt x="15237" y="7577"/>
                  </a:lnTo>
                  <a:lnTo>
                    <a:pt x="15416" y="7672"/>
                  </a:lnTo>
                  <a:lnTo>
                    <a:pt x="15594" y="7481"/>
                  </a:lnTo>
                  <a:lnTo>
                    <a:pt x="15654" y="7196"/>
                  </a:lnTo>
                  <a:lnTo>
                    <a:pt x="15773" y="7386"/>
                  </a:lnTo>
                  <a:lnTo>
                    <a:pt x="16308" y="8909"/>
                  </a:lnTo>
                  <a:lnTo>
                    <a:pt x="16486" y="9385"/>
                  </a:lnTo>
                  <a:lnTo>
                    <a:pt x="16665" y="9658"/>
                  </a:lnTo>
                  <a:lnTo>
                    <a:pt x="16843" y="9563"/>
                  </a:lnTo>
                  <a:lnTo>
                    <a:pt x="16902" y="9289"/>
                  </a:lnTo>
                  <a:lnTo>
                    <a:pt x="16650" y="8171"/>
                  </a:lnTo>
                  <a:lnTo>
                    <a:pt x="16159" y="6459"/>
                  </a:lnTo>
                  <a:lnTo>
                    <a:pt x="15758" y="4936"/>
                  </a:lnTo>
                  <a:lnTo>
                    <a:pt x="15542" y="4211"/>
                  </a:lnTo>
                  <a:lnTo>
                    <a:pt x="15535" y="4068"/>
                  </a:lnTo>
                  <a:lnTo>
                    <a:pt x="15654" y="4163"/>
                  </a:lnTo>
                  <a:lnTo>
                    <a:pt x="16248" y="5590"/>
                  </a:lnTo>
                  <a:lnTo>
                    <a:pt x="16962" y="7577"/>
                  </a:lnTo>
                  <a:lnTo>
                    <a:pt x="17571" y="9599"/>
                  </a:lnTo>
                  <a:lnTo>
                    <a:pt x="18144" y="11466"/>
                  </a:lnTo>
                  <a:lnTo>
                    <a:pt x="18619" y="13072"/>
                  </a:lnTo>
                  <a:lnTo>
                    <a:pt x="19036" y="14214"/>
                  </a:lnTo>
                  <a:lnTo>
                    <a:pt x="19192" y="14511"/>
                  </a:lnTo>
                  <a:lnTo>
                    <a:pt x="19333" y="14689"/>
                  </a:lnTo>
                  <a:lnTo>
                    <a:pt x="19571" y="14868"/>
                  </a:lnTo>
                  <a:lnTo>
                    <a:pt x="19630" y="14594"/>
                  </a:lnTo>
                  <a:lnTo>
                    <a:pt x="19601" y="14023"/>
                  </a:lnTo>
                  <a:lnTo>
                    <a:pt x="19437" y="12989"/>
                  </a:lnTo>
                  <a:lnTo>
                    <a:pt x="19214" y="11847"/>
                  </a:lnTo>
                  <a:lnTo>
                    <a:pt x="18642" y="9396"/>
                  </a:lnTo>
                  <a:lnTo>
                    <a:pt x="18129" y="7422"/>
                  </a:lnTo>
                  <a:lnTo>
                    <a:pt x="17787" y="6149"/>
                  </a:lnTo>
                  <a:lnTo>
                    <a:pt x="17668" y="5590"/>
                  </a:lnTo>
                  <a:lnTo>
                    <a:pt x="17668" y="5400"/>
                  </a:lnTo>
                  <a:lnTo>
                    <a:pt x="17787" y="5590"/>
                  </a:lnTo>
                  <a:lnTo>
                    <a:pt x="18322" y="7006"/>
                  </a:lnTo>
                  <a:lnTo>
                    <a:pt x="19147" y="9349"/>
                  </a:lnTo>
                  <a:lnTo>
                    <a:pt x="19809" y="11371"/>
                  </a:lnTo>
                  <a:lnTo>
                    <a:pt x="20455" y="13548"/>
                  </a:lnTo>
                  <a:lnTo>
                    <a:pt x="20812" y="14868"/>
                  </a:lnTo>
                  <a:lnTo>
                    <a:pt x="21109" y="16010"/>
                  </a:lnTo>
                  <a:lnTo>
                    <a:pt x="21288" y="16581"/>
                  </a:lnTo>
                  <a:lnTo>
                    <a:pt x="21399" y="16735"/>
                  </a:lnTo>
                  <a:lnTo>
                    <a:pt x="21526" y="16676"/>
                  </a:lnTo>
                  <a:lnTo>
                    <a:pt x="21600" y="16521"/>
                  </a:lnTo>
                  <a:lnTo>
                    <a:pt x="21585" y="16295"/>
                  </a:lnTo>
                  <a:lnTo>
                    <a:pt x="21347" y="15534"/>
                  </a:lnTo>
                  <a:lnTo>
                    <a:pt x="20574" y="12977"/>
                  </a:lnTo>
                  <a:lnTo>
                    <a:pt x="19928" y="10895"/>
                  </a:lnTo>
                  <a:lnTo>
                    <a:pt x="19333" y="9004"/>
                  </a:lnTo>
                  <a:lnTo>
                    <a:pt x="18560" y="6815"/>
                  </a:lnTo>
                  <a:lnTo>
                    <a:pt x="17906" y="4924"/>
                  </a:lnTo>
                  <a:lnTo>
                    <a:pt x="17497" y="3794"/>
                  </a:lnTo>
                  <a:lnTo>
                    <a:pt x="17378" y="3509"/>
                  </a:lnTo>
                  <a:lnTo>
                    <a:pt x="17304" y="3354"/>
                  </a:lnTo>
                  <a:lnTo>
                    <a:pt x="17200" y="3319"/>
                  </a:lnTo>
                  <a:lnTo>
                    <a:pt x="17073" y="3402"/>
                  </a:lnTo>
                  <a:lnTo>
                    <a:pt x="17021" y="3604"/>
                  </a:lnTo>
                  <a:lnTo>
                    <a:pt x="17021" y="3985"/>
                  </a:lnTo>
                  <a:lnTo>
                    <a:pt x="17140" y="4829"/>
                  </a:lnTo>
                  <a:lnTo>
                    <a:pt x="17482" y="6352"/>
                  </a:lnTo>
                  <a:lnTo>
                    <a:pt x="17921" y="8005"/>
                  </a:lnTo>
                  <a:lnTo>
                    <a:pt x="18263" y="9289"/>
                  </a:lnTo>
                  <a:lnTo>
                    <a:pt x="18560" y="10515"/>
                  </a:lnTo>
                  <a:lnTo>
                    <a:pt x="18798" y="11466"/>
                  </a:lnTo>
                  <a:lnTo>
                    <a:pt x="18976" y="12215"/>
                  </a:lnTo>
                  <a:lnTo>
                    <a:pt x="18976" y="12501"/>
                  </a:lnTo>
                  <a:lnTo>
                    <a:pt x="18887" y="12513"/>
                  </a:lnTo>
                  <a:lnTo>
                    <a:pt x="18798" y="12382"/>
                  </a:lnTo>
                  <a:lnTo>
                    <a:pt x="18263" y="10705"/>
                  </a:lnTo>
                  <a:lnTo>
                    <a:pt x="17341" y="7648"/>
                  </a:lnTo>
                  <a:lnTo>
                    <a:pt x="16568" y="5388"/>
                  </a:lnTo>
                  <a:lnTo>
                    <a:pt x="16070" y="3985"/>
                  </a:lnTo>
                  <a:lnTo>
                    <a:pt x="15416" y="2367"/>
                  </a:lnTo>
                  <a:lnTo>
                    <a:pt x="15237" y="1986"/>
                  </a:lnTo>
                  <a:lnTo>
                    <a:pt x="15059" y="1891"/>
                  </a:lnTo>
                  <a:lnTo>
                    <a:pt x="14881" y="1891"/>
                  </a:lnTo>
                  <a:lnTo>
                    <a:pt x="14799" y="1998"/>
                  </a:lnTo>
                  <a:lnTo>
                    <a:pt x="14769" y="2177"/>
                  </a:lnTo>
                  <a:lnTo>
                    <a:pt x="14754" y="2426"/>
                  </a:lnTo>
                  <a:lnTo>
                    <a:pt x="14769" y="2652"/>
                  </a:lnTo>
                  <a:lnTo>
                    <a:pt x="15022" y="3580"/>
                  </a:lnTo>
                  <a:lnTo>
                    <a:pt x="15178" y="4163"/>
                  </a:lnTo>
                  <a:lnTo>
                    <a:pt x="15178" y="4353"/>
                  </a:lnTo>
                  <a:lnTo>
                    <a:pt x="15074" y="4389"/>
                  </a:lnTo>
                  <a:lnTo>
                    <a:pt x="15000" y="4258"/>
                  </a:lnTo>
                  <a:lnTo>
                    <a:pt x="14606" y="3247"/>
                  </a:lnTo>
                  <a:lnTo>
                    <a:pt x="14412" y="2748"/>
                  </a:lnTo>
                  <a:lnTo>
                    <a:pt x="14293" y="2652"/>
                  </a:lnTo>
                  <a:lnTo>
                    <a:pt x="14115" y="2843"/>
                  </a:lnTo>
                  <a:lnTo>
                    <a:pt x="14056" y="3033"/>
                  </a:lnTo>
                  <a:lnTo>
                    <a:pt x="14175" y="3319"/>
                  </a:lnTo>
                  <a:lnTo>
                    <a:pt x="14531" y="4353"/>
                  </a:lnTo>
                  <a:lnTo>
                    <a:pt x="14650" y="4734"/>
                  </a:lnTo>
                  <a:lnTo>
                    <a:pt x="14762" y="5031"/>
                  </a:lnTo>
                  <a:lnTo>
                    <a:pt x="14829" y="5305"/>
                  </a:lnTo>
                  <a:lnTo>
                    <a:pt x="14710" y="5495"/>
                  </a:lnTo>
                  <a:lnTo>
                    <a:pt x="14531" y="5115"/>
                  </a:lnTo>
                  <a:lnTo>
                    <a:pt x="14048" y="3652"/>
                  </a:lnTo>
                  <a:lnTo>
                    <a:pt x="13580" y="2272"/>
                  </a:lnTo>
                  <a:lnTo>
                    <a:pt x="13402" y="1701"/>
                  </a:lnTo>
                  <a:lnTo>
                    <a:pt x="13223" y="1511"/>
                  </a:lnTo>
                  <a:lnTo>
                    <a:pt x="13045" y="1606"/>
                  </a:lnTo>
                  <a:lnTo>
                    <a:pt x="12985" y="1891"/>
                  </a:lnTo>
                  <a:lnTo>
                    <a:pt x="12985" y="2272"/>
                  </a:lnTo>
                  <a:lnTo>
                    <a:pt x="12866" y="2272"/>
                  </a:lnTo>
                  <a:lnTo>
                    <a:pt x="12747" y="1891"/>
                  </a:lnTo>
                  <a:lnTo>
                    <a:pt x="12510" y="1142"/>
                  </a:lnTo>
                  <a:lnTo>
                    <a:pt x="12331" y="666"/>
                  </a:lnTo>
                  <a:lnTo>
                    <a:pt x="12101" y="666"/>
                  </a:lnTo>
                  <a:lnTo>
                    <a:pt x="11922" y="952"/>
                  </a:lnTo>
                  <a:lnTo>
                    <a:pt x="11982" y="1332"/>
                  </a:lnTo>
                  <a:lnTo>
                    <a:pt x="12391" y="2652"/>
                  </a:lnTo>
                  <a:lnTo>
                    <a:pt x="12747" y="3794"/>
                  </a:lnTo>
                  <a:lnTo>
                    <a:pt x="12807" y="4163"/>
                  </a:lnTo>
                  <a:lnTo>
                    <a:pt x="12747" y="4353"/>
                  </a:lnTo>
                  <a:lnTo>
                    <a:pt x="12628" y="4068"/>
                  </a:lnTo>
                  <a:lnTo>
                    <a:pt x="11982" y="1986"/>
                  </a:lnTo>
                  <a:lnTo>
                    <a:pt x="11625" y="761"/>
                  </a:lnTo>
                  <a:lnTo>
                    <a:pt x="11447" y="571"/>
                  </a:lnTo>
                  <a:lnTo>
                    <a:pt x="11209" y="761"/>
                  </a:lnTo>
                  <a:lnTo>
                    <a:pt x="11030" y="856"/>
                  </a:lnTo>
                  <a:lnTo>
                    <a:pt x="10852" y="1142"/>
                  </a:lnTo>
                  <a:lnTo>
                    <a:pt x="10852" y="1511"/>
                  </a:lnTo>
                  <a:lnTo>
                    <a:pt x="11343" y="2867"/>
                  </a:lnTo>
                  <a:lnTo>
                    <a:pt x="11744" y="3985"/>
                  </a:lnTo>
                  <a:lnTo>
                    <a:pt x="11863" y="4318"/>
                  </a:lnTo>
                  <a:lnTo>
                    <a:pt x="11878" y="4579"/>
                  </a:lnTo>
                  <a:lnTo>
                    <a:pt x="11803" y="4829"/>
                  </a:lnTo>
                  <a:lnTo>
                    <a:pt x="11685" y="4924"/>
                  </a:lnTo>
                  <a:lnTo>
                    <a:pt x="11328" y="4008"/>
                  </a:lnTo>
                  <a:lnTo>
                    <a:pt x="10904" y="2748"/>
                  </a:lnTo>
                  <a:lnTo>
                    <a:pt x="10733" y="2272"/>
                  </a:lnTo>
                  <a:lnTo>
                    <a:pt x="10629" y="2034"/>
                  </a:lnTo>
                  <a:lnTo>
                    <a:pt x="10436" y="1891"/>
                  </a:lnTo>
                  <a:lnTo>
                    <a:pt x="10161" y="1927"/>
                  </a:lnTo>
                  <a:lnTo>
                    <a:pt x="9960" y="1986"/>
                  </a:lnTo>
                  <a:lnTo>
                    <a:pt x="9603" y="952"/>
                  </a:lnTo>
                  <a:lnTo>
                    <a:pt x="9432" y="571"/>
                  </a:lnTo>
                  <a:lnTo>
                    <a:pt x="9254" y="476"/>
                  </a:lnTo>
                  <a:lnTo>
                    <a:pt x="9076" y="666"/>
                  </a:lnTo>
                  <a:lnTo>
                    <a:pt x="9076" y="1047"/>
                  </a:lnTo>
                  <a:lnTo>
                    <a:pt x="9016" y="1415"/>
                  </a:lnTo>
                  <a:lnTo>
                    <a:pt x="8838" y="1606"/>
                  </a:lnTo>
                  <a:lnTo>
                    <a:pt x="8659" y="1606"/>
                  </a:lnTo>
                  <a:lnTo>
                    <a:pt x="8481" y="1511"/>
                  </a:lnTo>
                  <a:lnTo>
                    <a:pt x="8303" y="1332"/>
                  </a:lnTo>
                  <a:lnTo>
                    <a:pt x="8124" y="1415"/>
                  </a:lnTo>
                  <a:lnTo>
                    <a:pt x="8065" y="1701"/>
                  </a:lnTo>
                  <a:lnTo>
                    <a:pt x="8124" y="1986"/>
                  </a:lnTo>
                  <a:lnTo>
                    <a:pt x="8124" y="2177"/>
                  </a:lnTo>
                  <a:lnTo>
                    <a:pt x="7827" y="2177"/>
                  </a:lnTo>
                  <a:lnTo>
                    <a:pt x="7708" y="2462"/>
                  </a:lnTo>
                  <a:lnTo>
                    <a:pt x="7708" y="2748"/>
                  </a:lnTo>
                  <a:lnTo>
                    <a:pt x="7886" y="3319"/>
                  </a:lnTo>
                  <a:lnTo>
                    <a:pt x="7886" y="3509"/>
                  </a:lnTo>
                  <a:lnTo>
                    <a:pt x="7827" y="3699"/>
                  </a:lnTo>
                  <a:lnTo>
                    <a:pt x="7767" y="4068"/>
                  </a:lnTo>
                  <a:lnTo>
                    <a:pt x="8005" y="4829"/>
                  </a:lnTo>
                  <a:lnTo>
                    <a:pt x="8243" y="5685"/>
                  </a:lnTo>
                  <a:lnTo>
                    <a:pt x="8243" y="5971"/>
                  </a:lnTo>
                  <a:lnTo>
                    <a:pt x="8184" y="6066"/>
                  </a:lnTo>
                  <a:lnTo>
                    <a:pt x="8065" y="5971"/>
                  </a:lnTo>
                  <a:lnTo>
                    <a:pt x="7767" y="5019"/>
                  </a:lnTo>
                  <a:lnTo>
                    <a:pt x="7530" y="4163"/>
                  </a:lnTo>
                  <a:lnTo>
                    <a:pt x="7411" y="3985"/>
                  </a:lnTo>
                  <a:lnTo>
                    <a:pt x="7232" y="4068"/>
                  </a:lnTo>
                  <a:lnTo>
                    <a:pt x="7113" y="4258"/>
                  </a:lnTo>
                  <a:lnTo>
                    <a:pt x="7232" y="4734"/>
                  </a:lnTo>
                  <a:lnTo>
                    <a:pt x="7381" y="5257"/>
                  </a:lnTo>
                  <a:lnTo>
                    <a:pt x="7463" y="5567"/>
                  </a:lnTo>
                  <a:lnTo>
                    <a:pt x="7411" y="5781"/>
                  </a:lnTo>
                  <a:lnTo>
                    <a:pt x="7292" y="5685"/>
                  </a:lnTo>
                  <a:lnTo>
                    <a:pt x="6994" y="4639"/>
                  </a:lnTo>
                  <a:lnTo>
                    <a:pt x="6704" y="3604"/>
                  </a:lnTo>
                  <a:lnTo>
                    <a:pt x="6586" y="3319"/>
                  </a:lnTo>
                  <a:lnTo>
                    <a:pt x="6407" y="3319"/>
                  </a:lnTo>
                  <a:lnTo>
                    <a:pt x="6229" y="3414"/>
                  </a:lnTo>
                  <a:lnTo>
                    <a:pt x="6110" y="3604"/>
                  </a:lnTo>
                  <a:lnTo>
                    <a:pt x="5931" y="3509"/>
                  </a:lnTo>
                  <a:lnTo>
                    <a:pt x="5872" y="3414"/>
                  </a:lnTo>
                  <a:lnTo>
                    <a:pt x="5813" y="3223"/>
                  </a:lnTo>
                  <a:lnTo>
                    <a:pt x="5634" y="3128"/>
                  </a:lnTo>
                  <a:lnTo>
                    <a:pt x="5515" y="3128"/>
                  </a:lnTo>
                  <a:lnTo>
                    <a:pt x="5396" y="2843"/>
                  </a:lnTo>
                  <a:lnTo>
                    <a:pt x="5277" y="2462"/>
                  </a:lnTo>
                  <a:lnTo>
                    <a:pt x="5277" y="2272"/>
                  </a:lnTo>
                  <a:lnTo>
                    <a:pt x="5515" y="2367"/>
                  </a:lnTo>
                  <a:lnTo>
                    <a:pt x="5634" y="2177"/>
                  </a:lnTo>
                  <a:lnTo>
                    <a:pt x="5634" y="1511"/>
                  </a:lnTo>
                  <a:lnTo>
                    <a:pt x="5456" y="1332"/>
                  </a:lnTo>
                  <a:lnTo>
                    <a:pt x="5337" y="952"/>
                  </a:lnTo>
                  <a:lnTo>
                    <a:pt x="5158" y="761"/>
                  </a:lnTo>
                  <a:lnTo>
                    <a:pt x="5040" y="856"/>
                  </a:lnTo>
                  <a:lnTo>
                    <a:pt x="4921" y="571"/>
                  </a:lnTo>
                  <a:lnTo>
                    <a:pt x="4683" y="571"/>
                  </a:lnTo>
                  <a:lnTo>
                    <a:pt x="4564" y="856"/>
                  </a:lnTo>
                  <a:lnTo>
                    <a:pt x="4445" y="761"/>
                  </a:lnTo>
                  <a:lnTo>
                    <a:pt x="4266" y="666"/>
                  </a:lnTo>
                  <a:lnTo>
                    <a:pt x="4088" y="381"/>
                  </a:lnTo>
                  <a:lnTo>
                    <a:pt x="3798" y="285"/>
                  </a:lnTo>
                  <a:lnTo>
                    <a:pt x="3679" y="95"/>
                  </a:lnTo>
                  <a:lnTo>
                    <a:pt x="3501" y="0"/>
                  </a:lnTo>
                </a:path>
              </a:pathLst>
            </a:custGeom>
            <a:solidFill>
              <a:srgbClr val="D5DBE5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4849083" y="1741878"/>
              <a:ext cx="362222" cy="77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7" y="343"/>
                  </a:moveTo>
                  <a:lnTo>
                    <a:pt x="0" y="686"/>
                  </a:lnTo>
                  <a:lnTo>
                    <a:pt x="697" y="1671"/>
                  </a:lnTo>
                  <a:lnTo>
                    <a:pt x="1742" y="2743"/>
                  </a:lnTo>
                  <a:lnTo>
                    <a:pt x="4703" y="6043"/>
                  </a:lnTo>
                  <a:lnTo>
                    <a:pt x="6097" y="8100"/>
                  </a:lnTo>
                  <a:lnTo>
                    <a:pt x="7752" y="10071"/>
                  </a:lnTo>
                  <a:lnTo>
                    <a:pt x="9406" y="12214"/>
                  </a:lnTo>
                  <a:lnTo>
                    <a:pt x="10103" y="13500"/>
                  </a:lnTo>
                  <a:lnTo>
                    <a:pt x="9494" y="14186"/>
                  </a:lnTo>
                  <a:lnTo>
                    <a:pt x="8100" y="14186"/>
                  </a:lnTo>
                  <a:lnTo>
                    <a:pt x="6794" y="13243"/>
                  </a:lnTo>
                  <a:lnTo>
                    <a:pt x="5226" y="11614"/>
                  </a:lnTo>
                  <a:lnTo>
                    <a:pt x="4094" y="10457"/>
                  </a:lnTo>
                  <a:lnTo>
                    <a:pt x="2352" y="9000"/>
                  </a:lnTo>
                  <a:lnTo>
                    <a:pt x="1394" y="8443"/>
                  </a:lnTo>
                  <a:lnTo>
                    <a:pt x="261" y="9129"/>
                  </a:lnTo>
                  <a:lnTo>
                    <a:pt x="697" y="9943"/>
                  </a:lnTo>
                  <a:lnTo>
                    <a:pt x="2700" y="12171"/>
                  </a:lnTo>
                  <a:lnTo>
                    <a:pt x="5400" y="15171"/>
                  </a:lnTo>
                  <a:lnTo>
                    <a:pt x="7403" y="17229"/>
                  </a:lnTo>
                  <a:lnTo>
                    <a:pt x="8797" y="18557"/>
                  </a:lnTo>
                  <a:lnTo>
                    <a:pt x="10190" y="19671"/>
                  </a:lnTo>
                  <a:lnTo>
                    <a:pt x="12194" y="20914"/>
                  </a:lnTo>
                  <a:lnTo>
                    <a:pt x="14197" y="21600"/>
                  </a:lnTo>
                  <a:lnTo>
                    <a:pt x="16200" y="21600"/>
                  </a:lnTo>
                  <a:lnTo>
                    <a:pt x="17245" y="20700"/>
                  </a:lnTo>
                  <a:lnTo>
                    <a:pt x="16897" y="19586"/>
                  </a:lnTo>
                  <a:lnTo>
                    <a:pt x="15503" y="18214"/>
                  </a:lnTo>
                  <a:lnTo>
                    <a:pt x="14894" y="17229"/>
                  </a:lnTo>
                  <a:lnTo>
                    <a:pt x="14894" y="16200"/>
                  </a:lnTo>
                  <a:lnTo>
                    <a:pt x="16200" y="16200"/>
                  </a:lnTo>
                  <a:lnTo>
                    <a:pt x="18203" y="17229"/>
                  </a:lnTo>
                  <a:lnTo>
                    <a:pt x="19597" y="17571"/>
                  </a:lnTo>
                  <a:lnTo>
                    <a:pt x="20903" y="16886"/>
                  </a:lnTo>
                  <a:lnTo>
                    <a:pt x="21600" y="16200"/>
                  </a:lnTo>
                  <a:lnTo>
                    <a:pt x="20903" y="14871"/>
                  </a:lnTo>
                  <a:lnTo>
                    <a:pt x="18900" y="12171"/>
                  </a:lnTo>
                  <a:lnTo>
                    <a:pt x="16897" y="10114"/>
                  </a:lnTo>
                  <a:lnTo>
                    <a:pt x="17594" y="8786"/>
                  </a:lnTo>
                  <a:lnTo>
                    <a:pt x="17594" y="7414"/>
                  </a:lnTo>
                  <a:lnTo>
                    <a:pt x="16897" y="6429"/>
                  </a:lnTo>
                  <a:lnTo>
                    <a:pt x="14371" y="4157"/>
                  </a:lnTo>
                  <a:lnTo>
                    <a:pt x="12019" y="2271"/>
                  </a:lnTo>
                  <a:lnTo>
                    <a:pt x="10713" y="1243"/>
                  </a:lnTo>
                  <a:lnTo>
                    <a:pt x="9494" y="686"/>
                  </a:lnTo>
                  <a:lnTo>
                    <a:pt x="7403" y="343"/>
                  </a:lnTo>
                  <a:lnTo>
                    <a:pt x="6097" y="686"/>
                  </a:lnTo>
                  <a:lnTo>
                    <a:pt x="4703" y="1029"/>
                  </a:lnTo>
                  <a:lnTo>
                    <a:pt x="3397" y="343"/>
                  </a:lnTo>
                  <a:lnTo>
                    <a:pt x="2003" y="0"/>
                  </a:lnTo>
                  <a:lnTo>
                    <a:pt x="697" y="343"/>
                  </a:lnTo>
                </a:path>
              </a:pathLst>
            </a:custGeom>
            <a:solidFill>
              <a:srgbClr val="D5DBE5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323279" y="2894952"/>
              <a:ext cx="560858" cy="53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81" y="0"/>
                  </a:moveTo>
                  <a:lnTo>
                    <a:pt x="8381" y="491"/>
                  </a:lnTo>
                  <a:lnTo>
                    <a:pt x="8381" y="3375"/>
                  </a:lnTo>
                  <a:lnTo>
                    <a:pt x="7931" y="3866"/>
                  </a:lnTo>
                  <a:lnTo>
                    <a:pt x="6637" y="4295"/>
                  </a:lnTo>
                  <a:lnTo>
                    <a:pt x="5287" y="5768"/>
                  </a:lnTo>
                  <a:lnTo>
                    <a:pt x="3994" y="6750"/>
                  </a:lnTo>
                  <a:lnTo>
                    <a:pt x="3544" y="7670"/>
                  </a:lnTo>
                  <a:lnTo>
                    <a:pt x="3094" y="9143"/>
                  </a:lnTo>
                  <a:lnTo>
                    <a:pt x="2194" y="9573"/>
                  </a:lnTo>
                  <a:lnTo>
                    <a:pt x="1350" y="9573"/>
                  </a:lnTo>
                  <a:lnTo>
                    <a:pt x="0" y="10555"/>
                  </a:lnTo>
                  <a:lnTo>
                    <a:pt x="0" y="11536"/>
                  </a:lnTo>
                  <a:lnTo>
                    <a:pt x="450" y="12948"/>
                  </a:lnTo>
                  <a:lnTo>
                    <a:pt x="900" y="14850"/>
                  </a:lnTo>
                  <a:lnTo>
                    <a:pt x="1744" y="16814"/>
                  </a:lnTo>
                  <a:lnTo>
                    <a:pt x="2644" y="17305"/>
                  </a:lnTo>
                  <a:lnTo>
                    <a:pt x="3994" y="17305"/>
                  </a:lnTo>
                  <a:lnTo>
                    <a:pt x="3994" y="18225"/>
                  </a:lnTo>
                  <a:lnTo>
                    <a:pt x="4838" y="19698"/>
                  </a:lnTo>
                  <a:lnTo>
                    <a:pt x="5737" y="20189"/>
                  </a:lnTo>
                  <a:lnTo>
                    <a:pt x="6637" y="19207"/>
                  </a:lnTo>
                  <a:lnTo>
                    <a:pt x="7031" y="18225"/>
                  </a:lnTo>
                  <a:lnTo>
                    <a:pt x="8831" y="17734"/>
                  </a:lnTo>
                  <a:lnTo>
                    <a:pt x="10125" y="17305"/>
                  </a:lnTo>
                  <a:lnTo>
                    <a:pt x="13219" y="17305"/>
                  </a:lnTo>
                  <a:lnTo>
                    <a:pt x="14569" y="19207"/>
                  </a:lnTo>
                  <a:lnTo>
                    <a:pt x="15412" y="21109"/>
                  </a:lnTo>
                  <a:lnTo>
                    <a:pt x="16762" y="21600"/>
                  </a:lnTo>
                  <a:lnTo>
                    <a:pt x="18506" y="21600"/>
                  </a:lnTo>
                  <a:lnTo>
                    <a:pt x="19856" y="20189"/>
                  </a:lnTo>
                  <a:lnTo>
                    <a:pt x="19856" y="18716"/>
                  </a:lnTo>
                  <a:lnTo>
                    <a:pt x="19406" y="16814"/>
                  </a:lnTo>
                  <a:lnTo>
                    <a:pt x="19406" y="16323"/>
                  </a:lnTo>
                  <a:lnTo>
                    <a:pt x="20250" y="15832"/>
                  </a:lnTo>
                  <a:lnTo>
                    <a:pt x="21150" y="15832"/>
                  </a:lnTo>
                  <a:lnTo>
                    <a:pt x="21600" y="14420"/>
                  </a:lnTo>
                  <a:lnTo>
                    <a:pt x="21150" y="12027"/>
                  </a:lnTo>
                  <a:lnTo>
                    <a:pt x="20250" y="9573"/>
                  </a:lnTo>
                  <a:lnTo>
                    <a:pt x="18956" y="7180"/>
                  </a:lnTo>
                  <a:lnTo>
                    <a:pt x="17212" y="4295"/>
                  </a:lnTo>
                  <a:lnTo>
                    <a:pt x="16762" y="2884"/>
                  </a:lnTo>
                  <a:lnTo>
                    <a:pt x="16313" y="1411"/>
                  </a:lnTo>
                  <a:lnTo>
                    <a:pt x="15412" y="491"/>
                  </a:lnTo>
                  <a:lnTo>
                    <a:pt x="13669" y="491"/>
                  </a:lnTo>
                  <a:lnTo>
                    <a:pt x="13669" y="1411"/>
                  </a:lnTo>
                  <a:lnTo>
                    <a:pt x="13219" y="2393"/>
                  </a:lnTo>
                  <a:lnTo>
                    <a:pt x="11925" y="2393"/>
                  </a:lnTo>
                  <a:lnTo>
                    <a:pt x="10575" y="1902"/>
                  </a:lnTo>
                  <a:lnTo>
                    <a:pt x="10125" y="491"/>
                  </a:lnTo>
                  <a:lnTo>
                    <a:pt x="9675" y="0"/>
                  </a:lnTo>
                  <a:lnTo>
                    <a:pt x="9281" y="0"/>
                  </a:lnTo>
                </a:path>
              </a:pathLst>
            </a:custGeom>
            <a:solidFill>
              <a:srgbClr val="D5DBE5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</p:grpSp>
      <p:sp>
        <p:nvSpPr>
          <p:cNvPr id="270" name="Shape 270"/>
          <p:cNvSpPr/>
          <p:nvPr/>
        </p:nvSpPr>
        <p:spPr>
          <a:xfrm>
            <a:off x="4819650" y="2330450"/>
            <a:ext cx="3714512" cy="1463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800">
                <a:solidFill>
                  <a:srgbClr val="EB6333"/>
                </a:solidFill>
              </a:rPr>
              <a:t>Thanks!</a:t>
            </a:r>
          </a:p>
        </p:txBody>
      </p:sp>
      <p:sp>
        <p:nvSpPr>
          <p:cNvPr id="271" name="Shape 271"/>
          <p:cNvSpPr/>
          <p:nvPr/>
        </p:nvSpPr>
        <p:spPr>
          <a:xfrm>
            <a:off x="0" y="5865812"/>
            <a:ext cx="13823950" cy="2774951"/>
          </a:xfrm>
          <a:prstGeom prst="rect">
            <a:avLst/>
          </a:prstGeom>
          <a:solidFill>
            <a:srgbClr val="EB633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208AD4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272" name="Shape 272"/>
          <p:cNvSpPr/>
          <p:nvPr/>
        </p:nvSpPr>
        <p:spPr>
          <a:xfrm>
            <a:off x="11337925" y="6977062"/>
            <a:ext cx="1582996" cy="5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lnSpc>
                <a:spcPct val="150000"/>
              </a:lnSpc>
              <a:defRPr sz="1800"/>
            </a:pPr>
            <a:r>
              <a: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微信：优才创智</a:t>
            </a:r>
            <a:endParaRPr sz="1600">
              <a:solidFill>
                <a:srgbClr val="FFFFFF"/>
              </a:solidFill>
              <a:latin typeface="微软雅黑"/>
              <a:ea typeface="微软雅黑"/>
              <a:cs typeface="微软雅黑"/>
              <a:sym typeface="微软雅黑"/>
            </a:endParaRPr>
          </a:p>
          <a:p>
            <a:pPr lvl="0">
              <a:lnSpc>
                <a:spcPct val="150000"/>
              </a:lnSpc>
              <a:defRPr sz="1800"/>
            </a:pPr>
            <a:r>
              <a:rPr sz="16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rPr>
              <a:t>微博：优才创智</a:t>
            </a:r>
          </a:p>
        </p:txBody>
      </p:sp>
      <p:pic>
        <p:nvPicPr>
          <p:cNvPr id="273" name="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5000" y="6464300"/>
            <a:ext cx="1668463" cy="1668463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11337925" y="7808912"/>
            <a:ext cx="2354263" cy="288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>
                <a:solidFill>
                  <a:srgbClr val="FFFFFF"/>
                </a:solidFill>
                <a:latin typeface="华文中宋"/>
                <a:ea typeface="华文中宋"/>
                <a:cs typeface="华文中宋"/>
                <a:sym typeface="华文中宋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扫一下，有更多惊喜！</a:t>
            </a:r>
          </a:p>
        </p:txBody>
      </p:sp>
      <p:sp>
        <p:nvSpPr>
          <p:cNvPr id="275" name="Shape 275"/>
          <p:cNvSpPr/>
          <p:nvPr/>
        </p:nvSpPr>
        <p:spPr>
          <a:xfrm>
            <a:off x="2801937" y="3797300"/>
            <a:ext cx="787717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2575" indent="-282575" algn="ctr">
              <a:spcBef>
                <a:spcPts val="2000"/>
              </a:spcBef>
              <a:defRPr b="1" sz="24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EB6333"/>
                </a:solidFill>
              </a:rPr>
              <a:t>侯佳林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Shape 3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577850" y="284162"/>
            <a:ext cx="2557223" cy="720726"/>
            <a:chOff x="0" y="0"/>
            <a:chExt cx="2557222" cy="720725"/>
          </a:xfrm>
        </p:grpSpPr>
        <p:sp>
          <p:nvSpPr>
            <p:cNvPr id="36" name="Shape 36"/>
            <p:cNvSpPr/>
            <p:nvPr/>
          </p:nvSpPr>
          <p:spPr>
            <a:xfrm>
              <a:off x="737193" y="76986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MVC介绍</a:t>
              </a:r>
            </a:p>
          </p:txBody>
        </p:sp>
        <p:sp>
          <p:nvSpPr>
            <p:cNvPr id="37" name="Shape 37"/>
            <p:cNvSpPr/>
            <p:nvPr/>
          </p:nvSpPr>
          <p:spPr>
            <a:xfrm>
              <a:off x="0" y="0"/>
              <a:ext cx="563251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38" name="Shape 38"/>
            <p:cNvSpPr/>
            <p:nvPr/>
          </p:nvSpPr>
          <p:spPr>
            <a:xfrm>
              <a:off x="128155" y="29848"/>
              <a:ext cx="25892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40" name="Shape 40"/>
          <p:cNvSpPr/>
          <p:nvPr/>
        </p:nvSpPr>
        <p:spPr>
          <a:xfrm>
            <a:off x="3794125" y="4289425"/>
            <a:ext cx="5765800" cy="57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595959"/>
                </a:solidFill>
              </a:rPr>
              <a:t>MVC介绍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hape 43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44" name="Shape 44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577850" y="284162"/>
            <a:ext cx="2557223" cy="720726"/>
            <a:chOff x="0" y="0"/>
            <a:chExt cx="2557222" cy="720725"/>
          </a:xfrm>
        </p:grpSpPr>
        <p:sp>
          <p:nvSpPr>
            <p:cNvPr id="45" name="Shape 45"/>
            <p:cNvSpPr/>
            <p:nvPr/>
          </p:nvSpPr>
          <p:spPr>
            <a:xfrm>
              <a:off x="737193" y="76986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MVC介绍</a:t>
              </a:r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0"/>
              <a:ext cx="563251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47" name="Shape 47"/>
            <p:cNvSpPr/>
            <p:nvPr/>
          </p:nvSpPr>
          <p:spPr>
            <a:xfrm>
              <a:off x="128155" y="29848"/>
              <a:ext cx="25892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535316" y="2121513"/>
            <a:ext cx="60954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2100"/>
              <a:t>MVC</a:t>
            </a:r>
          </a:p>
        </p:txBody>
      </p:sp>
      <p:sp>
        <p:nvSpPr>
          <p:cNvPr id="50" name="Shape 50"/>
          <p:cNvSpPr/>
          <p:nvPr/>
        </p:nvSpPr>
        <p:spPr>
          <a:xfrm>
            <a:off x="171907" y="2760443"/>
            <a:ext cx="10381533" cy="449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先来看一个混编的例子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54" name="Shape 54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grpSp>
        <p:nvGrpSpPr>
          <p:cNvPr id="58" name="Group 58"/>
          <p:cNvGrpSpPr/>
          <p:nvPr/>
        </p:nvGrpSpPr>
        <p:grpSpPr>
          <a:xfrm>
            <a:off x="577850" y="284162"/>
            <a:ext cx="2557223" cy="720726"/>
            <a:chOff x="0" y="0"/>
            <a:chExt cx="2557222" cy="720725"/>
          </a:xfrm>
        </p:grpSpPr>
        <p:sp>
          <p:nvSpPr>
            <p:cNvPr id="55" name="Shape 55"/>
            <p:cNvSpPr/>
            <p:nvPr/>
          </p:nvSpPr>
          <p:spPr>
            <a:xfrm>
              <a:off x="737193" y="76986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MVC介绍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0"/>
              <a:ext cx="563251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57" name="Shape 57"/>
            <p:cNvSpPr/>
            <p:nvPr/>
          </p:nvSpPr>
          <p:spPr>
            <a:xfrm>
              <a:off x="128155" y="29848"/>
              <a:ext cx="25892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59" name="Shape 59"/>
          <p:cNvSpPr/>
          <p:nvPr/>
        </p:nvSpPr>
        <p:spPr>
          <a:xfrm>
            <a:off x="309622" y="2184992"/>
            <a:ext cx="11039685" cy="3283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混编有什么问题？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难以理解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不好分工：</a:t>
            </a:r>
            <a:r>
              <a:rPr sz="2800">
                <a:solidFill>
                  <a:srgbClr val="292929"/>
                </a:solidFill>
              </a:rPr>
              <a:t>Builder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、前端、后端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不好修改：每次修改重新混编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不好扩展：多终端多设备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749" y="438970"/>
            <a:ext cx="2291937" cy="585266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hape 62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078208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311487" y="98252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defTabSz="1078208"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64" name="Shape 64"/>
          <p:cNvSpPr/>
          <p:nvPr/>
        </p:nvSpPr>
        <p:spPr>
          <a:xfrm>
            <a:off x="743466" y="1846734"/>
            <a:ext cx="22264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078208">
              <a:defRPr sz="1800"/>
            </a:pP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MVC</a:t>
            </a: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是什么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578123" y="284280"/>
            <a:ext cx="2557116" cy="720001"/>
            <a:chOff x="0" y="0"/>
            <a:chExt cx="2557114" cy="719999"/>
          </a:xfrm>
        </p:grpSpPr>
        <p:sp>
          <p:nvSpPr>
            <p:cNvPr id="65" name="Shape 65"/>
            <p:cNvSpPr/>
            <p:nvPr/>
          </p:nvSpPr>
          <p:spPr>
            <a:xfrm>
              <a:off x="737085" y="76908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78208"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MVC分层</a:t>
              </a:r>
            </a:p>
          </p:txBody>
        </p:sp>
        <p:sp>
          <p:nvSpPr>
            <p:cNvPr id="66" name="Shape 66"/>
            <p:cNvSpPr/>
            <p:nvPr/>
          </p:nvSpPr>
          <p:spPr>
            <a:xfrm>
              <a:off x="0" y="0"/>
              <a:ext cx="563168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1078208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67" name="Shape 67"/>
            <p:cNvSpPr/>
            <p:nvPr/>
          </p:nvSpPr>
          <p:spPr>
            <a:xfrm>
              <a:off x="128117" y="29817"/>
              <a:ext cx="25892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 defTabSz="1078208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69" name="Shape 69"/>
          <p:cNvSpPr/>
          <p:nvPr/>
        </p:nvSpPr>
        <p:spPr>
          <a:xfrm>
            <a:off x="258822" y="2750317"/>
            <a:ext cx="11039685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是一种设计模式吗？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749" y="438970"/>
            <a:ext cx="2291937" cy="58526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078208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/>
        </p:nvSpPr>
        <p:spPr>
          <a:xfrm>
            <a:off x="311487" y="98252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defTabSz="1078208"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74" name="Shape 74"/>
          <p:cNvSpPr/>
          <p:nvPr/>
        </p:nvSpPr>
        <p:spPr>
          <a:xfrm>
            <a:off x="258822" y="3669861"/>
            <a:ext cx="11039685" cy="1971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是一种分层架构：可分工、易测试、易扩展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不是设计模式</a:t>
            </a:r>
          </a:p>
        </p:txBody>
      </p:sp>
      <p:sp>
        <p:nvSpPr>
          <p:cNvPr id="75" name="Shape 75"/>
          <p:cNvSpPr/>
          <p:nvPr/>
        </p:nvSpPr>
        <p:spPr>
          <a:xfrm>
            <a:off x="743466" y="1877455"/>
            <a:ext cx="222643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078208">
              <a:defRPr sz="1800"/>
            </a:pP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MVC</a:t>
            </a: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是什么</a:t>
            </a:r>
          </a:p>
        </p:txBody>
      </p:sp>
      <p:grpSp>
        <p:nvGrpSpPr>
          <p:cNvPr id="79" name="Group 79"/>
          <p:cNvGrpSpPr/>
          <p:nvPr/>
        </p:nvGrpSpPr>
        <p:grpSpPr>
          <a:xfrm>
            <a:off x="578123" y="284280"/>
            <a:ext cx="2557116" cy="720001"/>
            <a:chOff x="0" y="0"/>
            <a:chExt cx="2557114" cy="719999"/>
          </a:xfrm>
        </p:grpSpPr>
        <p:sp>
          <p:nvSpPr>
            <p:cNvPr id="76" name="Shape 76"/>
            <p:cNvSpPr/>
            <p:nvPr/>
          </p:nvSpPr>
          <p:spPr>
            <a:xfrm>
              <a:off x="737085" y="76908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78208"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MVC分层</a:t>
              </a:r>
            </a:p>
          </p:txBody>
        </p:sp>
        <p:sp>
          <p:nvSpPr>
            <p:cNvPr id="77" name="Shape 77"/>
            <p:cNvSpPr/>
            <p:nvPr/>
          </p:nvSpPr>
          <p:spPr>
            <a:xfrm>
              <a:off x="0" y="0"/>
              <a:ext cx="563168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1078208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78" name="Shape 78"/>
            <p:cNvSpPr/>
            <p:nvPr/>
          </p:nvSpPr>
          <p:spPr>
            <a:xfrm>
              <a:off x="128117" y="29817"/>
              <a:ext cx="25892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 defTabSz="1078208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80" name="Shape 80"/>
          <p:cNvSpPr/>
          <p:nvPr/>
        </p:nvSpPr>
        <p:spPr>
          <a:xfrm>
            <a:off x="258822" y="2811758"/>
            <a:ext cx="4544759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是一种设计模式吗？</a:t>
            </a:r>
          </a:p>
        </p:txBody>
      </p:sp>
      <p:sp>
        <p:nvSpPr>
          <p:cNvPr id="81" name="Shape 81"/>
          <p:cNvSpPr/>
          <p:nvPr/>
        </p:nvSpPr>
        <p:spPr>
          <a:xfrm>
            <a:off x="258822" y="6164043"/>
            <a:ext cx="11039685" cy="98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最主要解决的是网站风格变化影响业务代码的问题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562" y="438150"/>
            <a:ext cx="2292351" cy="585788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0" y="1111250"/>
            <a:ext cx="13269913" cy="238125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pPr>
          </a:p>
        </p:txBody>
      </p:sp>
      <p:sp>
        <p:nvSpPr>
          <p:cNvPr id="85" name="Shape 85"/>
          <p:cNvSpPr/>
          <p:nvPr/>
        </p:nvSpPr>
        <p:spPr>
          <a:xfrm>
            <a:off x="311150" y="98266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577850" y="284162"/>
            <a:ext cx="2557223" cy="720726"/>
            <a:chOff x="0" y="0"/>
            <a:chExt cx="2557222" cy="720725"/>
          </a:xfrm>
        </p:grpSpPr>
        <p:sp>
          <p:nvSpPr>
            <p:cNvPr id="86" name="Shape 86"/>
            <p:cNvSpPr/>
            <p:nvPr/>
          </p:nvSpPr>
          <p:spPr>
            <a:xfrm>
              <a:off x="737193" y="76986"/>
              <a:ext cx="182003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MVC介绍</a:t>
              </a:r>
            </a:p>
          </p:txBody>
        </p:sp>
        <p:sp>
          <p:nvSpPr>
            <p:cNvPr id="87" name="Shape 87"/>
            <p:cNvSpPr/>
            <p:nvPr/>
          </p:nvSpPr>
          <p:spPr>
            <a:xfrm>
              <a:off x="0" y="0"/>
              <a:ext cx="563251" cy="72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128155" y="29848"/>
              <a:ext cx="258922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  <p:sp>
        <p:nvSpPr>
          <p:cNvPr id="90" name="Shape 90"/>
          <p:cNvSpPr/>
          <p:nvPr/>
        </p:nvSpPr>
        <p:spPr>
          <a:xfrm>
            <a:off x="492125" y="2022475"/>
            <a:ext cx="8391525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282575" indent="-282575">
              <a:spcBef>
                <a:spcPts val="2000"/>
              </a:spcBef>
              <a:defRPr sz="1800"/>
            </a:pPr>
            <a:r>
              <a:rPr sz="2400">
                <a:solidFill>
                  <a:srgbClr val="EB6333"/>
                </a:solidFill>
                <a:latin typeface="华文细黑"/>
                <a:ea typeface="华文细黑"/>
                <a:cs typeface="华文细黑"/>
                <a:sym typeface="华文细黑"/>
              </a:rPr>
              <a:t>M:数据层</a:t>
            </a:r>
            <a:endParaRPr sz="2400">
              <a:solidFill>
                <a:srgbClr val="EB6333"/>
              </a:solidFill>
              <a:latin typeface="华文细黑"/>
              <a:ea typeface="华文细黑"/>
              <a:cs typeface="华文细黑"/>
              <a:sym typeface="华文细黑"/>
            </a:endParaRPr>
          </a:p>
          <a:p>
            <a:pPr lvl="0" marL="282575" indent="-282575">
              <a:spcBef>
                <a:spcPts val="2000"/>
              </a:spcBef>
              <a:defRPr sz="1800"/>
            </a:pPr>
            <a:r>
              <a:rPr sz="2400">
                <a:solidFill>
                  <a:srgbClr val="EB6333"/>
                </a:solidFill>
                <a:latin typeface="华文细黑"/>
                <a:ea typeface="华文细黑"/>
                <a:cs typeface="华文细黑"/>
                <a:sym typeface="华文细黑"/>
              </a:rPr>
              <a:t>V:展示层</a:t>
            </a:r>
            <a:endParaRPr sz="2400">
              <a:solidFill>
                <a:srgbClr val="EB6333"/>
              </a:solidFill>
              <a:latin typeface="华文细黑"/>
              <a:ea typeface="华文细黑"/>
              <a:cs typeface="华文细黑"/>
              <a:sym typeface="华文细黑"/>
            </a:endParaRPr>
          </a:p>
          <a:p>
            <a:pPr lvl="0" marL="282575" indent="-282575">
              <a:spcBef>
                <a:spcPts val="2000"/>
              </a:spcBef>
              <a:defRPr sz="1800"/>
            </a:pPr>
            <a:r>
              <a:rPr sz="2400">
                <a:solidFill>
                  <a:srgbClr val="EB6333"/>
                </a:solidFill>
                <a:latin typeface="华文细黑"/>
                <a:ea typeface="华文细黑"/>
                <a:cs typeface="华文细黑"/>
                <a:sym typeface="华文细黑"/>
              </a:rPr>
              <a:t>C:控制层</a:t>
            </a:r>
          </a:p>
        </p:txBody>
      </p:sp>
      <p:pic>
        <p:nvPicPr>
          <p:cNvPr id="91" name="mvc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937" y="2714625"/>
            <a:ext cx="8132763" cy="53927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77749" y="438970"/>
            <a:ext cx="2291937" cy="58526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1078208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311487" y="982522"/>
            <a:ext cx="1057876" cy="5346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1435" tIns="51435" rIns="51435" bIns="51435">
            <a:spAutoFit/>
          </a:bodyPr>
          <a:lstStyle>
            <a:lvl1pPr defTabSz="1078208">
              <a:defRPr sz="2800">
                <a:solidFill>
                  <a:srgbClr val="EB6333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EB6333"/>
                </a:solidFill>
              </a:rPr>
              <a:t>HTML5</a:t>
            </a:r>
          </a:p>
        </p:txBody>
      </p:sp>
      <p:sp>
        <p:nvSpPr>
          <p:cNvPr id="96" name="Shape 96"/>
          <p:cNvSpPr/>
          <p:nvPr/>
        </p:nvSpPr>
        <p:spPr>
          <a:xfrm>
            <a:off x="665222" y="2472576"/>
            <a:ext cx="11039685" cy="1922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</a:rPr>
              <a:t>MVC</a:t>
            </a: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模式的前端框架</a:t>
            </a: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500"/>
              </a:spcBef>
              <a:defRPr sz="1800"/>
            </a:pPr>
            <a:endParaRPr sz="2800">
              <a:solidFill>
                <a:srgbClr val="292929"/>
              </a:solidFill>
            </a:endParaRPr>
          </a:p>
          <a:p>
            <a:pPr lvl="2" indent="400050" defTabSz="1078208">
              <a:spcBef>
                <a:spcPts val="600"/>
              </a:spcBef>
              <a:defRPr sz="1800"/>
            </a:pPr>
            <a:r>
              <a:rPr sz="2800">
                <a:solidFill>
                  <a:srgbClr val="292929"/>
                </a:solidFill>
                <a:latin typeface="微软雅黑"/>
                <a:ea typeface="微软雅黑"/>
                <a:cs typeface="微软雅黑"/>
                <a:sym typeface="微软雅黑"/>
              </a:rPr>
              <a:t>与后端完全解耦</a:t>
            </a:r>
          </a:p>
        </p:txBody>
      </p:sp>
      <p:sp>
        <p:nvSpPr>
          <p:cNvPr id="97" name="Shape 97"/>
          <p:cNvSpPr/>
          <p:nvPr/>
        </p:nvSpPr>
        <p:spPr>
          <a:xfrm>
            <a:off x="1006181" y="1846734"/>
            <a:ext cx="3355738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defTabSz="1078208">
              <a:defRPr sz="1800"/>
            </a:pP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AngularJS</a:t>
            </a:r>
            <a:r>
              <a:rPr b="1" sz="3200">
                <a:solidFill>
                  <a:srgbClr val="EB6333"/>
                </a:solidFill>
                <a:latin typeface="微软雅黑"/>
                <a:ea typeface="微软雅黑"/>
                <a:cs typeface="微软雅黑"/>
                <a:sym typeface="微软雅黑"/>
              </a:rPr>
              <a:t>是什么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578123" y="284280"/>
            <a:ext cx="2466828" cy="720001"/>
            <a:chOff x="0" y="0"/>
            <a:chExt cx="2466826" cy="719999"/>
          </a:xfrm>
        </p:grpSpPr>
        <p:sp>
          <p:nvSpPr>
            <p:cNvPr id="98" name="Shape 98"/>
            <p:cNvSpPr/>
            <p:nvPr/>
          </p:nvSpPr>
          <p:spPr>
            <a:xfrm>
              <a:off x="737086" y="76908"/>
              <a:ext cx="1729741" cy="4983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defTabSz="1078208">
                <a:defRPr b="1" sz="3200">
                  <a:solidFill>
                    <a:srgbClr val="595959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3200">
                  <a:solidFill>
                    <a:srgbClr val="595959"/>
                  </a:solidFill>
                </a:rPr>
                <a:t>基本开发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0" y="0"/>
              <a:ext cx="563168" cy="7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3825"/>
                    <a:pt x="21600" y="8544"/>
                  </a:cubicBezTo>
                  <a:cubicBezTo>
                    <a:pt x="21600" y="10976"/>
                    <a:pt x="20315" y="13171"/>
                    <a:pt x="18238" y="14714"/>
                  </a:cubicBezTo>
                  <a:lnTo>
                    <a:pt x="10794" y="21600"/>
                  </a:lnTo>
                  <a:lnTo>
                    <a:pt x="3321" y="14688"/>
                  </a:lnTo>
                  <a:cubicBezTo>
                    <a:pt x="2780" y="14295"/>
                    <a:pt x="2303" y="13850"/>
                    <a:pt x="1891" y="13366"/>
                  </a:cubicBezTo>
                  <a:lnTo>
                    <a:pt x="1874" y="13349"/>
                  </a:lnTo>
                  <a:lnTo>
                    <a:pt x="1875" y="13349"/>
                  </a:lnTo>
                  <a:cubicBezTo>
                    <a:pt x="690" y="11982"/>
                    <a:pt x="0" y="10327"/>
                    <a:pt x="0" y="8544"/>
                  </a:cubicBezTo>
                  <a:cubicBezTo>
                    <a:pt x="0" y="3825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EB633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 defTabSz="1078208">
                <a:defRPr sz="40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pPr>
            </a:p>
          </p:txBody>
        </p:sp>
        <p:sp>
          <p:nvSpPr>
            <p:cNvPr id="100" name="Shape 100"/>
            <p:cNvSpPr/>
            <p:nvPr/>
          </p:nvSpPr>
          <p:spPr>
            <a:xfrm>
              <a:off x="128117" y="29817"/>
              <a:ext cx="258923" cy="586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ctr" defTabSz="1078208">
                <a:defRPr sz="32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200">
                  <a:solidFill>
                    <a:srgbClr val="FFFFFF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med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779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779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8F8F8F"/>
      </a:accent3>
      <a:accent4>
        <a:srgbClr val="707070"/>
      </a:accent4>
      <a:accent5>
        <a:srgbClr val="B5C9E5"/>
      </a:accent5>
      <a:accent6>
        <a:srgbClr val="D7712C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779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1077912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1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