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3" r:id="rId12"/>
    <p:sldId id="256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B58E5-6344-4F1B-8EFF-DFC02D08308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A7F535-C425-423B-B392-A3A096FBC9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number of neurons: L1=128, L2=128, L3=1</a:t>
          </a:r>
        </a:p>
      </dgm:t>
    </dgm:pt>
    <dgm:pt modelId="{19DA433B-C345-40C3-9A29-70D8AD26D22D}" type="parTrans" cxnId="{FE061FA7-B590-4098-A899-FC13B6DAA7EC}">
      <dgm:prSet/>
      <dgm:spPr/>
      <dgm:t>
        <a:bodyPr/>
        <a:lstStyle/>
        <a:p>
          <a:endParaRPr lang="en-US"/>
        </a:p>
      </dgm:t>
    </dgm:pt>
    <dgm:pt modelId="{E7DDDE7E-6C43-4E55-B37D-B6A46ACF6175}" type="sibTrans" cxnId="{FE061FA7-B590-4098-A899-FC13B6DAA7EC}">
      <dgm:prSet/>
      <dgm:spPr/>
      <dgm:t>
        <a:bodyPr/>
        <a:lstStyle/>
        <a:p>
          <a:endParaRPr lang="en-US"/>
        </a:p>
      </dgm:t>
    </dgm:pt>
    <dgm:pt modelId="{7DA9CB7B-3973-478F-9EA3-125E77856E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number of layers: 3</a:t>
          </a:r>
        </a:p>
      </dgm:t>
    </dgm:pt>
    <dgm:pt modelId="{6062C98E-501B-40A0-8B1E-39579CC0D624}" type="parTrans" cxnId="{7D2E062F-E2E1-4E58-8758-0849747F0D83}">
      <dgm:prSet/>
      <dgm:spPr/>
      <dgm:t>
        <a:bodyPr/>
        <a:lstStyle/>
        <a:p>
          <a:endParaRPr lang="en-US"/>
        </a:p>
      </dgm:t>
    </dgm:pt>
    <dgm:pt modelId="{5A1D34D1-F542-493E-94A5-7D673145DC02}" type="sibTrans" cxnId="{7D2E062F-E2E1-4E58-8758-0849747F0D83}">
      <dgm:prSet/>
      <dgm:spPr/>
      <dgm:t>
        <a:bodyPr/>
        <a:lstStyle/>
        <a:p>
          <a:endParaRPr lang="en-US"/>
        </a:p>
      </dgm:t>
    </dgm:pt>
    <dgm:pt modelId="{7C09024D-086E-4038-A6A2-EEB07950D0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regularization: L1/L2/</a:t>
          </a:r>
          <a:r>
            <a:rPr lang="en-US" b="1" dirty="0"/>
            <a:t>Dropout</a:t>
          </a:r>
          <a:r>
            <a:rPr lang="en-US" dirty="0"/>
            <a:t> </a:t>
          </a:r>
        </a:p>
      </dgm:t>
    </dgm:pt>
    <dgm:pt modelId="{8F211A3A-9A01-4DA4-B329-F08405C96E58}" type="parTrans" cxnId="{4304B800-01CD-4704-ADD8-061C42FBE78C}">
      <dgm:prSet/>
      <dgm:spPr/>
      <dgm:t>
        <a:bodyPr/>
        <a:lstStyle/>
        <a:p>
          <a:endParaRPr lang="en-US"/>
        </a:p>
      </dgm:t>
    </dgm:pt>
    <dgm:pt modelId="{E4FE268F-1F83-48F0-A807-046D715FC6F0}" type="sibTrans" cxnId="{4304B800-01CD-4704-ADD8-061C42FBE78C}">
      <dgm:prSet/>
      <dgm:spPr/>
      <dgm:t>
        <a:bodyPr/>
        <a:lstStyle/>
        <a:p>
          <a:endParaRPr lang="en-US"/>
        </a:p>
      </dgm:t>
    </dgm:pt>
    <dgm:pt modelId="{19EBA61F-2D00-47AE-A9AC-B2636FD3FAE9}" type="pres">
      <dgm:prSet presAssocID="{4A3B58E5-6344-4F1B-8EFF-DFC02D083085}" presName="root" presStyleCnt="0">
        <dgm:presLayoutVars>
          <dgm:dir/>
          <dgm:resizeHandles val="exact"/>
        </dgm:presLayoutVars>
      </dgm:prSet>
      <dgm:spPr/>
    </dgm:pt>
    <dgm:pt modelId="{9AD9C81C-95AE-4C42-8CE0-382168F0A672}" type="pres">
      <dgm:prSet presAssocID="{1AA7F535-C425-423B-B392-A3A096FBC953}" presName="compNode" presStyleCnt="0"/>
      <dgm:spPr/>
    </dgm:pt>
    <dgm:pt modelId="{BCB0A49C-C376-4EF3-8214-DE30A09D5C66}" type="pres">
      <dgm:prSet presAssocID="{1AA7F535-C425-423B-B392-A3A096FBC953}" presName="iconBgRect" presStyleLbl="bgShp" presStyleIdx="0" presStyleCnt="3"/>
      <dgm:spPr/>
    </dgm:pt>
    <dgm:pt modelId="{18635027-08FB-4935-9CC1-5F14D45B8654}" type="pres">
      <dgm:prSet presAssocID="{1AA7F535-C425-423B-B392-A3A096FBC9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3BD68C6C-6D58-46C0-BE20-77ADE49AC1C3}" type="pres">
      <dgm:prSet presAssocID="{1AA7F535-C425-423B-B392-A3A096FBC953}" presName="spaceRect" presStyleCnt="0"/>
      <dgm:spPr/>
    </dgm:pt>
    <dgm:pt modelId="{F586865F-5287-4C23-A3C8-DBBABFECACD5}" type="pres">
      <dgm:prSet presAssocID="{1AA7F535-C425-423B-B392-A3A096FBC953}" presName="textRect" presStyleLbl="revTx" presStyleIdx="0" presStyleCnt="3">
        <dgm:presLayoutVars>
          <dgm:chMax val="1"/>
          <dgm:chPref val="1"/>
        </dgm:presLayoutVars>
      </dgm:prSet>
      <dgm:spPr/>
    </dgm:pt>
    <dgm:pt modelId="{EDE86E9E-5289-488E-AF41-4F6D438F4726}" type="pres">
      <dgm:prSet presAssocID="{E7DDDE7E-6C43-4E55-B37D-B6A46ACF6175}" presName="sibTrans" presStyleCnt="0"/>
      <dgm:spPr/>
    </dgm:pt>
    <dgm:pt modelId="{AE4F5C74-3356-4EEA-8EB1-CFFC2B50D0D9}" type="pres">
      <dgm:prSet presAssocID="{7DA9CB7B-3973-478F-9EA3-125E77856E39}" presName="compNode" presStyleCnt="0"/>
      <dgm:spPr/>
    </dgm:pt>
    <dgm:pt modelId="{1E722102-2D4D-465E-AEFC-2E6CCD5A4446}" type="pres">
      <dgm:prSet presAssocID="{7DA9CB7B-3973-478F-9EA3-125E77856E39}" presName="iconBgRect" presStyleLbl="bgShp" presStyleIdx="1" presStyleCnt="3"/>
      <dgm:spPr/>
    </dgm:pt>
    <dgm:pt modelId="{97084693-3AC0-4B7B-B8F2-0DC61CD9F6B6}" type="pres">
      <dgm:prSet presAssocID="{7DA9CB7B-3973-478F-9EA3-125E77856E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4647C857-7DFF-4ED0-87B7-FD54EEC0E8E0}" type="pres">
      <dgm:prSet presAssocID="{7DA9CB7B-3973-478F-9EA3-125E77856E39}" presName="spaceRect" presStyleCnt="0"/>
      <dgm:spPr/>
    </dgm:pt>
    <dgm:pt modelId="{FB6C68E3-8690-468A-8004-786723DCAECF}" type="pres">
      <dgm:prSet presAssocID="{7DA9CB7B-3973-478F-9EA3-125E77856E39}" presName="textRect" presStyleLbl="revTx" presStyleIdx="1" presStyleCnt="3">
        <dgm:presLayoutVars>
          <dgm:chMax val="1"/>
          <dgm:chPref val="1"/>
        </dgm:presLayoutVars>
      </dgm:prSet>
      <dgm:spPr/>
    </dgm:pt>
    <dgm:pt modelId="{E1E159A3-D31B-454E-A17E-20104C5A7C43}" type="pres">
      <dgm:prSet presAssocID="{5A1D34D1-F542-493E-94A5-7D673145DC02}" presName="sibTrans" presStyleCnt="0"/>
      <dgm:spPr/>
    </dgm:pt>
    <dgm:pt modelId="{B1EDACFD-7986-47B5-8809-0EC069403307}" type="pres">
      <dgm:prSet presAssocID="{7C09024D-086E-4038-A6A2-EEB07950D01A}" presName="compNode" presStyleCnt="0"/>
      <dgm:spPr/>
    </dgm:pt>
    <dgm:pt modelId="{36EEB86A-615D-435B-B739-CFBA4E5D5129}" type="pres">
      <dgm:prSet presAssocID="{7C09024D-086E-4038-A6A2-EEB07950D01A}" presName="iconBgRect" presStyleLbl="bgShp" presStyleIdx="2" presStyleCnt="3"/>
      <dgm:spPr/>
    </dgm:pt>
    <dgm:pt modelId="{FDD255F3-4783-43F6-9476-B1C0E937CA7A}" type="pres">
      <dgm:prSet presAssocID="{7C09024D-086E-4038-A6A2-EEB07950D0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3E00CC9D-FC4A-407D-BF30-AFEB3CC81BD5}" type="pres">
      <dgm:prSet presAssocID="{7C09024D-086E-4038-A6A2-EEB07950D01A}" presName="spaceRect" presStyleCnt="0"/>
      <dgm:spPr/>
    </dgm:pt>
    <dgm:pt modelId="{14C9761B-D68C-440E-B069-AC5DD2A76169}" type="pres">
      <dgm:prSet presAssocID="{7C09024D-086E-4038-A6A2-EEB07950D0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304B800-01CD-4704-ADD8-061C42FBE78C}" srcId="{4A3B58E5-6344-4F1B-8EFF-DFC02D083085}" destId="{7C09024D-086E-4038-A6A2-EEB07950D01A}" srcOrd="2" destOrd="0" parTransId="{8F211A3A-9A01-4DA4-B329-F08405C96E58}" sibTransId="{E4FE268F-1F83-48F0-A807-046D715FC6F0}"/>
    <dgm:cxn modelId="{7D2E062F-E2E1-4E58-8758-0849747F0D83}" srcId="{4A3B58E5-6344-4F1B-8EFF-DFC02D083085}" destId="{7DA9CB7B-3973-478F-9EA3-125E77856E39}" srcOrd="1" destOrd="0" parTransId="{6062C98E-501B-40A0-8B1E-39579CC0D624}" sibTransId="{5A1D34D1-F542-493E-94A5-7D673145DC02}"/>
    <dgm:cxn modelId="{FE061FA7-B590-4098-A899-FC13B6DAA7EC}" srcId="{4A3B58E5-6344-4F1B-8EFF-DFC02D083085}" destId="{1AA7F535-C425-423B-B392-A3A096FBC953}" srcOrd="0" destOrd="0" parTransId="{19DA433B-C345-40C3-9A29-70D8AD26D22D}" sibTransId="{E7DDDE7E-6C43-4E55-B37D-B6A46ACF6175}"/>
    <dgm:cxn modelId="{CFCF12A8-28C8-4F14-AADB-5BF29655AD30}" type="presOf" srcId="{4A3B58E5-6344-4F1B-8EFF-DFC02D083085}" destId="{19EBA61F-2D00-47AE-A9AC-B2636FD3FAE9}" srcOrd="0" destOrd="0" presId="urn:microsoft.com/office/officeart/2018/5/layout/IconCircleLabelList"/>
    <dgm:cxn modelId="{84D645AF-9550-4ADA-A4DC-6AFA5E18B9CE}" type="presOf" srcId="{7DA9CB7B-3973-478F-9EA3-125E77856E39}" destId="{FB6C68E3-8690-468A-8004-786723DCAECF}" srcOrd="0" destOrd="0" presId="urn:microsoft.com/office/officeart/2018/5/layout/IconCircleLabelList"/>
    <dgm:cxn modelId="{6680EAD0-D0CE-4212-A05C-FEFC659ECF00}" type="presOf" srcId="{1AA7F535-C425-423B-B392-A3A096FBC953}" destId="{F586865F-5287-4C23-A3C8-DBBABFECACD5}" srcOrd="0" destOrd="0" presId="urn:microsoft.com/office/officeart/2018/5/layout/IconCircleLabelList"/>
    <dgm:cxn modelId="{8C98FBE6-B2B3-4C13-B9C6-12531BDA9589}" type="presOf" srcId="{7C09024D-086E-4038-A6A2-EEB07950D01A}" destId="{14C9761B-D68C-440E-B069-AC5DD2A76169}" srcOrd="0" destOrd="0" presId="urn:microsoft.com/office/officeart/2018/5/layout/IconCircleLabelList"/>
    <dgm:cxn modelId="{F8AC0EC5-CF60-4FD2-8E24-73D4B8E77F4C}" type="presParOf" srcId="{19EBA61F-2D00-47AE-A9AC-B2636FD3FAE9}" destId="{9AD9C81C-95AE-4C42-8CE0-382168F0A672}" srcOrd="0" destOrd="0" presId="urn:microsoft.com/office/officeart/2018/5/layout/IconCircleLabelList"/>
    <dgm:cxn modelId="{6D834B87-059E-4D25-B4B1-3F7008F0EDFB}" type="presParOf" srcId="{9AD9C81C-95AE-4C42-8CE0-382168F0A672}" destId="{BCB0A49C-C376-4EF3-8214-DE30A09D5C66}" srcOrd="0" destOrd="0" presId="urn:microsoft.com/office/officeart/2018/5/layout/IconCircleLabelList"/>
    <dgm:cxn modelId="{3EE71B0F-D149-4505-B2B9-4A3077889FC0}" type="presParOf" srcId="{9AD9C81C-95AE-4C42-8CE0-382168F0A672}" destId="{18635027-08FB-4935-9CC1-5F14D45B8654}" srcOrd="1" destOrd="0" presId="urn:microsoft.com/office/officeart/2018/5/layout/IconCircleLabelList"/>
    <dgm:cxn modelId="{B1DDD967-5E39-44DA-8060-F23F9A4E30F0}" type="presParOf" srcId="{9AD9C81C-95AE-4C42-8CE0-382168F0A672}" destId="{3BD68C6C-6D58-46C0-BE20-77ADE49AC1C3}" srcOrd="2" destOrd="0" presId="urn:microsoft.com/office/officeart/2018/5/layout/IconCircleLabelList"/>
    <dgm:cxn modelId="{CCFB88A5-B03D-4C8D-8B6D-97838CC6FC05}" type="presParOf" srcId="{9AD9C81C-95AE-4C42-8CE0-382168F0A672}" destId="{F586865F-5287-4C23-A3C8-DBBABFECACD5}" srcOrd="3" destOrd="0" presId="urn:microsoft.com/office/officeart/2018/5/layout/IconCircleLabelList"/>
    <dgm:cxn modelId="{CB70A93D-BF04-4A20-A6F4-CD09023AFB6D}" type="presParOf" srcId="{19EBA61F-2D00-47AE-A9AC-B2636FD3FAE9}" destId="{EDE86E9E-5289-488E-AF41-4F6D438F4726}" srcOrd="1" destOrd="0" presId="urn:microsoft.com/office/officeart/2018/5/layout/IconCircleLabelList"/>
    <dgm:cxn modelId="{F0DE3133-CD05-46AF-B67A-F351E4546BE7}" type="presParOf" srcId="{19EBA61F-2D00-47AE-A9AC-B2636FD3FAE9}" destId="{AE4F5C74-3356-4EEA-8EB1-CFFC2B50D0D9}" srcOrd="2" destOrd="0" presId="urn:microsoft.com/office/officeart/2018/5/layout/IconCircleLabelList"/>
    <dgm:cxn modelId="{56B58076-B4CB-4EFC-B6FB-4F2CF94FB12B}" type="presParOf" srcId="{AE4F5C74-3356-4EEA-8EB1-CFFC2B50D0D9}" destId="{1E722102-2D4D-465E-AEFC-2E6CCD5A4446}" srcOrd="0" destOrd="0" presId="urn:microsoft.com/office/officeart/2018/5/layout/IconCircleLabelList"/>
    <dgm:cxn modelId="{20732DC1-9022-4014-9190-5C76F4DAC411}" type="presParOf" srcId="{AE4F5C74-3356-4EEA-8EB1-CFFC2B50D0D9}" destId="{97084693-3AC0-4B7B-B8F2-0DC61CD9F6B6}" srcOrd="1" destOrd="0" presId="urn:microsoft.com/office/officeart/2018/5/layout/IconCircleLabelList"/>
    <dgm:cxn modelId="{BA5FF63F-7E8E-4B83-ABB0-3C1C9A3BE1F9}" type="presParOf" srcId="{AE4F5C74-3356-4EEA-8EB1-CFFC2B50D0D9}" destId="{4647C857-7DFF-4ED0-87B7-FD54EEC0E8E0}" srcOrd="2" destOrd="0" presId="urn:microsoft.com/office/officeart/2018/5/layout/IconCircleLabelList"/>
    <dgm:cxn modelId="{9C537ACE-C7E5-4836-89C7-943A8D639E41}" type="presParOf" srcId="{AE4F5C74-3356-4EEA-8EB1-CFFC2B50D0D9}" destId="{FB6C68E3-8690-468A-8004-786723DCAECF}" srcOrd="3" destOrd="0" presId="urn:microsoft.com/office/officeart/2018/5/layout/IconCircleLabelList"/>
    <dgm:cxn modelId="{C52C640E-9550-4352-8E5C-E3195F992BB9}" type="presParOf" srcId="{19EBA61F-2D00-47AE-A9AC-B2636FD3FAE9}" destId="{E1E159A3-D31B-454E-A17E-20104C5A7C43}" srcOrd="3" destOrd="0" presId="urn:microsoft.com/office/officeart/2018/5/layout/IconCircleLabelList"/>
    <dgm:cxn modelId="{43CDD3C1-357C-4FE2-A916-2669A1B257A0}" type="presParOf" srcId="{19EBA61F-2D00-47AE-A9AC-B2636FD3FAE9}" destId="{B1EDACFD-7986-47B5-8809-0EC069403307}" srcOrd="4" destOrd="0" presId="urn:microsoft.com/office/officeart/2018/5/layout/IconCircleLabelList"/>
    <dgm:cxn modelId="{F8F52E8F-E38F-49D2-9070-6C2A06D4E4C2}" type="presParOf" srcId="{B1EDACFD-7986-47B5-8809-0EC069403307}" destId="{36EEB86A-615D-435B-B739-CFBA4E5D5129}" srcOrd="0" destOrd="0" presId="urn:microsoft.com/office/officeart/2018/5/layout/IconCircleLabelList"/>
    <dgm:cxn modelId="{BEC71B2E-E735-4AA7-8066-606CAFC797DF}" type="presParOf" srcId="{B1EDACFD-7986-47B5-8809-0EC069403307}" destId="{FDD255F3-4783-43F6-9476-B1C0E937CA7A}" srcOrd="1" destOrd="0" presId="urn:microsoft.com/office/officeart/2018/5/layout/IconCircleLabelList"/>
    <dgm:cxn modelId="{6BD25F87-E452-4793-8F36-0C35418DC95D}" type="presParOf" srcId="{B1EDACFD-7986-47B5-8809-0EC069403307}" destId="{3E00CC9D-FC4A-407D-BF30-AFEB3CC81BD5}" srcOrd="2" destOrd="0" presId="urn:microsoft.com/office/officeart/2018/5/layout/IconCircleLabelList"/>
    <dgm:cxn modelId="{19A57F7B-D7D4-4ECD-880D-7620DDBD7DA4}" type="presParOf" srcId="{B1EDACFD-7986-47B5-8809-0EC069403307}" destId="{14C9761B-D68C-440E-B069-AC5DD2A761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0A49C-C376-4EF3-8214-DE30A09D5C66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35027-08FB-4935-9CC1-5F14D45B8654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865F-5287-4C23-A3C8-DBBABFECACD5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number of neurons: L1=128, L2=128, L3=1</a:t>
          </a:r>
        </a:p>
      </dsp:txBody>
      <dsp:txXfrm>
        <a:off x="75768" y="3053772"/>
        <a:ext cx="3093750" cy="720000"/>
      </dsp:txXfrm>
    </dsp:sp>
    <dsp:sp modelId="{1E722102-2D4D-465E-AEFC-2E6CCD5A4446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84693-3AC0-4B7B-B8F2-0DC61CD9F6B6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C68E3-8690-468A-8004-786723DCAECF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number of layers: 3</a:t>
          </a:r>
        </a:p>
      </dsp:txBody>
      <dsp:txXfrm>
        <a:off x="3710925" y="3053772"/>
        <a:ext cx="3093750" cy="720000"/>
      </dsp:txXfrm>
    </dsp:sp>
    <dsp:sp modelId="{36EEB86A-615D-435B-B739-CFBA4E5D5129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255F3-4783-43F6-9476-B1C0E937CA7A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9761B-D68C-440E-B069-AC5DD2A76169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regularization: L1/L2/</a:t>
          </a:r>
          <a:r>
            <a:rPr lang="en-US" sz="2300" b="1" kern="1200" dirty="0"/>
            <a:t>Dropout</a:t>
          </a:r>
          <a:r>
            <a:rPr lang="en-US" sz="2300" kern="1200" dirty="0"/>
            <a:t> </a:t>
          </a:r>
        </a:p>
      </dsp:txBody>
      <dsp:txXfrm>
        <a:off x="7346081" y="305377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FAD3-BACA-4187-9DE2-ECAC8BDA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CECDB-39D2-48CA-B873-2A474CDDD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D0CD-B934-4A87-97E2-61D699E3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3E6B-55D0-4447-9960-ADFCAF5A6A0A}" type="datetimeFigureOut">
              <a:rPr lang="en-IL" smtClean="0"/>
              <a:t>19/12/2020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3BB11-623E-480E-AD87-B860B57B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386A-3925-427E-9A60-44662608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BBC-8A39-4183-AB0B-AEEA96D237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45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4D84-E966-47A1-947B-5ABA70ED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92EE7-E610-4D2E-8437-60FFE5B73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F8DE-FCFB-47AD-BFA4-F208AF4B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3E6B-55D0-4447-9960-ADFCAF5A6A0A}" type="datetimeFigureOut">
              <a:rPr lang="en-IL" smtClean="0"/>
              <a:t>19/12/2020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FDFB-0ED5-4B19-9A15-8D924C96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38F4D-D397-428A-8A37-FF0B38A4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BBC-8A39-4183-AB0B-AEEA96D237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960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6616D-84F7-480F-98F6-633EA5687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AB1F5-9529-4B0D-A24C-7122A4800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D9D5B-F653-41AF-A5B4-02F97668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3E6B-55D0-4447-9960-ADFCAF5A6A0A}" type="datetimeFigureOut">
              <a:rPr lang="en-IL" smtClean="0"/>
              <a:t>19/12/2020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2AEC2-07B2-49BC-84DC-3383DB34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4F96-AD3F-4920-AA58-7B286007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BBC-8A39-4183-AB0B-AEEA96D237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704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B1CB-44C9-4406-95AB-11CC178A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0F48-A8AD-4D16-80F7-C1EDC9C3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F44F-7B46-426B-B0DB-B831E8D9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3E6B-55D0-4447-9960-ADFCAF5A6A0A}" type="datetimeFigureOut">
              <a:rPr lang="en-IL" smtClean="0"/>
              <a:t>19/12/2020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2A820-912F-4EFD-B0E4-4DDB2189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93F2F-3A05-4E93-9EAD-6DA98221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BBC-8A39-4183-AB0B-AEEA96D237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747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3A9C-CEBD-4234-BAE4-024BDA34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D24B8-59D5-4997-9E3C-A95A422E9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BA6C-F292-41A5-9BB2-B209C5C0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3E6B-55D0-4447-9960-ADFCAF5A6A0A}" type="datetimeFigureOut">
              <a:rPr lang="en-IL" smtClean="0"/>
              <a:t>19/12/2020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BA31-7CB2-4B95-8C15-B4C31710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41271-7A9C-4EB5-91F8-BA5FFC82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BBC-8A39-4183-AB0B-AEEA96D237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407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37AF-1436-4C15-B1E0-298D994D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3F63-5768-404A-B2CF-FFA7AD048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61BFE-C5D2-4EF9-B8BE-8BDBFBE9B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336A7-9005-470A-A3C9-EA7A96FF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3E6B-55D0-4447-9960-ADFCAF5A6A0A}" type="datetimeFigureOut">
              <a:rPr lang="en-IL" smtClean="0"/>
              <a:t>19/12/2020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6DC9C-0330-43FC-8F6B-4A12ADA2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64E7A-27A9-4143-8A4C-EBFB8F1A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BBC-8A39-4183-AB0B-AEEA96D237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348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8202-364E-493E-AF38-132A3355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C95DA-1F90-4F51-88B1-BC0194299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1400C-3F1F-4D4E-822B-1F22302AF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1088B-F2D0-478B-BF62-99F6A85C1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6F884-26AA-4656-8DA1-9528FC8A6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452C6-7CF8-4FE6-832E-19F6E610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3E6B-55D0-4447-9960-ADFCAF5A6A0A}" type="datetimeFigureOut">
              <a:rPr lang="en-IL" smtClean="0"/>
              <a:t>19/12/2020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22249-97F4-436B-935E-57C70FF7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F3954-E116-4189-8C77-33BC3ADF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BBC-8A39-4183-AB0B-AEEA96D237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346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7FE8-5620-4E22-B46C-2FA8AC3A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7ED16-B854-4CD1-9566-E3CDA8C2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3E6B-55D0-4447-9960-ADFCAF5A6A0A}" type="datetimeFigureOut">
              <a:rPr lang="en-IL" smtClean="0"/>
              <a:t>19/12/2020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AA85F-813C-42A2-B391-3F3CB60E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3826C-F290-4153-96E7-23D0112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BBC-8A39-4183-AB0B-AEEA96D237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60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23F5D-DB6A-47F0-8FAE-5C2C7CAC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3E6B-55D0-4447-9960-ADFCAF5A6A0A}" type="datetimeFigureOut">
              <a:rPr lang="en-IL" smtClean="0"/>
              <a:t>19/12/2020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E294F-AF5E-462A-852A-2C396847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6184B-A99C-470E-AFD3-2A7D7940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BBC-8A39-4183-AB0B-AEEA96D237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6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174B-1584-4752-A661-AFB9183D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4B18-1BD6-42BA-AF3F-EE0041E0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D68D1-5B65-4ADE-9925-678276B3E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31BC7-943A-4A29-B600-C1CFEB33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3E6B-55D0-4447-9960-ADFCAF5A6A0A}" type="datetimeFigureOut">
              <a:rPr lang="en-IL" smtClean="0"/>
              <a:t>19/12/2020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A486D-B607-48F9-8ADC-E4C822C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DC0E1-015C-4317-B245-830734C2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BBC-8A39-4183-AB0B-AEEA96D237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877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790B-A8DC-46E8-BA4F-282DB597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C588C-3233-4417-8ADD-6EC78EC08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1D7C0-7640-4511-A95F-E56B60A2D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7C603-6F31-47BD-8E05-20A82DF7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3E6B-55D0-4447-9960-ADFCAF5A6A0A}" type="datetimeFigureOut">
              <a:rPr lang="en-IL" smtClean="0"/>
              <a:t>19/12/2020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85247-B498-4A1D-95F6-A422524E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8B3E4-4CF8-4C88-866B-B50E3AD8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BBC-8A39-4183-AB0B-AEEA96D237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851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09D51-4D93-4EF0-B8A3-618461F6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96AB5-09F1-4ADC-9DBE-E6D30801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00A4-71AC-49A9-B663-8B07F5115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3E6B-55D0-4447-9960-ADFCAF5A6A0A}" type="datetimeFigureOut">
              <a:rPr lang="en-IL" smtClean="0"/>
              <a:t>19/12/2020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8D9C-501F-4952-A805-9BB4B8989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EB6E-2689-4FC3-BC5F-306C1C921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60BBC-8A39-4183-AB0B-AEEA96D237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28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A0FEE-B2DB-4C0D-80D9-413F1CED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FIFA Project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5C8CF0-6298-4ECD-BB07-05E24D801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3546" y="-1"/>
            <a:ext cx="1046492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81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2BEC6-1AA5-4A57-984B-3949EBDE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88AF5-FADF-4084-A972-703E5C709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3" r="1050" b="2"/>
          <a:stretch/>
        </p:blipFill>
        <p:spPr>
          <a:xfrm>
            <a:off x="5999226" y="1855755"/>
            <a:ext cx="5803323" cy="38903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3A3ECC-F087-46DF-9580-82775D0D6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4" r="1048" b="2"/>
          <a:stretch/>
        </p:blipFill>
        <p:spPr>
          <a:xfrm>
            <a:off x="389451" y="1855754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1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D0A8-265A-47BA-821C-F02CFC3E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analysis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F512-4130-4D99-9587-1E2DC7D1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Training, validation and Test results. 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99E79-1795-4AC4-823D-2320C236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31" y="4625186"/>
            <a:ext cx="5900988" cy="707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7078E-82C8-4F0B-AE91-7144C190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3386"/>
            <a:ext cx="5657851" cy="591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C7516E-4CAC-4755-8238-A5920D4BF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979" y="2947988"/>
            <a:ext cx="2901843" cy="96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F68C0-EA23-46F4-BAC6-10817C5EC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995" y="4625186"/>
            <a:ext cx="2602827" cy="91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4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ionel Messi - FIFA 20 (96 RW) UEFA Champions League TOTT - FIFPlay">
            <a:extLst>
              <a:ext uri="{FF2B5EF4-FFF2-40B4-BE49-F238E27FC236}">
                <a16:creationId xmlns:a16="http://schemas.microsoft.com/office/drawing/2014/main" id="{22E3DA47-2424-4D1D-8A4E-043BD79F8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" b="14454"/>
          <a:stretch/>
        </p:blipFill>
        <p:spPr bwMode="auto">
          <a:xfrm>
            <a:off x="275051" y="1988744"/>
            <a:ext cx="2880512" cy="2880512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onel Messi FIFA 20 - 97 TOTW-MOMENTS - Prices and Rating - Ultimate Team  | Futhead">
            <a:extLst>
              <a:ext uri="{FF2B5EF4-FFF2-40B4-BE49-F238E27FC236}">
                <a16:creationId xmlns:a16="http://schemas.microsoft.com/office/drawing/2014/main" id="{74FE1835-D5C7-4E07-9815-8A3E24EC5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14496"/>
          <a:stretch/>
        </p:blipFill>
        <p:spPr bwMode="auto">
          <a:xfrm>
            <a:off x="2885559" y="1988744"/>
            <a:ext cx="2880512" cy="2880512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onel Messi TOTS FIFA 19 - 99 Rated - FUTWIZ">
            <a:extLst>
              <a:ext uri="{FF2B5EF4-FFF2-40B4-BE49-F238E27FC236}">
                <a16:creationId xmlns:a16="http://schemas.microsoft.com/office/drawing/2014/main" id="{1527A739-232D-4CE5-B77E-6DA5F0B2A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14496"/>
          <a:stretch/>
        </p:blipFill>
        <p:spPr bwMode="auto">
          <a:xfrm>
            <a:off x="5496067" y="1988744"/>
            <a:ext cx="2880512" cy="2880512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ionel Messi FIFA 20 - 99 TOTY - Prices and Rating - Ultimate Team | Futhead">
            <a:extLst>
              <a:ext uri="{FF2B5EF4-FFF2-40B4-BE49-F238E27FC236}">
                <a16:creationId xmlns:a16="http://schemas.microsoft.com/office/drawing/2014/main" id="{DB09BF97-3C6B-4A12-BEA0-C111FB469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14496"/>
          <a:stretch/>
        </p:blipFill>
        <p:spPr bwMode="auto">
          <a:xfrm>
            <a:off x="8106575" y="1988744"/>
            <a:ext cx="2880512" cy="2880512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3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469056-D581-421C-80DD-CCE96ECB3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02C64-8910-477D-820D-5FDA4E8D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81000"/>
            <a:ext cx="3475383" cy="1968373"/>
          </a:xfrm>
        </p:spPr>
        <p:txBody>
          <a:bodyPr anchor="ctr">
            <a:normAutofit/>
          </a:bodyPr>
          <a:lstStyle/>
          <a:p>
            <a:r>
              <a:rPr lang="en-US" dirty="0"/>
              <a:t>Mission and feature descriptions</a:t>
            </a:r>
            <a:endParaRPr lang="en-IL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76A54DD-7E68-43B8-A73D-2B9A1AE31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1C4B-65CD-45F6-B7BF-BBF64C46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613" y="381000"/>
            <a:ext cx="6966451" cy="19683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mission:</a:t>
            </a:r>
            <a:r>
              <a:rPr lang="he-IL" sz="2400" b="1" dirty="0"/>
              <a:t> </a:t>
            </a:r>
            <a:r>
              <a:rPr lang="en-US" sz="2400" dirty="0"/>
              <a:t>predict the value/wage of FIFA’s players.</a:t>
            </a:r>
          </a:p>
          <a:p>
            <a:pPr marL="0" indent="0">
              <a:buNone/>
            </a:pPr>
            <a:endParaRPr lang="en-IL" sz="2200" dirty="0"/>
          </a:p>
        </p:txBody>
      </p:sp>
      <p:pic>
        <p:nvPicPr>
          <p:cNvPr id="5" name="Picture 8" descr="FIFA 21 ratings - Is Messi still No. 1? Plus player reactions, new entries,  full top 10">
            <a:extLst>
              <a:ext uri="{FF2B5EF4-FFF2-40B4-BE49-F238E27FC236}">
                <a16:creationId xmlns:a16="http://schemas.microsoft.com/office/drawing/2014/main" id="{1E517F12-FE14-49F2-ACD2-EB3C6B115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031" y="2610545"/>
            <a:ext cx="2409194" cy="3609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FA 21 Best Wingers (LM, RM, LW, RW) - EA SPORTS Official Site">
            <a:extLst>
              <a:ext uri="{FF2B5EF4-FFF2-40B4-BE49-F238E27FC236}">
                <a16:creationId xmlns:a16="http://schemas.microsoft.com/office/drawing/2014/main" id="{3FC71A1B-9131-4EBF-8725-56C0C0A3D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7845" y="2610545"/>
            <a:ext cx="2734029" cy="3609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FA 21 Highest Potential Career Mode Players - EA SPORTS Official Site">
            <a:extLst>
              <a:ext uri="{FF2B5EF4-FFF2-40B4-BE49-F238E27FC236}">
                <a16:creationId xmlns:a16="http://schemas.microsoft.com/office/drawing/2014/main" id="{E7C5404F-CD62-4865-B0D4-823A98C6A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6221" y="2610545"/>
            <a:ext cx="2734029" cy="3609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IFA 20 Player Ratings - Top Bundesliga Players">
            <a:extLst>
              <a:ext uri="{FF2B5EF4-FFF2-40B4-BE49-F238E27FC236}">
                <a16:creationId xmlns:a16="http://schemas.microsoft.com/office/drawing/2014/main" id="{CCA8CBA8-D1C7-4BA7-B45D-6E816272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9357" y="2610545"/>
            <a:ext cx="2734029" cy="3609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293B-A84E-48DE-A697-E5562278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Meet the features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228A9-5C51-4A87-952C-394E7031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1681"/>
            <a:ext cx="10330160" cy="2814637"/>
          </a:xfrm>
          <a:prstGeom prst="rect">
            <a:avLst/>
          </a:prstGeom>
        </p:spPr>
      </p:pic>
      <p:sp>
        <p:nvSpPr>
          <p:cNvPr id="7" name="Rectangle 6" descr="Identification">
            <a:extLst>
              <a:ext uri="{FF2B5EF4-FFF2-40B4-BE49-F238E27FC236}">
                <a16:creationId xmlns:a16="http://schemas.microsoft.com/office/drawing/2014/main" id="{244FF444-EE7F-4A21-B1EA-36D384BE4CDA}"/>
              </a:ext>
            </a:extLst>
          </p:cNvPr>
          <p:cNvSpPr/>
          <p:nvPr/>
        </p:nvSpPr>
        <p:spPr>
          <a:xfrm>
            <a:off x="838200" y="2021681"/>
            <a:ext cx="1905298" cy="261759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D352B3-FFB4-485E-8EC7-434D6AEE4A9A}"/>
              </a:ext>
            </a:extLst>
          </p:cNvPr>
          <p:cNvCxnSpPr>
            <a:cxnSpLocks/>
          </p:cNvCxnSpPr>
          <p:nvPr/>
        </p:nvCxnSpPr>
        <p:spPr>
          <a:xfrm>
            <a:off x="1019621" y="1638123"/>
            <a:ext cx="271462" cy="31432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56EFD7-B57A-4722-ACFE-A8C3B1D654C2}"/>
              </a:ext>
            </a:extLst>
          </p:cNvPr>
          <p:cNvSpPr txBox="1"/>
          <p:nvPr/>
        </p:nvSpPr>
        <p:spPr>
          <a:xfrm>
            <a:off x="176362" y="1314154"/>
            <a:ext cx="1614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Identification</a:t>
            </a:r>
            <a:endParaRPr lang="en-IL" sz="2000" dirty="0"/>
          </a:p>
        </p:txBody>
      </p:sp>
      <p:sp>
        <p:nvSpPr>
          <p:cNvPr id="12" name="Rectangle 11" descr="Identification">
            <a:extLst>
              <a:ext uri="{FF2B5EF4-FFF2-40B4-BE49-F238E27FC236}">
                <a16:creationId xmlns:a16="http://schemas.microsoft.com/office/drawing/2014/main" id="{3219B6FC-2E71-4FA3-A722-9B3039CBF61A}"/>
              </a:ext>
            </a:extLst>
          </p:cNvPr>
          <p:cNvSpPr/>
          <p:nvPr/>
        </p:nvSpPr>
        <p:spPr>
          <a:xfrm>
            <a:off x="838199" y="2352674"/>
            <a:ext cx="2176463" cy="2617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3B3793-C58C-4D98-968F-D367CFBB5153}"/>
              </a:ext>
            </a:extLst>
          </p:cNvPr>
          <p:cNvCxnSpPr/>
          <p:nvPr/>
        </p:nvCxnSpPr>
        <p:spPr>
          <a:xfrm flipV="1">
            <a:off x="371475" y="2519094"/>
            <a:ext cx="366712" cy="314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799021-B199-4A92-9BE0-2E60DB7DD596}"/>
              </a:ext>
            </a:extLst>
          </p:cNvPr>
          <p:cNvSpPr txBox="1"/>
          <p:nvPr/>
        </p:nvSpPr>
        <p:spPr>
          <a:xfrm>
            <a:off x="112068" y="2833599"/>
            <a:ext cx="56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47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1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84DD6-D0FE-4FC2-81E2-813F9ADE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0"/>
            <a:ext cx="10515600" cy="1840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statistics and feature selection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F490C-EF3C-45AC-ADCA-1C67D7FE6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9" r="16033" b="1"/>
          <a:stretch/>
        </p:blipFill>
        <p:spPr>
          <a:xfrm>
            <a:off x="182787" y="2558694"/>
            <a:ext cx="2827865" cy="37318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8E2B8D-C090-43C6-B780-247841630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93" r="25817" b="2"/>
          <a:stretch/>
        </p:blipFill>
        <p:spPr>
          <a:xfrm>
            <a:off x="3180760" y="2558694"/>
            <a:ext cx="2827865" cy="3731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D5830-9BF7-4F84-9359-CD14A9A763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31" r="24652" b="1"/>
          <a:stretch/>
        </p:blipFill>
        <p:spPr>
          <a:xfrm>
            <a:off x="6178733" y="2558694"/>
            <a:ext cx="2827865" cy="3731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8270B-8E9E-412F-8756-7E84641011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95" r="21557" b="1"/>
          <a:stretch/>
        </p:blipFill>
        <p:spPr>
          <a:xfrm>
            <a:off x="9176706" y="2558694"/>
            <a:ext cx="2827865" cy="37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8FE2-0FC5-4828-8F61-29C2DCA7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 and Value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0646A-9E1B-41FD-B660-27326F9F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4600575" cy="305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62252-9140-4F3A-8D3A-D251A501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12" y="2443162"/>
            <a:ext cx="4591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7EE12-E583-4BCE-8342-3B9483CF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/>
              <a:t>Preprocessing</a:t>
            </a:r>
            <a:endParaRPr lang="en-IL" sz="46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5B7C-DF02-4EAF-9C54-69C0FB03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Data organization and feature selection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 Treatment of categorical and object variables</a:t>
            </a:r>
          </a:p>
          <a:p>
            <a:pPr>
              <a:buFontTx/>
              <a:buChar char="-"/>
            </a:pPr>
            <a:r>
              <a:rPr lang="en-US" sz="2200" dirty="0"/>
              <a:t>Dummy variables</a:t>
            </a:r>
          </a:p>
          <a:p>
            <a:pPr>
              <a:buFontTx/>
              <a:buChar char="-"/>
            </a:pPr>
            <a:r>
              <a:rPr lang="en-US" sz="2200" dirty="0"/>
              <a:t>One hot encoding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Features normalized </a:t>
            </a:r>
          </a:p>
        </p:txBody>
      </p:sp>
    </p:spTree>
    <p:extLst>
      <p:ext uri="{BB962C8B-B14F-4D97-AF65-F5344CB8AC3E}">
        <p14:creationId xmlns:p14="http://schemas.microsoft.com/office/powerpoint/2010/main" val="189011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1BCA-8D41-4427-89B7-728A1CF8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 matrix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CFD14-CF99-4C2A-BF71-F6728E9C0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460410"/>
            <a:ext cx="7815263" cy="48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8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A6AA3-D0DD-4515-AEEE-2FF7DB2D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Hyperparameters tuning</a:t>
            </a:r>
            <a:endParaRPr lang="en-IL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7C3758-D146-4E36-827F-73C817C89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84868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69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1AAF4-244A-460B-81CB-4711C206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AAC5D-A6E2-4006-90AE-1FD449F80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0" b="3"/>
          <a:stretch/>
        </p:blipFill>
        <p:spPr>
          <a:xfrm>
            <a:off x="190917" y="2024685"/>
            <a:ext cx="5803323" cy="3890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32F187-73C8-47F7-B00A-34265E10A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0" b="3"/>
          <a:stretch/>
        </p:blipFill>
        <p:spPr>
          <a:xfrm>
            <a:off x="6197762" y="212469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0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88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FIFA Project</vt:lpstr>
      <vt:lpstr>Mission and feature descriptions</vt:lpstr>
      <vt:lpstr>Meet the features</vt:lpstr>
      <vt:lpstr>Feature statistics and feature selection </vt:lpstr>
      <vt:lpstr>Wage and Value</vt:lpstr>
      <vt:lpstr>Preprocessing</vt:lpstr>
      <vt:lpstr>Feature correlation matrix</vt:lpstr>
      <vt:lpstr>Hyperparameters tuning</vt:lpstr>
      <vt:lpstr>Wage</vt:lpstr>
      <vt:lpstr>Value</vt:lpstr>
      <vt:lpstr>Results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Project</dc:title>
  <dc:creator>שיאל פרג'</dc:creator>
  <cp:lastModifiedBy>שיאל פרג'</cp:lastModifiedBy>
  <cp:revision>4</cp:revision>
  <dcterms:created xsi:type="dcterms:W3CDTF">2020-12-19T13:50:40Z</dcterms:created>
  <dcterms:modified xsi:type="dcterms:W3CDTF">2020-12-19T14:15:22Z</dcterms:modified>
</cp:coreProperties>
</file>