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97" r:id="rId3"/>
    <p:sldId id="298" r:id="rId4"/>
    <p:sldId id="299" r:id="rId5"/>
    <p:sldId id="300" r:id="rId6"/>
    <p:sldId id="301" r:id="rId7"/>
    <p:sldId id="302" r:id="rId8"/>
    <p:sldId id="303" r:id="rId9"/>
    <p:sldId id="304" r:id="rId10"/>
    <p:sldId id="305" r:id="rId11"/>
  </p:sldIdLst>
  <p:sldSz cx="9144000" cy="5143500" type="screen16x9"/>
  <p:notesSz cx="6858000" cy="9144000"/>
  <p:embeddedFontLst>
    <p:embeddedFont>
      <p:font typeface="Inter Tight" panose="020B0604020202020204" charset="0"/>
      <p:regular r:id="rId13"/>
      <p:bold r:id="rId14"/>
      <p:italic r:id="rId15"/>
      <p:boldItalic r:id="rId16"/>
    </p:embeddedFont>
    <p:embeddedFont>
      <p:font typeface="Plus Jakarta San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D0AB7E-5B74-4BE6-A9DA-343EFCE8B1AA}">
  <a:tblStyle styleId="{C9D0AB7E-5B74-4BE6-A9DA-343EFCE8B1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p:scale>
          <a:sx n="66" d="100"/>
          <a:sy n="66" d="100"/>
        </p:scale>
        <p:origin x="2532" y="1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a:extLst>
            <a:ext uri="{FF2B5EF4-FFF2-40B4-BE49-F238E27FC236}">
              <a16:creationId xmlns:a16="http://schemas.microsoft.com/office/drawing/2014/main" id="{476B934D-6D9E-D944-AD4D-C2659A27F566}"/>
            </a:ext>
          </a:extLst>
        </p:cNvPr>
        <p:cNvGrpSpPr/>
        <p:nvPr/>
      </p:nvGrpSpPr>
      <p:grpSpPr>
        <a:xfrm>
          <a:off x="0" y="0"/>
          <a:ext cx="0" cy="0"/>
          <a:chOff x="0" y="0"/>
          <a:chExt cx="0" cy="0"/>
        </a:xfrm>
      </p:grpSpPr>
      <p:sp>
        <p:nvSpPr>
          <p:cNvPr id="648" name="Google Shape;648;p:notes">
            <a:extLst>
              <a:ext uri="{FF2B5EF4-FFF2-40B4-BE49-F238E27FC236}">
                <a16:creationId xmlns:a16="http://schemas.microsoft.com/office/drawing/2014/main" id="{EFCB7F26-6C19-5BEB-8699-57F5A0C8FF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a:extLst>
              <a:ext uri="{FF2B5EF4-FFF2-40B4-BE49-F238E27FC236}">
                <a16:creationId xmlns:a16="http://schemas.microsoft.com/office/drawing/2014/main" id="{BCD38079-0562-9D0A-1E1A-A21896EA6F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23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a:extLst>
            <a:ext uri="{FF2B5EF4-FFF2-40B4-BE49-F238E27FC236}">
              <a16:creationId xmlns:a16="http://schemas.microsoft.com/office/drawing/2014/main" id="{78954D91-3297-633C-0A19-2EA22A5EE4CA}"/>
            </a:ext>
          </a:extLst>
        </p:cNvPr>
        <p:cNvGrpSpPr/>
        <p:nvPr/>
      </p:nvGrpSpPr>
      <p:grpSpPr>
        <a:xfrm>
          <a:off x="0" y="0"/>
          <a:ext cx="0" cy="0"/>
          <a:chOff x="0" y="0"/>
          <a:chExt cx="0" cy="0"/>
        </a:xfrm>
      </p:grpSpPr>
      <p:sp>
        <p:nvSpPr>
          <p:cNvPr id="648" name="Google Shape;648;p:notes">
            <a:extLst>
              <a:ext uri="{FF2B5EF4-FFF2-40B4-BE49-F238E27FC236}">
                <a16:creationId xmlns:a16="http://schemas.microsoft.com/office/drawing/2014/main" id="{171C680F-E62D-B46C-945E-752409D659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a:extLst>
              <a:ext uri="{FF2B5EF4-FFF2-40B4-BE49-F238E27FC236}">
                <a16:creationId xmlns:a16="http://schemas.microsoft.com/office/drawing/2014/main" id="{5967F2A3-AE13-46F4-F7E9-4F60C6F63D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00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a:extLst>
            <a:ext uri="{FF2B5EF4-FFF2-40B4-BE49-F238E27FC236}">
              <a16:creationId xmlns:a16="http://schemas.microsoft.com/office/drawing/2014/main" id="{ED647758-2C3E-DD4E-ACE4-260EDE06FCBC}"/>
            </a:ext>
          </a:extLst>
        </p:cNvPr>
        <p:cNvGrpSpPr/>
        <p:nvPr/>
      </p:nvGrpSpPr>
      <p:grpSpPr>
        <a:xfrm>
          <a:off x="0" y="0"/>
          <a:ext cx="0" cy="0"/>
          <a:chOff x="0" y="0"/>
          <a:chExt cx="0" cy="0"/>
        </a:xfrm>
      </p:grpSpPr>
      <p:sp>
        <p:nvSpPr>
          <p:cNvPr id="648" name="Google Shape;648;p:notes">
            <a:extLst>
              <a:ext uri="{FF2B5EF4-FFF2-40B4-BE49-F238E27FC236}">
                <a16:creationId xmlns:a16="http://schemas.microsoft.com/office/drawing/2014/main" id="{7D54E757-F796-BF3A-2809-4083101907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a:extLst>
              <a:ext uri="{FF2B5EF4-FFF2-40B4-BE49-F238E27FC236}">
                <a16:creationId xmlns:a16="http://schemas.microsoft.com/office/drawing/2014/main" id="{577AB79F-B6CE-EE8D-F63F-FC3170A5C2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6343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a:extLst>
            <a:ext uri="{FF2B5EF4-FFF2-40B4-BE49-F238E27FC236}">
              <a16:creationId xmlns:a16="http://schemas.microsoft.com/office/drawing/2014/main" id="{0CAA9A9B-C500-1D7E-0D30-F2A1CEB06629}"/>
            </a:ext>
          </a:extLst>
        </p:cNvPr>
        <p:cNvGrpSpPr/>
        <p:nvPr/>
      </p:nvGrpSpPr>
      <p:grpSpPr>
        <a:xfrm>
          <a:off x="0" y="0"/>
          <a:ext cx="0" cy="0"/>
          <a:chOff x="0" y="0"/>
          <a:chExt cx="0" cy="0"/>
        </a:xfrm>
      </p:grpSpPr>
      <p:sp>
        <p:nvSpPr>
          <p:cNvPr id="648" name="Google Shape;648;p:notes">
            <a:extLst>
              <a:ext uri="{FF2B5EF4-FFF2-40B4-BE49-F238E27FC236}">
                <a16:creationId xmlns:a16="http://schemas.microsoft.com/office/drawing/2014/main" id="{B3D08AE0-223B-B729-19E9-7E6C5D6505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a:extLst>
              <a:ext uri="{FF2B5EF4-FFF2-40B4-BE49-F238E27FC236}">
                <a16:creationId xmlns:a16="http://schemas.microsoft.com/office/drawing/2014/main" id="{E7420B64-C359-6540-FD6D-9C649BA9A4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702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a:extLst>
            <a:ext uri="{FF2B5EF4-FFF2-40B4-BE49-F238E27FC236}">
              <a16:creationId xmlns:a16="http://schemas.microsoft.com/office/drawing/2014/main" id="{864E3F80-BE90-9AD6-27DD-4D89780A8DA3}"/>
            </a:ext>
          </a:extLst>
        </p:cNvPr>
        <p:cNvGrpSpPr/>
        <p:nvPr/>
      </p:nvGrpSpPr>
      <p:grpSpPr>
        <a:xfrm>
          <a:off x="0" y="0"/>
          <a:ext cx="0" cy="0"/>
          <a:chOff x="0" y="0"/>
          <a:chExt cx="0" cy="0"/>
        </a:xfrm>
      </p:grpSpPr>
      <p:sp>
        <p:nvSpPr>
          <p:cNvPr id="648" name="Google Shape;648;p:notes">
            <a:extLst>
              <a:ext uri="{FF2B5EF4-FFF2-40B4-BE49-F238E27FC236}">
                <a16:creationId xmlns:a16="http://schemas.microsoft.com/office/drawing/2014/main" id="{3ABC046D-79DC-ACF6-35D1-235DCEC7CF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a:extLst>
              <a:ext uri="{FF2B5EF4-FFF2-40B4-BE49-F238E27FC236}">
                <a16:creationId xmlns:a16="http://schemas.microsoft.com/office/drawing/2014/main" id="{F1C756DD-5E65-EC94-E9C8-F52FD3C9F1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230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a:extLst>
            <a:ext uri="{FF2B5EF4-FFF2-40B4-BE49-F238E27FC236}">
              <a16:creationId xmlns:a16="http://schemas.microsoft.com/office/drawing/2014/main" id="{51A03D13-46A3-0EBE-73D7-D0F58B9A533A}"/>
            </a:ext>
          </a:extLst>
        </p:cNvPr>
        <p:cNvGrpSpPr/>
        <p:nvPr/>
      </p:nvGrpSpPr>
      <p:grpSpPr>
        <a:xfrm>
          <a:off x="0" y="0"/>
          <a:ext cx="0" cy="0"/>
          <a:chOff x="0" y="0"/>
          <a:chExt cx="0" cy="0"/>
        </a:xfrm>
      </p:grpSpPr>
      <p:sp>
        <p:nvSpPr>
          <p:cNvPr id="648" name="Google Shape;648;p:notes">
            <a:extLst>
              <a:ext uri="{FF2B5EF4-FFF2-40B4-BE49-F238E27FC236}">
                <a16:creationId xmlns:a16="http://schemas.microsoft.com/office/drawing/2014/main" id="{E97EA645-9BBC-4DA0-7DE3-0AC411EA4A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a:extLst>
              <a:ext uri="{FF2B5EF4-FFF2-40B4-BE49-F238E27FC236}">
                <a16:creationId xmlns:a16="http://schemas.microsoft.com/office/drawing/2014/main" id="{DE46E143-FC8F-4464-3194-A1A7E706BE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32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a:extLst>
            <a:ext uri="{FF2B5EF4-FFF2-40B4-BE49-F238E27FC236}">
              <a16:creationId xmlns:a16="http://schemas.microsoft.com/office/drawing/2014/main" id="{3588F3E0-C9FE-FA5D-4509-6F7431298209}"/>
            </a:ext>
          </a:extLst>
        </p:cNvPr>
        <p:cNvGrpSpPr/>
        <p:nvPr/>
      </p:nvGrpSpPr>
      <p:grpSpPr>
        <a:xfrm>
          <a:off x="0" y="0"/>
          <a:ext cx="0" cy="0"/>
          <a:chOff x="0" y="0"/>
          <a:chExt cx="0" cy="0"/>
        </a:xfrm>
      </p:grpSpPr>
      <p:sp>
        <p:nvSpPr>
          <p:cNvPr id="648" name="Google Shape;648;p:notes">
            <a:extLst>
              <a:ext uri="{FF2B5EF4-FFF2-40B4-BE49-F238E27FC236}">
                <a16:creationId xmlns:a16="http://schemas.microsoft.com/office/drawing/2014/main" id="{70780B1E-7B71-A0FC-AFDF-C49A87AA39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a:extLst>
              <a:ext uri="{FF2B5EF4-FFF2-40B4-BE49-F238E27FC236}">
                <a16:creationId xmlns:a16="http://schemas.microsoft.com/office/drawing/2014/main" id="{6CC3A5C6-8141-16C5-84D9-62800E6652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91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a:extLst>
            <a:ext uri="{FF2B5EF4-FFF2-40B4-BE49-F238E27FC236}">
              <a16:creationId xmlns:a16="http://schemas.microsoft.com/office/drawing/2014/main" id="{623CB44D-6F64-7B56-1937-6B32BF667C77}"/>
            </a:ext>
          </a:extLst>
        </p:cNvPr>
        <p:cNvGrpSpPr/>
        <p:nvPr/>
      </p:nvGrpSpPr>
      <p:grpSpPr>
        <a:xfrm>
          <a:off x="0" y="0"/>
          <a:ext cx="0" cy="0"/>
          <a:chOff x="0" y="0"/>
          <a:chExt cx="0" cy="0"/>
        </a:xfrm>
      </p:grpSpPr>
      <p:sp>
        <p:nvSpPr>
          <p:cNvPr id="648" name="Google Shape;648;p:notes">
            <a:extLst>
              <a:ext uri="{FF2B5EF4-FFF2-40B4-BE49-F238E27FC236}">
                <a16:creationId xmlns:a16="http://schemas.microsoft.com/office/drawing/2014/main" id="{DE758B64-56EC-8DAA-1DF3-08E2C69AE2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a:extLst>
              <a:ext uri="{FF2B5EF4-FFF2-40B4-BE49-F238E27FC236}">
                <a16:creationId xmlns:a16="http://schemas.microsoft.com/office/drawing/2014/main" id="{B4696348-D010-7379-9EC2-64D837A47A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70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a:extLst>
            <a:ext uri="{FF2B5EF4-FFF2-40B4-BE49-F238E27FC236}">
              <a16:creationId xmlns:a16="http://schemas.microsoft.com/office/drawing/2014/main" id="{8B2BFD0A-868F-0A36-F112-50698E9DCAB7}"/>
            </a:ext>
          </a:extLst>
        </p:cNvPr>
        <p:cNvGrpSpPr/>
        <p:nvPr/>
      </p:nvGrpSpPr>
      <p:grpSpPr>
        <a:xfrm>
          <a:off x="0" y="0"/>
          <a:ext cx="0" cy="0"/>
          <a:chOff x="0" y="0"/>
          <a:chExt cx="0" cy="0"/>
        </a:xfrm>
      </p:grpSpPr>
      <p:sp>
        <p:nvSpPr>
          <p:cNvPr id="648" name="Google Shape;648;p:notes">
            <a:extLst>
              <a:ext uri="{FF2B5EF4-FFF2-40B4-BE49-F238E27FC236}">
                <a16:creationId xmlns:a16="http://schemas.microsoft.com/office/drawing/2014/main" id="{4B3E1E18-F352-85BC-86D1-278B404A3C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p:notes">
            <a:extLst>
              <a:ext uri="{FF2B5EF4-FFF2-40B4-BE49-F238E27FC236}">
                <a16:creationId xmlns:a16="http://schemas.microsoft.com/office/drawing/2014/main" id="{57C8C6E3-3AEA-2735-40E3-504B55DC1A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905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37399" y="230425"/>
            <a:ext cx="8650800" cy="4680000"/>
          </a:xfrm>
          <a:prstGeom prst="roundRect">
            <a:avLst>
              <a:gd name="adj" fmla="val 3274"/>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10" name="Google Shape;10;p2"/>
          <p:cNvSpPr txBox="1">
            <a:spLocks noGrp="1"/>
          </p:cNvSpPr>
          <p:nvPr>
            <p:ph type="ctrTitle"/>
          </p:nvPr>
        </p:nvSpPr>
        <p:spPr>
          <a:xfrm>
            <a:off x="1982275" y="1507425"/>
            <a:ext cx="5179500" cy="1590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982375" y="3192628"/>
            <a:ext cx="5179500" cy="36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1" y="4"/>
            <a:ext cx="6343414" cy="923225"/>
            <a:chOff x="11" y="4"/>
            <a:chExt cx="6343414" cy="923225"/>
          </a:xfrm>
        </p:grpSpPr>
        <p:grpSp>
          <p:nvGrpSpPr>
            <p:cNvPr id="13" name="Google Shape;13;p2"/>
            <p:cNvGrpSpPr/>
            <p:nvPr/>
          </p:nvGrpSpPr>
          <p:grpSpPr>
            <a:xfrm>
              <a:off x="5874325" y="132925"/>
              <a:ext cx="469100" cy="125100"/>
              <a:chOff x="4540000" y="294675"/>
              <a:chExt cx="469100" cy="125100"/>
            </a:xfrm>
          </p:grpSpPr>
          <p:sp>
            <p:nvSpPr>
              <p:cNvPr id="14" name="Google Shape;14;p2"/>
              <p:cNvSpPr/>
              <p:nvPr/>
            </p:nvSpPr>
            <p:spPr>
              <a:xfrm rot="-5400000">
                <a:off x="4531600" y="303075"/>
                <a:ext cx="125100" cy="108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15" name="Google Shape;15;p2"/>
              <p:cNvSpPr/>
              <p:nvPr/>
            </p:nvSpPr>
            <p:spPr>
              <a:xfrm rot="-5400000">
                <a:off x="4712000" y="303075"/>
                <a:ext cx="125100" cy="108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16" name="Google Shape;16;p2"/>
              <p:cNvSpPr/>
              <p:nvPr/>
            </p:nvSpPr>
            <p:spPr>
              <a:xfrm rot="-5400000">
                <a:off x="4892400" y="303075"/>
                <a:ext cx="125100" cy="108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grpSp>
          <p:nvGrpSpPr>
            <p:cNvPr id="17" name="Google Shape;17;p2"/>
            <p:cNvGrpSpPr/>
            <p:nvPr/>
          </p:nvGrpSpPr>
          <p:grpSpPr>
            <a:xfrm rot="10800000">
              <a:off x="11" y="4"/>
              <a:ext cx="436703" cy="923225"/>
              <a:chOff x="4794250" y="3765054"/>
              <a:chExt cx="436703" cy="923225"/>
            </a:xfrm>
          </p:grpSpPr>
          <p:sp>
            <p:nvSpPr>
              <p:cNvPr id="18" name="Google Shape;18;p2"/>
              <p:cNvSpPr/>
              <p:nvPr/>
            </p:nvSpPr>
            <p:spPr>
              <a:xfrm>
                <a:off x="4794250" y="3765054"/>
                <a:ext cx="436703" cy="492633"/>
              </a:xfrm>
              <a:custGeom>
                <a:avLst/>
                <a:gdLst/>
                <a:ahLst/>
                <a:cxnLst/>
                <a:rect l="l" t="t" r="r" b="b"/>
                <a:pathLst>
                  <a:path w="436703" h="492633" extrusionOk="0">
                    <a:moveTo>
                      <a:pt x="436704" y="0"/>
                    </a:moveTo>
                    <a:lnTo>
                      <a:pt x="0" y="438477"/>
                    </a:lnTo>
                    <a:lnTo>
                      <a:pt x="0" y="492634"/>
                    </a:lnTo>
                    <a:lnTo>
                      <a:pt x="436704" y="54061"/>
                    </a:lnTo>
                    <a:lnTo>
                      <a:pt x="43670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4794250" y="3889234"/>
                <a:ext cx="436703" cy="492633"/>
              </a:xfrm>
              <a:custGeom>
                <a:avLst/>
                <a:gdLst/>
                <a:ahLst/>
                <a:cxnLst/>
                <a:rect l="l" t="t" r="r" b="b"/>
                <a:pathLst>
                  <a:path w="436703" h="492633" extrusionOk="0">
                    <a:moveTo>
                      <a:pt x="0" y="438477"/>
                    </a:moveTo>
                    <a:lnTo>
                      <a:pt x="0" y="492633"/>
                    </a:lnTo>
                    <a:lnTo>
                      <a:pt x="436704" y="54061"/>
                    </a:lnTo>
                    <a:lnTo>
                      <a:pt x="436704" y="0"/>
                    </a:lnTo>
                    <a:lnTo>
                      <a:pt x="0" y="4384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4794250" y="4013414"/>
                <a:ext cx="436703" cy="492633"/>
              </a:xfrm>
              <a:custGeom>
                <a:avLst/>
                <a:gdLst/>
                <a:ahLst/>
                <a:cxnLst/>
                <a:rect l="l" t="t" r="r" b="b"/>
                <a:pathLst>
                  <a:path w="436703" h="492633" extrusionOk="0">
                    <a:moveTo>
                      <a:pt x="0" y="438572"/>
                    </a:moveTo>
                    <a:lnTo>
                      <a:pt x="0" y="492634"/>
                    </a:lnTo>
                    <a:lnTo>
                      <a:pt x="436704" y="54061"/>
                    </a:lnTo>
                    <a:lnTo>
                      <a:pt x="436704" y="0"/>
                    </a:lnTo>
                    <a:lnTo>
                      <a:pt x="0" y="43857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4794250" y="4137594"/>
                <a:ext cx="436703" cy="492633"/>
              </a:xfrm>
              <a:custGeom>
                <a:avLst/>
                <a:gdLst/>
                <a:ahLst/>
                <a:cxnLst/>
                <a:rect l="l" t="t" r="r" b="b"/>
                <a:pathLst>
                  <a:path w="436703" h="492633" extrusionOk="0">
                    <a:moveTo>
                      <a:pt x="0" y="438572"/>
                    </a:moveTo>
                    <a:lnTo>
                      <a:pt x="0" y="492633"/>
                    </a:lnTo>
                    <a:lnTo>
                      <a:pt x="436704" y="54156"/>
                    </a:lnTo>
                    <a:lnTo>
                      <a:pt x="436704" y="0"/>
                    </a:lnTo>
                    <a:lnTo>
                      <a:pt x="0" y="43857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4806317" y="4261773"/>
                <a:ext cx="424636" cy="426505"/>
              </a:xfrm>
              <a:custGeom>
                <a:avLst/>
                <a:gdLst/>
                <a:ahLst/>
                <a:cxnLst/>
                <a:rect l="l" t="t" r="r" b="b"/>
                <a:pathLst>
                  <a:path w="424636" h="426505" extrusionOk="0">
                    <a:moveTo>
                      <a:pt x="0" y="426506"/>
                    </a:moveTo>
                    <a:lnTo>
                      <a:pt x="53875" y="426506"/>
                    </a:lnTo>
                    <a:lnTo>
                      <a:pt x="424637" y="54061"/>
                    </a:lnTo>
                    <a:lnTo>
                      <a:pt x="424637" y="0"/>
                    </a:lnTo>
                    <a:lnTo>
                      <a:pt x="0" y="4265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4929936" y="4385953"/>
                <a:ext cx="301017" cy="302325"/>
              </a:xfrm>
              <a:custGeom>
                <a:avLst/>
                <a:gdLst/>
                <a:ahLst/>
                <a:cxnLst/>
                <a:rect l="l" t="t" r="r" b="b"/>
                <a:pathLst>
                  <a:path w="301017" h="302325" extrusionOk="0">
                    <a:moveTo>
                      <a:pt x="0" y="302326"/>
                    </a:moveTo>
                    <a:lnTo>
                      <a:pt x="53875" y="302326"/>
                    </a:lnTo>
                    <a:lnTo>
                      <a:pt x="301018" y="54156"/>
                    </a:lnTo>
                    <a:lnTo>
                      <a:pt x="301018" y="0"/>
                    </a:lnTo>
                    <a:lnTo>
                      <a:pt x="0" y="3023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5053554" y="4510133"/>
                <a:ext cx="177399" cy="178146"/>
              </a:xfrm>
              <a:custGeom>
                <a:avLst/>
                <a:gdLst/>
                <a:ahLst/>
                <a:cxnLst/>
                <a:rect l="l" t="t" r="r" b="b"/>
                <a:pathLst>
                  <a:path w="177399" h="178146" extrusionOk="0">
                    <a:moveTo>
                      <a:pt x="0" y="178146"/>
                    </a:moveTo>
                    <a:lnTo>
                      <a:pt x="53875" y="178146"/>
                    </a:lnTo>
                    <a:lnTo>
                      <a:pt x="177399" y="54157"/>
                    </a:lnTo>
                    <a:lnTo>
                      <a:pt x="177399" y="0"/>
                    </a:lnTo>
                    <a:lnTo>
                      <a:pt x="0" y="178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 name="Google Shape;25;p2"/>
          <p:cNvGrpSpPr/>
          <p:nvPr/>
        </p:nvGrpSpPr>
        <p:grpSpPr>
          <a:xfrm>
            <a:off x="1550610" y="1251964"/>
            <a:ext cx="8239015" cy="3802811"/>
            <a:chOff x="1550610" y="1251964"/>
            <a:chExt cx="8239015" cy="3802811"/>
          </a:xfrm>
        </p:grpSpPr>
        <p:grpSp>
          <p:nvGrpSpPr>
            <p:cNvPr id="26" name="Google Shape;26;p2"/>
            <p:cNvGrpSpPr/>
            <p:nvPr/>
          </p:nvGrpSpPr>
          <p:grpSpPr>
            <a:xfrm>
              <a:off x="8710525" y="1251964"/>
              <a:ext cx="1079100" cy="1079100"/>
              <a:chOff x="8359400" y="1569464"/>
              <a:chExt cx="1079100" cy="1079100"/>
            </a:xfrm>
          </p:grpSpPr>
          <p:sp>
            <p:nvSpPr>
              <p:cNvPr id="27" name="Google Shape;27;p2"/>
              <p:cNvSpPr/>
              <p:nvPr/>
            </p:nvSpPr>
            <p:spPr>
              <a:xfrm>
                <a:off x="8800721" y="2010786"/>
                <a:ext cx="196500" cy="19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28" name="Google Shape;28;p2"/>
              <p:cNvSpPr/>
              <p:nvPr/>
            </p:nvSpPr>
            <p:spPr>
              <a:xfrm>
                <a:off x="8751793" y="1961857"/>
                <a:ext cx="294300" cy="29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29" name="Google Shape;29;p2"/>
              <p:cNvSpPr/>
              <p:nvPr/>
            </p:nvSpPr>
            <p:spPr>
              <a:xfrm>
                <a:off x="8702543" y="1912607"/>
                <a:ext cx="392700" cy="39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30" name="Google Shape;30;p2"/>
              <p:cNvSpPr/>
              <p:nvPr/>
            </p:nvSpPr>
            <p:spPr>
              <a:xfrm>
                <a:off x="8653614" y="1863679"/>
                <a:ext cx="490500" cy="49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31" name="Google Shape;31;p2"/>
              <p:cNvSpPr/>
              <p:nvPr/>
            </p:nvSpPr>
            <p:spPr>
              <a:xfrm>
                <a:off x="8604686" y="1814750"/>
                <a:ext cx="588300" cy="588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32" name="Google Shape;32;p2"/>
              <p:cNvSpPr/>
              <p:nvPr/>
            </p:nvSpPr>
            <p:spPr>
              <a:xfrm>
                <a:off x="8555436" y="1765500"/>
                <a:ext cx="687000" cy="687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33" name="Google Shape;33;p2"/>
              <p:cNvSpPr/>
              <p:nvPr/>
            </p:nvSpPr>
            <p:spPr>
              <a:xfrm>
                <a:off x="8506507" y="1716571"/>
                <a:ext cx="784800" cy="784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34" name="Google Shape;34;p2"/>
              <p:cNvSpPr/>
              <p:nvPr/>
            </p:nvSpPr>
            <p:spPr>
              <a:xfrm>
                <a:off x="8457257" y="1667321"/>
                <a:ext cx="883200" cy="88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35" name="Google Shape;35;p2"/>
              <p:cNvSpPr/>
              <p:nvPr/>
            </p:nvSpPr>
            <p:spPr>
              <a:xfrm>
                <a:off x="8408328" y="1618393"/>
                <a:ext cx="981000" cy="98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36" name="Google Shape;36;p2"/>
              <p:cNvSpPr/>
              <p:nvPr/>
            </p:nvSpPr>
            <p:spPr>
              <a:xfrm>
                <a:off x="8359400" y="1569464"/>
                <a:ext cx="1079100" cy="1079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grpSp>
          <p:nvGrpSpPr>
            <p:cNvPr id="37" name="Google Shape;37;p2"/>
            <p:cNvGrpSpPr/>
            <p:nvPr/>
          </p:nvGrpSpPr>
          <p:grpSpPr>
            <a:xfrm>
              <a:off x="1550610" y="4704238"/>
              <a:ext cx="2095205" cy="350538"/>
              <a:chOff x="1550610" y="4704238"/>
              <a:chExt cx="2095205" cy="350538"/>
            </a:xfrm>
          </p:grpSpPr>
          <p:grpSp>
            <p:nvGrpSpPr>
              <p:cNvPr id="38" name="Google Shape;38;p2"/>
              <p:cNvGrpSpPr/>
              <p:nvPr/>
            </p:nvGrpSpPr>
            <p:grpSpPr>
              <a:xfrm>
                <a:off x="1550610" y="4929675"/>
                <a:ext cx="1502130" cy="125100"/>
                <a:chOff x="1550610" y="4929675"/>
                <a:chExt cx="1502130" cy="125100"/>
              </a:xfrm>
            </p:grpSpPr>
            <p:sp>
              <p:nvSpPr>
                <p:cNvPr id="39" name="Google Shape;39;p2"/>
                <p:cNvSpPr/>
                <p:nvPr/>
              </p:nvSpPr>
              <p:spPr>
                <a:xfrm>
                  <a:off x="155061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cxnSp>
              <p:nvCxnSpPr>
                <p:cNvPr id="40" name="Google Shape;40;p2"/>
                <p:cNvCxnSpPr>
                  <a:stCxn id="39" idx="6"/>
                  <a:endCxn id="41" idx="2"/>
                </p:cNvCxnSpPr>
                <p:nvPr/>
              </p:nvCxnSpPr>
              <p:spPr>
                <a:xfrm>
                  <a:off x="1675710" y="4992225"/>
                  <a:ext cx="1251900" cy="0"/>
                </a:xfrm>
                <a:prstGeom prst="straightConnector1">
                  <a:avLst/>
                </a:prstGeom>
                <a:noFill/>
                <a:ln w="9525" cap="flat" cmpd="sng">
                  <a:solidFill>
                    <a:schemeClr val="dk1"/>
                  </a:solidFill>
                  <a:prstDash val="solid"/>
                  <a:round/>
                  <a:headEnd type="none" w="med" len="med"/>
                  <a:tailEnd type="none" w="med" len="med"/>
                </a:ln>
              </p:spPr>
            </p:cxnSp>
            <p:sp>
              <p:nvSpPr>
                <p:cNvPr id="41" name="Google Shape;41;p2"/>
                <p:cNvSpPr/>
                <p:nvPr/>
              </p:nvSpPr>
              <p:spPr>
                <a:xfrm>
                  <a:off x="292764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grpSp>
            <p:nvGrpSpPr>
              <p:cNvPr id="42" name="Google Shape;42;p2"/>
              <p:cNvGrpSpPr/>
              <p:nvPr/>
            </p:nvGrpSpPr>
            <p:grpSpPr>
              <a:xfrm>
                <a:off x="2143685" y="4704238"/>
                <a:ext cx="1502130" cy="125100"/>
                <a:chOff x="1550610" y="4929675"/>
                <a:chExt cx="1502130" cy="125100"/>
              </a:xfrm>
            </p:grpSpPr>
            <p:sp>
              <p:nvSpPr>
                <p:cNvPr id="43" name="Google Shape;43;p2"/>
                <p:cNvSpPr/>
                <p:nvPr/>
              </p:nvSpPr>
              <p:spPr>
                <a:xfrm>
                  <a:off x="155061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cxnSp>
              <p:nvCxnSpPr>
                <p:cNvPr id="44" name="Google Shape;44;p2"/>
                <p:cNvCxnSpPr>
                  <a:stCxn id="43" idx="6"/>
                  <a:endCxn id="45" idx="2"/>
                </p:cNvCxnSpPr>
                <p:nvPr/>
              </p:nvCxnSpPr>
              <p:spPr>
                <a:xfrm>
                  <a:off x="1675710" y="4992225"/>
                  <a:ext cx="1251900" cy="0"/>
                </a:xfrm>
                <a:prstGeom prst="straightConnector1">
                  <a:avLst/>
                </a:prstGeom>
                <a:noFill/>
                <a:ln w="9525" cap="flat" cmpd="sng">
                  <a:solidFill>
                    <a:schemeClr val="dk1"/>
                  </a:solidFill>
                  <a:prstDash val="solid"/>
                  <a:round/>
                  <a:headEnd type="none" w="med" len="med"/>
                  <a:tailEnd type="none" w="med" len="med"/>
                </a:ln>
              </p:spPr>
            </p:cxnSp>
            <p:sp>
              <p:nvSpPr>
                <p:cNvPr id="45" name="Google Shape;45;p2"/>
                <p:cNvSpPr/>
                <p:nvPr/>
              </p:nvSpPr>
              <p:spPr>
                <a:xfrm>
                  <a:off x="292764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3"/>
        <p:cNvGrpSpPr/>
        <p:nvPr/>
      </p:nvGrpSpPr>
      <p:grpSpPr>
        <a:xfrm>
          <a:off x="0" y="0"/>
          <a:ext cx="0" cy="0"/>
          <a:chOff x="0" y="0"/>
          <a:chExt cx="0" cy="0"/>
        </a:xfrm>
      </p:grpSpPr>
      <p:sp>
        <p:nvSpPr>
          <p:cNvPr id="164" name="Google Shape;164;p8"/>
          <p:cNvSpPr/>
          <p:nvPr/>
        </p:nvSpPr>
        <p:spPr>
          <a:xfrm>
            <a:off x="237399" y="230425"/>
            <a:ext cx="8650800" cy="4680000"/>
          </a:xfrm>
          <a:prstGeom prst="roundRect">
            <a:avLst>
              <a:gd name="adj" fmla="val 3274"/>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165" name="Google Shape;165;p8"/>
          <p:cNvSpPr txBox="1">
            <a:spLocks noGrp="1"/>
          </p:cNvSpPr>
          <p:nvPr>
            <p:ph type="title"/>
          </p:nvPr>
        </p:nvSpPr>
        <p:spPr>
          <a:xfrm>
            <a:off x="1881150" y="1028700"/>
            <a:ext cx="5381700" cy="308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166" name="Google Shape;166;p8"/>
          <p:cNvGrpSpPr/>
          <p:nvPr/>
        </p:nvGrpSpPr>
        <p:grpSpPr>
          <a:xfrm>
            <a:off x="1257548" y="94513"/>
            <a:ext cx="2095205" cy="350538"/>
            <a:chOff x="1550610" y="4704238"/>
            <a:chExt cx="2095205" cy="350538"/>
          </a:xfrm>
        </p:grpSpPr>
        <p:grpSp>
          <p:nvGrpSpPr>
            <p:cNvPr id="167" name="Google Shape;167;p8"/>
            <p:cNvGrpSpPr/>
            <p:nvPr/>
          </p:nvGrpSpPr>
          <p:grpSpPr>
            <a:xfrm>
              <a:off x="1550610" y="4929675"/>
              <a:ext cx="1502130" cy="125100"/>
              <a:chOff x="1550610" y="4929675"/>
              <a:chExt cx="1502130" cy="125100"/>
            </a:xfrm>
          </p:grpSpPr>
          <p:sp>
            <p:nvSpPr>
              <p:cNvPr id="168" name="Google Shape;168;p8"/>
              <p:cNvSpPr/>
              <p:nvPr/>
            </p:nvSpPr>
            <p:spPr>
              <a:xfrm>
                <a:off x="155061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cxnSp>
            <p:nvCxnSpPr>
              <p:cNvPr id="169" name="Google Shape;169;p8"/>
              <p:cNvCxnSpPr>
                <a:stCxn id="168" idx="6"/>
                <a:endCxn id="170" idx="2"/>
              </p:cNvCxnSpPr>
              <p:nvPr/>
            </p:nvCxnSpPr>
            <p:spPr>
              <a:xfrm>
                <a:off x="1675710" y="4992225"/>
                <a:ext cx="1251900" cy="0"/>
              </a:xfrm>
              <a:prstGeom prst="straightConnector1">
                <a:avLst/>
              </a:prstGeom>
              <a:noFill/>
              <a:ln w="9525" cap="flat" cmpd="sng">
                <a:solidFill>
                  <a:schemeClr val="dk1"/>
                </a:solidFill>
                <a:prstDash val="solid"/>
                <a:round/>
                <a:headEnd type="none" w="med" len="med"/>
                <a:tailEnd type="none" w="med" len="med"/>
              </a:ln>
            </p:spPr>
          </p:cxnSp>
          <p:sp>
            <p:nvSpPr>
              <p:cNvPr id="170" name="Google Shape;170;p8"/>
              <p:cNvSpPr/>
              <p:nvPr/>
            </p:nvSpPr>
            <p:spPr>
              <a:xfrm>
                <a:off x="292764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grpSp>
          <p:nvGrpSpPr>
            <p:cNvPr id="171" name="Google Shape;171;p8"/>
            <p:cNvGrpSpPr/>
            <p:nvPr/>
          </p:nvGrpSpPr>
          <p:grpSpPr>
            <a:xfrm>
              <a:off x="2143685" y="4704238"/>
              <a:ext cx="1502130" cy="125100"/>
              <a:chOff x="1550610" y="4929675"/>
              <a:chExt cx="1502130" cy="125100"/>
            </a:xfrm>
          </p:grpSpPr>
          <p:sp>
            <p:nvSpPr>
              <p:cNvPr id="172" name="Google Shape;172;p8"/>
              <p:cNvSpPr/>
              <p:nvPr/>
            </p:nvSpPr>
            <p:spPr>
              <a:xfrm>
                <a:off x="155061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cxnSp>
            <p:nvCxnSpPr>
              <p:cNvPr id="173" name="Google Shape;173;p8"/>
              <p:cNvCxnSpPr>
                <a:stCxn id="172" idx="6"/>
                <a:endCxn id="174" idx="2"/>
              </p:cNvCxnSpPr>
              <p:nvPr/>
            </p:nvCxnSpPr>
            <p:spPr>
              <a:xfrm>
                <a:off x="1675710" y="4992225"/>
                <a:ext cx="1251900" cy="0"/>
              </a:xfrm>
              <a:prstGeom prst="straightConnector1">
                <a:avLst/>
              </a:prstGeom>
              <a:noFill/>
              <a:ln w="9525" cap="flat" cmpd="sng">
                <a:solidFill>
                  <a:schemeClr val="dk1"/>
                </a:solidFill>
                <a:prstDash val="solid"/>
                <a:round/>
                <a:headEnd type="none" w="med" len="med"/>
                <a:tailEnd type="none" w="med" len="med"/>
              </a:ln>
            </p:spPr>
          </p:cxnSp>
          <p:sp>
            <p:nvSpPr>
              <p:cNvPr id="174" name="Google Shape;174;p8"/>
              <p:cNvSpPr/>
              <p:nvPr/>
            </p:nvSpPr>
            <p:spPr>
              <a:xfrm>
                <a:off x="292764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grpSp>
      <p:grpSp>
        <p:nvGrpSpPr>
          <p:cNvPr id="175" name="Google Shape;175;p8"/>
          <p:cNvGrpSpPr/>
          <p:nvPr/>
        </p:nvGrpSpPr>
        <p:grpSpPr>
          <a:xfrm>
            <a:off x="8710536" y="4220279"/>
            <a:ext cx="436703" cy="923225"/>
            <a:chOff x="4794250" y="3765054"/>
            <a:chExt cx="436703" cy="923225"/>
          </a:xfrm>
        </p:grpSpPr>
        <p:sp>
          <p:nvSpPr>
            <p:cNvPr id="176" name="Google Shape;176;p8"/>
            <p:cNvSpPr/>
            <p:nvPr/>
          </p:nvSpPr>
          <p:spPr>
            <a:xfrm>
              <a:off x="4794250" y="3765054"/>
              <a:ext cx="436703" cy="492633"/>
            </a:xfrm>
            <a:custGeom>
              <a:avLst/>
              <a:gdLst/>
              <a:ahLst/>
              <a:cxnLst/>
              <a:rect l="l" t="t" r="r" b="b"/>
              <a:pathLst>
                <a:path w="436703" h="492633" extrusionOk="0">
                  <a:moveTo>
                    <a:pt x="436704" y="0"/>
                  </a:moveTo>
                  <a:lnTo>
                    <a:pt x="0" y="438477"/>
                  </a:lnTo>
                  <a:lnTo>
                    <a:pt x="0" y="492634"/>
                  </a:lnTo>
                  <a:lnTo>
                    <a:pt x="436704" y="54061"/>
                  </a:lnTo>
                  <a:lnTo>
                    <a:pt x="43670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8"/>
            <p:cNvSpPr/>
            <p:nvPr/>
          </p:nvSpPr>
          <p:spPr>
            <a:xfrm>
              <a:off x="4794250" y="3889234"/>
              <a:ext cx="436703" cy="492633"/>
            </a:xfrm>
            <a:custGeom>
              <a:avLst/>
              <a:gdLst/>
              <a:ahLst/>
              <a:cxnLst/>
              <a:rect l="l" t="t" r="r" b="b"/>
              <a:pathLst>
                <a:path w="436703" h="492633" extrusionOk="0">
                  <a:moveTo>
                    <a:pt x="0" y="438477"/>
                  </a:moveTo>
                  <a:lnTo>
                    <a:pt x="0" y="492633"/>
                  </a:lnTo>
                  <a:lnTo>
                    <a:pt x="436704" y="54061"/>
                  </a:lnTo>
                  <a:lnTo>
                    <a:pt x="436704" y="0"/>
                  </a:lnTo>
                  <a:lnTo>
                    <a:pt x="0" y="4384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8"/>
            <p:cNvSpPr/>
            <p:nvPr/>
          </p:nvSpPr>
          <p:spPr>
            <a:xfrm>
              <a:off x="4794250" y="4013414"/>
              <a:ext cx="436703" cy="492633"/>
            </a:xfrm>
            <a:custGeom>
              <a:avLst/>
              <a:gdLst/>
              <a:ahLst/>
              <a:cxnLst/>
              <a:rect l="l" t="t" r="r" b="b"/>
              <a:pathLst>
                <a:path w="436703" h="492633" extrusionOk="0">
                  <a:moveTo>
                    <a:pt x="0" y="438572"/>
                  </a:moveTo>
                  <a:lnTo>
                    <a:pt x="0" y="492634"/>
                  </a:lnTo>
                  <a:lnTo>
                    <a:pt x="436704" y="54061"/>
                  </a:lnTo>
                  <a:lnTo>
                    <a:pt x="436704" y="0"/>
                  </a:lnTo>
                  <a:lnTo>
                    <a:pt x="0" y="43857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8"/>
            <p:cNvSpPr/>
            <p:nvPr/>
          </p:nvSpPr>
          <p:spPr>
            <a:xfrm>
              <a:off x="4794250" y="4137594"/>
              <a:ext cx="436703" cy="492633"/>
            </a:xfrm>
            <a:custGeom>
              <a:avLst/>
              <a:gdLst/>
              <a:ahLst/>
              <a:cxnLst/>
              <a:rect l="l" t="t" r="r" b="b"/>
              <a:pathLst>
                <a:path w="436703" h="492633" extrusionOk="0">
                  <a:moveTo>
                    <a:pt x="0" y="438572"/>
                  </a:moveTo>
                  <a:lnTo>
                    <a:pt x="0" y="492633"/>
                  </a:lnTo>
                  <a:lnTo>
                    <a:pt x="436704" y="54156"/>
                  </a:lnTo>
                  <a:lnTo>
                    <a:pt x="436704" y="0"/>
                  </a:lnTo>
                  <a:lnTo>
                    <a:pt x="0" y="43857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8"/>
            <p:cNvSpPr/>
            <p:nvPr/>
          </p:nvSpPr>
          <p:spPr>
            <a:xfrm>
              <a:off x="4806317" y="4261773"/>
              <a:ext cx="424636" cy="426505"/>
            </a:xfrm>
            <a:custGeom>
              <a:avLst/>
              <a:gdLst/>
              <a:ahLst/>
              <a:cxnLst/>
              <a:rect l="l" t="t" r="r" b="b"/>
              <a:pathLst>
                <a:path w="424636" h="426505" extrusionOk="0">
                  <a:moveTo>
                    <a:pt x="0" y="426506"/>
                  </a:moveTo>
                  <a:lnTo>
                    <a:pt x="53875" y="426506"/>
                  </a:lnTo>
                  <a:lnTo>
                    <a:pt x="424637" y="54061"/>
                  </a:lnTo>
                  <a:lnTo>
                    <a:pt x="424637" y="0"/>
                  </a:lnTo>
                  <a:lnTo>
                    <a:pt x="0" y="4265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8"/>
            <p:cNvSpPr/>
            <p:nvPr/>
          </p:nvSpPr>
          <p:spPr>
            <a:xfrm>
              <a:off x="4929936" y="4385953"/>
              <a:ext cx="301017" cy="302325"/>
            </a:xfrm>
            <a:custGeom>
              <a:avLst/>
              <a:gdLst/>
              <a:ahLst/>
              <a:cxnLst/>
              <a:rect l="l" t="t" r="r" b="b"/>
              <a:pathLst>
                <a:path w="301017" h="302325" extrusionOk="0">
                  <a:moveTo>
                    <a:pt x="0" y="302326"/>
                  </a:moveTo>
                  <a:lnTo>
                    <a:pt x="53875" y="302326"/>
                  </a:lnTo>
                  <a:lnTo>
                    <a:pt x="301018" y="54156"/>
                  </a:lnTo>
                  <a:lnTo>
                    <a:pt x="301018" y="0"/>
                  </a:lnTo>
                  <a:lnTo>
                    <a:pt x="0" y="3023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8"/>
            <p:cNvSpPr/>
            <p:nvPr/>
          </p:nvSpPr>
          <p:spPr>
            <a:xfrm>
              <a:off x="5053554" y="4510133"/>
              <a:ext cx="177399" cy="178146"/>
            </a:xfrm>
            <a:custGeom>
              <a:avLst/>
              <a:gdLst/>
              <a:ahLst/>
              <a:cxnLst/>
              <a:rect l="l" t="t" r="r" b="b"/>
              <a:pathLst>
                <a:path w="177399" h="178146" extrusionOk="0">
                  <a:moveTo>
                    <a:pt x="0" y="178146"/>
                  </a:moveTo>
                  <a:lnTo>
                    <a:pt x="53875" y="178146"/>
                  </a:lnTo>
                  <a:lnTo>
                    <a:pt x="177399" y="54157"/>
                  </a:lnTo>
                  <a:lnTo>
                    <a:pt x="177399" y="0"/>
                  </a:lnTo>
                  <a:lnTo>
                    <a:pt x="0" y="178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3"/>
        <p:cNvGrpSpPr/>
        <p:nvPr/>
      </p:nvGrpSpPr>
      <p:grpSpPr>
        <a:xfrm>
          <a:off x="0" y="0"/>
          <a:ext cx="0" cy="0"/>
          <a:chOff x="0" y="0"/>
          <a:chExt cx="0" cy="0"/>
        </a:xfrm>
      </p:grpSpPr>
      <p:sp>
        <p:nvSpPr>
          <p:cNvPr id="184" name="Google Shape;184;p9"/>
          <p:cNvSpPr/>
          <p:nvPr/>
        </p:nvSpPr>
        <p:spPr>
          <a:xfrm>
            <a:off x="237399" y="230425"/>
            <a:ext cx="8650800" cy="4680000"/>
          </a:xfrm>
          <a:prstGeom prst="roundRect">
            <a:avLst>
              <a:gd name="adj" fmla="val 3274"/>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185" name="Google Shape;185;p9"/>
          <p:cNvSpPr txBox="1">
            <a:spLocks noGrp="1"/>
          </p:cNvSpPr>
          <p:nvPr>
            <p:ph type="title"/>
          </p:nvPr>
        </p:nvSpPr>
        <p:spPr>
          <a:xfrm>
            <a:off x="2549400" y="1509325"/>
            <a:ext cx="4045200" cy="88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6" name="Google Shape;186;p9"/>
          <p:cNvSpPr txBox="1">
            <a:spLocks noGrp="1"/>
          </p:cNvSpPr>
          <p:nvPr>
            <p:ph type="subTitle" idx="1"/>
          </p:nvPr>
        </p:nvSpPr>
        <p:spPr>
          <a:xfrm>
            <a:off x="2549400" y="2399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grpSp>
        <p:nvGrpSpPr>
          <p:cNvPr id="187" name="Google Shape;187;p9"/>
          <p:cNvGrpSpPr/>
          <p:nvPr/>
        </p:nvGrpSpPr>
        <p:grpSpPr>
          <a:xfrm>
            <a:off x="383975" y="4834938"/>
            <a:ext cx="469100" cy="125100"/>
            <a:chOff x="4540000" y="294675"/>
            <a:chExt cx="469100" cy="125100"/>
          </a:xfrm>
        </p:grpSpPr>
        <p:sp>
          <p:nvSpPr>
            <p:cNvPr id="188" name="Google Shape;188;p9"/>
            <p:cNvSpPr/>
            <p:nvPr/>
          </p:nvSpPr>
          <p:spPr>
            <a:xfrm rot="-5400000">
              <a:off x="4531600" y="303075"/>
              <a:ext cx="125100" cy="108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189" name="Google Shape;189;p9"/>
            <p:cNvSpPr/>
            <p:nvPr/>
          </p:nvSpPr>
          <p:spPr>
            <a:xfrm rot="-5400000">
              <a:off x="4712000" y="303075"/>
              <a:ext cx="125100" cy="108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190" name="Google Shape;190;p9"/>
            <p:cNvSpPr/>
            <p:nvPr/>
          </p:nvSpPr>
          <p:spPr>
            <a:xfrm rot="-5400000">
              <a:off x="4892400" y="303075"/>
              <a:ext cx="125100" cy="108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grpSp>
        <p:nvGrpSpPr>
          <p:cNvPr id="191" name="Google Shape;191;p9"/>
          <p:cNvGrpSpPr/>
          <p:nvPr/>
        </p:nvGrpSpPr>
        <p:grpSpPr>
          <a:xfrm>
            <a:off x="88697" y="128478"/>
            <a:ext cx="9605028" cy="1375911"/>
            <a:chOff x="88697" y="128478"/>
            <a:chExt cx="9605028" cy="1375911"/>
          </a:xfrm>
        </p:grpSpPr>
        <p:grpSp>
          <p:nvGrpSpPr>
            <p:cNvPr id="192" name="Google Shape;192;p9"/>
            <p:cNvGrpSpPr/>
            <p:nvPr/>
          </p:nvGrpSpPr>
          <p:grpSpPr>
            <a:xfrm>
              <a:off x="88697" y="128478"/>
              <a:ext cx="633676" cy="822037"/>
              <a:chOff x="6758847" y="-1673422"/>
              <a:chExt cx="633676" cy="822037"/>
            </a:xfrm>
          </p:grpSpPr>
          <p:sp>
            <p:nvSpPr>
              <p:cNvPr id="193" name="Google Shape;193;p9"/>
              <p:cNvSpPr/>
              <p:nvPr/>
            </p:nvSpPr>
            <p:spPr>
              <a:xfrm>
                <a:off x="6758847" y="-1673422"/>
                <a:ext cx="633676" cy="446553"/>
              </a:xfrm>
              <a:custGeom>
                <a:avLst/>
                <a:gdLst/>
                <a:ahLst/>
                <a:cxnLst/>
                <a:rect l="l" t="t" r="r" b="b"/>
                <a:pathLst>
                  <a:path w="633676" h="446553" extrusionOk="0">
                    <a:moveTo>
                      <a:pt x="316886" y="446553"/>
                    </a:moveTo>
                    <a:lnTo>
                      <a:pt x="316886" y="446553"/>
                    </a:lnTo>
                    <a:cubicBezTo>
                      <a:pt x="141862" y="446553"/>
                      <a:pt x="0" y="304701"/>
                      <a:pt x="0" y="129785"/>
                    </a:cubicBezTo>
                    <a:lnTo>
                      <a:pt x="0" y="0"/>
                    </a:lnTo>
                    <a:lnTo>
                      <a:pt x="633677" y="0"/>
                    </a:lnTo>
                    <a:lnTo>
                      <a:pt x="633677" y="129785"/>
                    </a:lnTo>
                    <a:cubicBezTo>
                      <a:pt x="633677" y="304796"/>
                      <a:pt x="491814" y="446553"/>
                      <a:pt x="316886" y="44655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9"/>
              <p:cNvSpPr/>
              <p:nvPr/>
            </p:nvSpPr>
            <p:spPr>
              <a:xfrm>
                <a:off x="6758847" y="-1298033"/>
                <a:ext cx="633676" cy="446648"/>
              </a:xfrm>
              <a:custGeom>
                <a:avLst/>
                <a:gdLst/>
                <a:ahLst/>
                <a:cxnLst/>
                <a:rect l="l" t="t" r="r" b="b"/>
                <a:pathLst>
                  <a:path w="633676" h="446648" extrusionOk="0">
                    <a:moveTo>
                      <a:pt x="316886" y="0"/>
                    </a:moveTo>
                    <a:lnTo>
                      <a:pt x="316886" y="0"/>
                    </a:lnTo>
                    <a:cubicBezTo>
                      <a:pt x="141862" y="0"/>
                      <a:pt x="0" y="141852"/>
                      <a:pt x="0" y="316863"/>
                    </a:cubicBezTo>
                    <a:lnTo>
                      <a:pt x="0" y="446648"/>
                    </a:lnTo>
                    <a:lnTo>
                      <a:pt x="633677" y="446648"/>
                    </a:lnTo>
                    <a:lnTo>
                      <a:pt x="633677" y="316863"/>
                    </a:lnTo>
                    <a:cubicBezTo>
                      <a:pt x="633677" y="141852"/>
                      <a:pt x="491814" y="0"/>
                      <a:pt x="316886" y="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 name="Google Shape;195;p9"/>
            <p:cNvGrpSpPr/>
            <p:nvPr/>
          </p:nvGrpSpPr>
          <p:grpSpPr>
            <a:xfrm>
              <a:off x="8614625" y="425289"/>
              <a:ext cx="1079100" cy="1079100"/>
              <a:chOff x="8359400" y="1569464"/>
              <a:chExt cx="1079100" cy="1079100"/>
            </a:xfrm>
          </p:grpSpPr>
          <p:sp>
            <p:nvSpPr>
              <p:cNvPr id="196" name="Google Shape;196;p9"/>
              <p:cNvSpPr/>
              <p:nvPr/>
            </p:nvSpPr>
            <p:spPr>
              <a:xfrm>
                <a:off x="8800721" y="2010786"/>
                <a:ext cx="196500" cy="19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197" name="Google Shape;197;p9"/>
              <p:cNvSpPr/>
              <p:nvPr/>
            </p:nvSpPr>
            <p:spPr>
              <a:xfrm>
                <a:off x="8751793" y="1961857"/>
                <a:ext cx="294300" cy="29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198" name="Google Shape;198;p9"/>
              <p:cNvSpPr/>
              <p:nvPr/>
            </p:nvSpPr>
            <p:spPr>
              <a:xfrm>
                <a:off x="8702543" y="1912607"/>
                <a:ext cx="392700" cy="39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199" name="Google Shape;199;p9"/>
              <p:cNvSpPr/>
              <p:nvPr/>
            </p:nvSpPr>
            <p:spPr>
              <a:xfrm>
                <a:off x="8653614" y="1863679"/>
                <a:ext cx="490500" cy="49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200" name="Google Shape;200;p9"/>
              <p:cNvSpPr/>
              <p:nvPr/>
            </p:nvSpPr>
            <p:spPr>
              <a:xfrm>
                <a:off x="8604686" y="1814750"/>
                <a:ext cx="588300" cy="588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201" name="Google Shape;201;p9"/>
              <p:cNvSpPr/>
              <p:nvPr/>
            </p:nvSpPr>
            <p:spPr>
              <a:xfrm>
                <a:off x="8555436" y="1765500"/>
                <a:ext cx="687000" cy="687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202" name="Google Shape;202;p9"/>
              <p:cNvSpPr/>
              <p:nvPr/>
            </p:nvSpPr>
            <p:spPr>
              <a:xfrm>
                <a:off x="8506507" y="1716571"/>
                <a:ext cx="784800" cy="784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203" name="Google Shape;203;p9"/>
              <p:cNvSpPr/>
              <p:nvPr/>
            </p:nvSpPr>
            <p:spPr>
              <a:xfrm>
                <a:off x="8457257" y="1667321"/>
                <a:ext cx="883200" cy="88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204" name="Google Shape;204;p9"/>
              <p:cNvSpPr/>
              <p:nvPr/>
            </p:nvSpPr>
            <p:spPr>
              <a:xfrm>
                <a:off x="8408328" y="1618393"/>
                <a:ext cx="981000" cy="98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205" name="Google Shape;205;p9"/>
              <p:cNvSpPr/>
              <p:nvPr/>
            </p:nvSpPr>
            <p:spPr>
              <a:xfrm>
                <a:off x="8359400" y="1569464"/>
                <a:ext cx="1079100" cy="1079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584"/>
        <p:cNvGrpSpPr/>
        <p:nvPr/>
      </p:nvGrpSpPr>
      <p:grpSpPr>
        <a:xfrm>
          <a:off x="0" y="0"/>
          <a:ext cx="0" cy="0"/>
          <a:chOff x="0" y="0"/>
          <a:chExt cx="0" cy="0"/>
        </a:xfrm>
      </p:grpSpPr>
      <p:sp>
        <p:nvSpPr>
          <p:cNvPr id="585" name="Google Shape;585;p23"/>
          <p:cNvSpPr/>
          <p:nvPr/>
        </p:nvSpPr>
        <p:spPr>
          <a:xfrm>
            <a:off x="237399" y="230425"/>
            <a:ext cx="8650800" cy="4680000"/>
          </a:xfrm>
          <a:prstGeom prst="roundRect">
            <a:avLst>
              <a:gd name="adj" fmla="val 5464"/>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586"/>
        <p:cNvGrpSpPr/>
        <p:nvPr/>
      </p:nvGrpSpPr>
      <p:grpSpPr>
        <a:xfrm>
          <a:off x="0" y="0"/>
          <a:ext cx="0" cy="0"/>
          <a:chOff x="0" y="0"/>
          <a:chExt cx="0" cy="0"/>
        </a:xfrm>
      </p:grpSpPr>
      <p:sp>
        <p:nvSpPr>
          <p:cNvPr id="587" name="Google Shape;587;p24"/>
          <p:cNvSpPr/>
          <p:nvPr/>
        </p:nvSpPr>
        <p:spPr>
          <a:xfrm>
            <a:off x="237399" y="230425"/>
            <a:ext cx="8650800" cy="4680000"/>
          </a:xfrm>
          <a:prstGeom prst="roundRect">
            <a:avLst>
              <a:gd name="adj" fmla="val 5464"/>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nvGrpSpPr>
          <p:cNvPr id="588" name="Google Shape;588;p24"/>
          <p:cNvGrpSpPr/>
          <p:nvPr/>
        </p:nvGrpSpPr>
        <p:grpSpPr>
          <a:xfrm>
            <a:off x="347731" y="4"/>
            <a:ext cx="8796275" cy="4758027"/>
            <a:chOff x="347731" y="4"/>
            <a:chExt cx="8796275" cy="4758027"/>
          </a:xfrm>
        </p:grpSpPr>
        <p:grpSp>
          <p:nvGrpSpPr>
            <p:cNvPr id="589" name="Google Shape;589;p24"/>
            <p:cNvGrpSpPr/>
            <p:nvPr/>
          </p:nvGrpSpPr>
          <p:grpSpPr>
            <a:xfrm rot="10800000" flipH="1">
              <a:off x="8707303" y="4"/>
              <a:ext cx="436703" cy="923225"/>
              <a:chOff x="4794250" y="3765054"/>
              <a:chExt cx="436703" cy="923225"/>
            </a:xfrm>
          </p:grpSpPr>
          <p:sp>
            <p:nvSpPr>
              <p:cNvPr id="590" name="Google Shape;590;p24"/>
              <p:cNvSpPr/>
              <p:nvPr/>
            </p:nvSpPr>
            <p:spPr>
              <a:xfrm>
                <a:off x="4794250" y="3765054"/>
                <a:ext cx="436703" cy="492633"/>
              </a:xfrm>
              <a:custGeom>
                <a:avLst/>
                <a:gdLst/>
                <a:ahLst/>
                <a:cxnLst/>
                <a:rect l="l" t="t" r="r" b="b"/>
                <a:pathLst>
                  <a:path w="436703" h="492633" extrusionOk="0">
                    <a:moveTo>
                      <a:pt x="436704" y="0"/>
                    </a:moveTo>
                    <a:lnTo>
                      <a:pt x="0" y="438477"/>
                    </a:lnTo>
                    <a:lnTo>
                      <a:pt x="0" y="492634"/>
                    </a:lnTo>
                    <a:lnTo>
                      <a:pt x="436704" y="54061"/>
                    </a:lnTo>
                    <a:lnTo>
                      <a:pt x="43670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4"/>
              <p:cNvSpPr/>
              <p:nvPr/>
            </p:nvSpPr>
            <p:spPr>
              <a:xfrm>
                <a:off x="4794250" y="3889234"/>
                <a:ext cx="436703" cy="492633"/>
              </a:xfrm>
              <a:custGeom>
                <a:avLst/>
                <a:gdLst/>
                <a:ahLst/>
                <a:cxnLst/>
                <a:rect l="l" t="t" r="r" b="b"/>
                <a:pathLst>
                  <a:path w="436703" h="492633" extrusionOk="0">
                    <a:moveTo>
                      <a:pt x="0" y="438477"/>
                    </a:moveTo>
                    <a:lnTo>
                      <a:pt x="0" y="492633"/>
                    </a:lnTo>
                    <a:lnTo>
                      <a:pt x="436704" y="54061"/>
                    </a:lnTo>
                    <a:lnTo>
                      <a:pt x="436704" y="0"/>
                    </a:lnTo>
                    <a:lnTo>
                      <a:pt x="0" y="4384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4"/>
              <p:cNvSpPr/>
              <p:nvPr/>
            </p:nvSpPr>
            <p:spPr>
              <a:xfrm>
                <a:off x="4794250" y="4013414"/>
                <a:ext cx="436703" cy="492633"/>
              </a:xfrm>
              <a:custGeom>
                <a:avLst/>
                <a:gdLst/>
                <a:ahLst/>
                <a:cxnLst/>
                <a:rect l="l" t="t" r="r" b="b"/>
                <a:pathLst>
                  <a:path w="436703" h="492633" extrusionOk="0">
                    <a:moveTo>
                      <a:pt x="0" y="438572"/>
                    </a:moveTo>
                    <a:lnTo>
                      <a:pt x="0" y="492634"/>
                    </a:lnTo>
                    <a:lnTo>
                      <a:pt x="436704" y="54061"/>
                    </a:lnTo>
                    <a:lnTo>
                      <a:pt x="436704" y="0"/>
                    </a:lnTo>
                    <a:lnTo>
                      <a:pt x="0" y="43857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4"/>
              <p:cNvSpPr/>
              <p:nvPr/>
            </p:nvSpPr>
            <p:spPr>
              <a:xfrm>
                <a:off x="4794250" y="4137594"/>
                <a:ext cx="436703" cy="492633"/>
              </a:xfrm>
              <a:custGeom>
                <a:avLst/>
                <a:gdLst/>
                <a:ahLst/>
                <a:cxnLst/>
                <a:rect l="l" t="t" r="r" b="b"/>
                <a:pathLst>
                  <a:path w="436703" h="492633" extrusionOk="0">
                    <a:moveTo>
                      <a:pt x="0" y="438572"/>
                    </a:moveTo>
                    <a:lnTo>
                      <a:pt x="0" y="492633"/>
                    </a:lnTo>
                    <a:lnTo>
                      <a:pt x="436704" y="54156"/>
                    </a:lnTo>
                    <a:lnTo>
                      <a:pt x="436704" y="0"/>
                    </a:lnTo>
                    <a:lnTo>
                      <a:pt x="0" y="43857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4"/>
              <p:cNvSpPr/>
              <p:nvPr/>
            </p:nvSpPr>
            <p:spPr>
              <a:xfrm>
                <a:off x="4806317" y="4261773"/>
                <a:ext cx="424636" cy="426505"/>
              </a:xfrm>
              <a:custGeom>
                <a:avLst/>
                <a:gdLst/>
                <a:ahLst/>
                <a:cxnLst/>
                <a:rect l="l" t="t" r="r" b="b"/>
                <a:pathLst>
                  <a:path w="424636" h="426505" extrusionOk="0">
                    <a:moveTo>
                      <a:pt x="0" y="426506"/>
                    </a:moveTo>
                    <a:lnTo>
                      <a:pt x="53875" y="426506"/>
                    </a:lnTo>
                    <a:lnTo>
                      <a:pt x="424637" y="54061"/>
                    </a:lnTo>
                    <a:lnTo>
                      <a:pt x="424637" y="0"/>
                    </a:lnTo>
                    <a:lnTo>
                      <a:pt x="0" y="4265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4"/>
              <p:cNvSpPr/>
              <p:nvPr/>
            </p:nvSpPr>
            <p:spPr>
              <a:xfrm>
                <a:off x="4929936" y="4385953"/>
                <a:ext cx="301017" cy="302325"/>
              </a:xfrm>
              <a:custGeom>
                <a:avLst/>
                <a:gdLst/>
                <a:ahLst/>
                <a:cxnLst/>
                <a:rect l="l" t="t" r="r" b="b"/>
                <a:pathLst>
                  <a:path w="301017" h="302325" extrusionOk="0">
                    <a:moveTo>
                      <a:pt x="0" y="302326"/>
                    </a:moveTo>
                    <a:lnTo>
                      <a:pt x="53875" y="302326"/>
                    </a:lnTo>
                    <a:lnTo>
                      <a:pt x="301018" y="54156"/>
                    </a:lnTo>
                    <a:lnTo>
                      <a:pt x="301018" y="0"/>
                    </a:lnTo>
                    <a:lnTo>
                      <a:pt x="0" y="3023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4"/>
              <p:cNvSpPr/>
              <p:nvPr/>
            </p:nvSpPr>
            <p:spPr>
              <a:xfrm>
                <a:off x="5053554" y="4510133"/>
                <a:ext cx="177399" cy="178146"/>
              </a:xfrm>
              <a:custGeom>
                <a:avLst/>
                <a:gdLst/>
                <a:ahLst/>
                <a:cxnLst/>
                <a:rect l="l" t="t" r="r" b="b"/>
                <a:pathLst>
                  <a:path w="177399" h="178146" extrusionOk="0">
                    <a:moveTo>
                      <a:pt x="0" y="178146"/>
                    </a:moveTo>
                    <a:lnTo>
                      <a:pt x="53875" y="178146"/>
                    </a:lnTo>
                    <a:lnTo>
                      <a:pt x="177399" y="54157"/>
                    </a:lnTo>
                    <a:lnTo>
                      <a:pt x="177399" y="0"/>
                    </a:lnTo>
                    <a:lnTo>
                      <a:pt x="0" y="178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4"/>
            <p:cNvGrpSpPr/>
            <p:nvPr/>
          </p:nvGrpSpPr>
          <p:grpSpPr>
            <a:xfrm>
              <a:off x="347731" y="4092815"/>
              <a:ext cx="264435" cy="665216"/>
              <a:chOff x="8625081" y="258015"/>
              <a:chExt cx="264435" cy="665216"/>
            </a:xfrm>
          </p:grpSpPr>
          <p:sp>
            <p:nvSpPr>
              <p:cNvPr id="598" name="Google Shape;598;p24"/>
              <p:cNvSpPr/>
              <p:nvPr/>
            </p:nvSpPr>
            <p:spPr>
              <a:xfrm>
                <a:off x="8625081" y="258014"/>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4"/>
              <p:cNvSpPr/>
              <p:nvPr/>
            </p:nvSpPr>
            <p:spPr>
              <a:xfrm>
                <a:off x="8625081" y="658815"/>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00" name="Google Shape;600;p24"/>
          <p:cNvGrpSpPr/>
          <p:nvPr/>
        </p:nvGrpSpPr>
        <p:grpSpPr>
          <a:xfrm>
            <a:off x="668085" y="94513"/>
            <a:ext cx="8070203" cy="4663511"/>
            <a:chOff x="668085" y="94513"/>
            <a:chExt cx="8070203" cy="4663511"/>
          </a:xfrm>
        </p:grpSpPr>
        <p:grpSp>
          <p:nvGrpSpPr>
            <p:cNvPr id="601" name="Google Shape;601;p24"/>
            <p:cNvGrpSpPr/>
            <p:nvPr/>
          </p:nvGrpSpPr>
          <p:grpSpPr>
            <a:xfrm>
              <a:off x="8269230" y="4309908"/>
              <a:ext cx="469058" cy="448115"/>
              <a:chOff x="5348931" y="2165350"/>
              <a:chExt cx="962763" cy="919776"/>
            </a:xfrm>
          </p:grpSpPr>
          <p:sp>
            <p:nvSpPr>
              <p:cNvPr id="602" name="Google Shape;602;p24"/>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4"/>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4"/>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4"/>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4"/>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4"/>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4"/>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4"/>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4"/>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4"/>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4"/>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4"/>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4"/>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4"/>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4"/>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4"/>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4"/>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4"/>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4"/>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4"/>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4"/>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4"/>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4"/>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4"/>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4"/>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4"/>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4"/>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4"/>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4"/>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4"/>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2" name="Google Shape;632;p24"/>
            <p:cNvGrpSpPr/>
            <p:nvPr/>
          </p:nvGrpSpPr>
          <p:grpSpPr>
            <a:xfrm>
              <a:off x="668085" y="94513"/>
              <a:ext cx="2095205" cy="350538"/>
              <a:chOff x="1550610" y="4704238"/>
              <a:chExt cx="2095205" cy="350538"/>
            </a:xfrm>
          </p:grpSpPr>
          <p:grpSp>
            <p:nvGrpSpPr>
              <p:cNvPr id="633" name="Google Shape;633;p24"/>
              <p:cNvGrpSpPr/>
              <p:nvPr/>
            </p:nvGrpSpPr>
            <p:grpSpPr>
              <a:xfrm>
                <a:off x="1550610" y="4929675"/>
                <a:ext cx="1502130" cy="125100"/>
                <a:chOff x="1550610" y="4929675"/>
                <a:chExt cx="1502130" cy="125100"/>
              </a:xfrm>
            </p:grpSpPr>
            <p:sp>
              <p:nvSpPr>
                <p:cNvPr id="634" name="Google Shape;634;p24"/>
                <p:cNvSpPr/>
                <p:nvPr/>
              </p:nvSpPr>
              <p:spPr>
                <a:xfrm>
                  <a:off x="155061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cxnSp>
              <p:nvCxnSpPr>
                <p:cNvPr id="635" name="Google Shape;635;p24"/>
                <p:cNvCxnSpPr>
                  <a:stCxn id="634" idx="6"/>
                  <a:endCxn id="636" idx="2"/>
                </p:cNvCxnSpPr>
                <p:nvPr/>
              </p:nvCxnSpPr>
              <p:spPr>
                <a:xfrm>
                  <a:off x="1675710" y="4992225"/>
                  <a:ext cx="1251900" cy="0"/>
                </a:xfrm>
                <a:prstGeom prst="straightConnector1">
                  <a:avLst/>
                </a:prstGeom>
                <a:noFill/>
                <a:ln w="9525" cap="flat" cmpd="sng">
                  <a:solidFill>
                    <a:schemeClr val="dk1"/>
                  </a:solidFill>
                  <a:prstDash val="solid"/>
                  <a:round/>
                  <a:headEnd type="none" w="med" len="med"/>
                  <a:tailEnd type="none" w="med" len="med"/>
                </a:ln>
              </p:spPr>
            </p:cxnSp>
            <p:sp>
              <p:nvSpPr>
                <p:cNvPr id="636" name="Google Shape;636;p24"/>
                <p:cNvSpPr/>
                <p:nvPr/>
              </p:nvSpPr>
              <p:spPr>
                <a:xfrm>
                  <a:off x="292764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grpSp>
            <p:nvGrpSpPr>
              <p:cNvPr id="637" name="Google Shape;637;p24"/>
              <p:cNvGrpSpPr/>
              <p:nvPr/>
            </p:nvGrpSpPr>
            <p:grpSpPr>
              <a:xfrm>
                <a:off x="2143685" y="4704238"/>
                <a:ext cx="1502130" cy="125100"/>
                <a:chOff x="1550610" y="4929675"/>
                <a:chExt cx="1502130" cy="125100"/>
              </a:xfrm>
            </p:grpSpPr>
            <p:sp>
              <p:nvSpPr>
                <p:cNvPr id="638" name="Google Shape;638;p24"/>
                <p:cNvSpPr/>
                <p:nvPr/>
              </p:nvSpPr>
              <p:spPr>
                <a:xfrm>
                  <a:off x="155061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cxnSp>
              <p:nvCxnSpPr>
                <p:cNvPr id="639" name="Google Shape;639;p24"/>
                <p:cNvCxnSpPr>
                  <a:stCxn id="638" idx="6"/>
                  <a:endCxn id="640" idx="2"/>
                </p:cNvCxnSpPr>
                <p:nvPr/>
              </p:nvCxnSpPr>
              <p:spPr>
                <a:xfrm>
                  <a:off x="1675710" y="4992225"/>
                  <a:ext cx="1251900" cy="0"/>
                </a:xfrm>
                <a:prstGeom prst="straightConnector1">
                  <a:avLst/>
                </a:prstGeom>
                <a:noFill/>
                <a:ln w="9525" cap="flat" cmpd="sng">
                  <a:solidFill>
                    <a:schemeClr val="dk1"/>
                  </a:solidFill>
                  <a:prstDash val="solid"/>
                  <a:round/>
                  <a:headEnd type="none" w="med" len="med"/>
                  <a:tailEnd type="none" w="med" len="med"/>
                </a:ln>
              </p:spPr>
            </p:cxnSp>
            <p:sp>
              <p:nvSpPr>
                <p:cNvPr id="640" name="Google Shape;640;p24"/>
                <p:cNvSpPr/>
                <p:nvPr/>
              </p:nvSpPr>
              <p:spPr>
                <a:xfrm>
                  <a:off x="2927640" y="4929675"/>
                  <a:ext cx="125100" cy="12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lus Jakarta Sans"/>
              <a:buNone/>
              <a:defRPr sz="2800" b="1">
                <a:solidFill>
                  <a:schemeClr val="dk1"/>
                </a:solidFill>
                <a:latin typeface="Plus Jakarta Sans"/>
                <a:ea typeface="Plus Jakarta Sans"/>
                <a:cs typeface="Plus Jakarta Sans"/>
                <a:sym typeface="Plus Jakarta Sans"/>
              </a:defRPr>
            </a:lvl1pPr>
            <a:lvl2pPr lvl="1">
              <a:spcBef>
                <a:spcPts val="0"/>
              </a:spcBef>
              <a:spcAft>
                <a:spcPts val="0"/>
              </a:spcAft>
              <a:buClr>
                <a:schemeClr val="dk1"/>
              </a:buClr>
              <a:buSzPts val="2800"/>
              <a:buFont typeface="Plus Jakarta Sans"/>
              <a:buNone/>
              <a:defRPr sz="2800" b="1">
                <a:solidFill>
                  <a:schemeClr val="dk1"/>
                </a:solidFill>
                <a:latin typeface="Plus Jakarta Sans"/>
                <a:ea typeface="Plus Jakarta Sans"/>
                <a:cs typeface="Plus Jakarta Sans"/>
                <a:sym typeface="Plus Jakarta Sans"/>
              </a:defRPr>
            </a:lvl2pPr>
            <a:lvl3pPr lvl="2">
              <a:spcBef>
                <a:spcPts val="0"/>
              </a:spcBef>
              <a:spcAft>
                <a:spcPts val="0"/>
              </a:spcAft>
              <a:buClr>
                <a:schemeClr val="dk1"/>
              </a:buClr>
              <a:buSzPts val="2800"/>
              <a:buFont typeface="Plus Jakarta Sans"/>
              <a:buNone/>
              <a:defRPr sz="2800" b="1">
                <a:solidFill>
                  <a:schemeClr val="dk1"/>
                </a:solidFill>
                <a:latin typeface="Plus Jakarta Sans"/>
                <a:ea typeface="Plus Jakarta Sans"/>
                <a:cs typeface="Plus Jakarta Sans"/>
                <a:sym typeface="Plus Jakarta Sans"/>
              </a:defRPr>
            </a:lvl3pPr>
            <a:lvl4pPr lvl="3">
              <a:spcBef>
                <a:spcPts val="0"/>
              </a:spcBef>
              <a:spcAft>
                <a:spcPts val="0"/>
              </a:spcAft>
              <a:buClr>
                <a:schemeClr val="dk1"/>
              </a:buClr>
              <a:buSzPts val="2800"/>
              <a:buFont typeface="Plus Jakarta Sans"/>
              <a:buNone/>
              <a:defRPr sz="2800" b="1">
                <a:solidFill>
                  <a:schemeClr val="dk1"/>
                </a:solidFill>
                <a:latin typeface="Plus Jakarta Sans"/>
                <a:ea typeface="Plus Jakarta Sans"/>
                <a:cs typeface="Plus Jakarta Sans"/>
                <a:sym typeface="Plus Jakarta Sans"/>
              </a:defRPr>
            </a:lvl4pPr>
            <a:lvl5pPr lvl="4">
              <a:spcBef>
                <a:spcPts val="0"/>
              </a:spcBef>
              <a:spcAft>
                <a:spcPts val="0"/>
              </a:spcAft>
              <a:buClr>
                <a:schemeClr val="dk1"/>
              </a:buClr>
              <a:buSzPts val="2800"/>
              <a:buFont typeface="Plus Jakarta Sans"/>
              <a:buNone/>
              <a:defRPr sz="2800" b="1">
                <a:solidFill>
                  <a:schemeClr val="dk1"/>
                </a:solidFill>
                <a:latin typeface="Plus Jakarta Sans"/>
                <a:ea typeface="Plus Jakarta Sans"/>
                <a:cs typeface="Plus Jakarta Sans"/>
                <a:sym typeface="Plus Jakarta Sans"/>
              </a:defRPr>
            </a:lvl5pPr>
            <a:lvl6pPr lvl="5">
              <a:spcBef>
                <a:spcPts val="0"/>
              </a:spcBef>
              <a:spcAft>
                <a:spcPts val="0"/>
              </a:spcAft>
              <a:buClr>
                <a:schemeClr val="dk1"/>
              </a:buClr>
              <a:buSzPts val="2800"/>
              <a:buFont typeface="Plus Jakarta Sans"/>
              <a:buNone/>
              <a:defRPr sz="2800" b="1">
                <a:solidFill>
                  <a:schemeClr val="dk1"/>
                </a:solidFill>
                <a:latin typeface="Plus Jakarta Sans"/>
                <a:ea typeface="Plus Jakarta Sans"/>
                <a:cs typeface="Plus Jakarta Sans"/>
                <a:sym typeface="Plus Jakarta Sans"/>
              </a:defRPr>
            </a:lvl6pPr>
            <a:lvl7pPr lvl="6">
              <a:spcBef>
                <a:spcPts val="0"/>
              </a:spcBef>
              <a:spcAft>
                <a:spcPts val="0"/>
              </a:spcAft>
              <a:buClr>
                <a:schemeClr val="dk1"/>
              </a:buClr>
              <a:buSzPts val="2800"/>
              <a:buFont typeface="Plus Jakarta Sans"/>
              <a:buNone/>
              <a:defRPr sz="2800" b="1">
                <a:solidFill>
                  <a:schemeClr val="dk1"/>
                </a:solidFill>
                <a:latin typeface="Plus Jakarta Sans"/>
                <a:ea typeface="Plus Jakarta Sans"/>
                <a:cs typeface="Plus Jakarta Sans"/>
                <a:sym typeface="Plus Jakarta Sans"/>
              </a:defRPr>
            </a:lvl7pPr>
            <a:lvl8pPr lvl="7">
              <a:spcBef>
                <a:spcPts val="0"/>
              </a:spcBef>
              <a:spcAft>
                <a:spcPts val="0"/>
              </a:spcAft>
              <a:buClr>
                <a:schemeClr val="dk1"/>
              </a:buClr>
              <a:buSzPts val="2800"/>
              <a:buFont typeface="Plus Jakarta Sans"/>
              <a:buNone/>
              <a:defRPr sz="2800" b="1">
                <a:solidFill>
                  <a:schemeClr val="dk1"/>
                </a:solidFill>
                <a:latin typeface="Plus Jakarta Sans"/>
                <a:ea typeface="Plus Jakarta Sans"/>
                <a:cs typeface="Plus Jakarta Sans"/>
                <a:sym typeface="Plus Jakarta Sans"/>
              </a:defRPr>
            </a:lvl8pPr>
            <a:lvl9pPr lvl="8">
              <a:spcBef>
                <a:spcPts val="0"/>
              </a:spcBef>
              <a:spcAft>
                <a:spcPts val="0"/>
              </a:spcAft>
              <a:buClr>
                <a:schemeClr val="dk1"/>
              </a:buClr>
              <a:buSzPts val="2800"/>
              <a:buFont typeface="Plus Jakarta Sans"/>
              <a:buNone/>
              <a:defRPr sz="2800" b="1">
                <a:solidFill>
                  <a:schemeClr val="dk1"/>
                </a:solidFill>
                <a:latin typeface="Plus Jakarta Sans"/>
                <a:ea typeface="Plus Jakarta Sans"/>
                <a:cs typeface="Plus Jakarta Sans"/>
                <a:sym typeface="Plus Jakarta Sans"/>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Tight"/>
              <a:buChar char="●"/>
              <a:defRPr sz="1200">
                <a:solidFill>
                  <a:schemeClr val="dk1"/>
                </a:solidFill>
                <a:latin typeface="Inter Tight"/>
                <a:ea typeface="Inter Tight"/>
                <a:cs typeface="Inter Tight"/>
                <a:sym typeface="Inter Tight"/>
              </a:defRPr>
            </a:lvl1pPr>
            <a:lvl2pPr marL="914400" lvl="1" indent="-304800">
              <a:lnSpc>
                <a:spcPct val="100000"/>
              </a:lnSpc>
              <a:spcBef>
                <a:spcPts val="0"/>
              </a:spcBef>
              <a:spcAft>
                <a:spcPts val="0"/>
              </a:spcAft>
              <a:buClr>
                <a:schemeClr val="dk1"/>
              </a:buClr>
              <a:buSzPts val="1200"/>
              <a:buFont typeface="Inter Tight"/>
              <a:buChar char="○"/>
              <a:defRPr sz="1200">
                <a:solidFill>
                  <a:schemeClr val="dk1"/>
                </a:solidFill>
                <a:latin typeface="Inter Tight"/>
                <a:ea typeface="Inter Tight"/>
                <a:cs typeface="Inter Tight"/>
                <a:sym typeface="Inter Tight"/>
              </a:defRPr>
            </a:lvl2pPr>
            <a:lvl3pPr marL="1371600" lvl="2" indent="-304800">
              <a:lnSpc>
                <a:spcPct val="100000"/>
              </a:lnSpc>
              <a:spcBef>
                <a:spcPts val="0"/>
              </a:spcBef>
              <a:spcAft>
                <a:spcPts val="0"/>
              </a:spcAft>
              <a:buClr>
                <a:schemeClr val="dk1"/>
              </a:buClr>
              <a:buSzPts val="1200"/>
              <a:buFont typeface="Inter Tight"/>
              <a:buChar char="■"/>
              <a:defRPr sz="1200">
                <a:solidFill>
                  <a:schemeClr val="dk1"/>
                </a:solidFill>
                <a:latin typeface="Inter Tight"/>
                <a:ea typeface="Inter Tight"/>
                <a:cs typeface="Inter Tight"/>
                <a:sym typeface="Inter Tight"/>
              </a:defRPr>
            </a:lvl3pPr>
            <a:lvl4pPr marL="1828800" lvl="3" indent="-304800">
              <a:lnSpc>
                <a:spcPct val="100000"/>
              </a:lnSpc>
              <a:spcBef>
                <a:spcPts val="0"/>
              </a:spcBef>
              <a:spcAft>
                <a:spcPts val="0"/>
              </a:spcAft>
              <a:buClr>
                <a:schemeClr val="dk1"/>
              </a:buClr>
              <a:buSzPts val="1200"/>
              <a:buFont typeface="Inter Tight"/>
              <a:buChar char="●"/>
              <a:defRPr sz="1200">
                <a:solidFill>
                  <a:schemeClr val="dk1"/>
                </a:solidFill>
                <a:latin typeface="Inter Tight"/>
                <a:ea typeface="Inter Tight"/>
                <a:cs typeface="Inter Tight"/>
                <a:sym typeface="Inter Tight"/>
              </a:defRPr>
            </a:lvl4pPr>
            <a:lvl5pPr marL="2286000" lvl="4" indent="-304800">
              <a:lnSpc>
                <a:spcPct val="100000"/>
              </a:lnSpc>
              <a:spcBef>
                <a:spcPts val="0"/>
              </a:spcBef>
              <a:spcAft>
                <a:spcPts val="0"/>
              </a:spcAft>
              <a:buClr>
                <a:schemeClr val="dk1"/>
              </a:buClr>
              <a:buSzPts val="1200"/>
              <a:buFont typeface="Inter Tight"/>
              <a:buChar char="○"/>
              <a:defRPr sz="1200">
                <a:solidFill>
                  <a:schemeClr val="dk1"/>
                </a:solidFill>
                <a:latin typeface="Inter Tight"/>
                <a:ea typeface="Inter Tight"/>
                <a:cs typeface="Inter Tight"/>
                <a:sym typeface="Inter Tight"/>
              </a:defRPr>
            </a:lvl5pPr>
            <a:lvl6pPr marL="2743200" lvl="5" indent="-304800">
              <a:lnSpc>
                <a:spcPct val="100000"/>
              </a:lnSpc>
              <a:spcBef>
                <a:spcPts val="0"/>
              </a:spcBef>
              <a:spcAft>
                <a:spcPts val="0"/>
              </a:spcAft>
              <a:buClr>
                <a:schemeClr val="dk1"/>
              </a:buClr>
              <a:buSzPts val="1200"/>
              <a:buFont typeface="Inter Tight"/>
              <a:buChar char="■"/>
              <a:defRPr sz="1200">
                <a:solidFill>
                  <a:schemeClr val="dk1"/>
                </a:solidFill>
                <a:latin typeface="Inter Tight"/>
                <a:ea typeface="Inter Tight"/>
                <a:cs typeface="Inter Tight"/>
                <a:sym typeface="Inter Tight"/>
              </a:defRPr>
            </a:lvl6pPr>
            <a:lvl7pPr marL="3200400" lvl="6" indent="-304800">
              <a:lnSpc>
                <a:spcPct val="100000"/>
              </a:lnSpc>
              <a:spcBef>
                <a:spcPts val="0"/>
              </a:spcBef>
              <a:spcAft>
                <a:spcPts val="0"/>
              </a:spcAft>
              <a:buClr>
                <a:schemeClr val="dk1"/>
              </a:buClr>
              <a:buSzPts val="1200"/>
              <a:buFont typeface="Inter Tight"/>
              <a:buChar char="●"/>
              <a:defRPr sz="1200">
                <a:solidFill>
                  <a:schemeClr val="dk1"/>
                </a:solidFill>
                <a:latin typeface="Inter Tight"/>
                <a:ea typeface="Inter Tight"/>
                <a:cs typeface="Inter Tight"/>
                <a:sym typeface="Inter Tight"/>
              </a:defRPr>
            </a:lvl7pPr>
            <a:lvl8pPr marL="3657600" lvl="7" indent="-304800">
              <a:lnSpc>
                <a:spcPct val="100000"/>
              </a:lnSpc>
              <a:spcBef>
                <a:spcPts val="0"/>
              </a:spcBef>
              <a:spcAft>
                <a:spcPts val="0"/>
              </a:spcAft>
              <a:buClr>
                <a:schemeClr val="dk1"/>
              </a:buClr>
              <a:buSzPts val="1200"/>
              <a:buFont typeface="Inter Tight"/>
              <a:buChar char="○"/>
              <a:defRPr sz="1200">
                <a:solidFill>
                  <a:schemeClr val="dk1"/>
                </a:solidFill>
                <a:latin typeface="Inter Tight"/>
                <a:ea typeface="Inter Tight"/>
                <a:cs typeface="Inter Tight"/>
                <a:sym typeface="Inter Tight"/>
              </a:defRPr>
            </a:lvl8pPr>
            <a:lvl9pPr marL="4114800" lvl="8" indent="-304800">
              <a:lnSpc>
                <a:spcPct val="100000"/>
              </a:lnSpc>
              <a:spcBef>
                <a:spcPts val="0"/>
              </a:spcBef>
              <a:spcAft>
                <a:spcPts val="0"/>
              </a:spcAft>
              <a:buClr>
                <a:schemeClr val="dk1"/>
              </a:buClr>
              <a:buSzPts val="1200"/>
              <a:buFont typeface="Inter Tight"/>
              <a:buChar char="■"/>
              <a:defRPr sz="1200">
                <a:solidFill>
                  <a:schemeClr val="dk1"/>
                </a:solidFill>
                <a:latin typeface="Inter Tight"/>
                <a:ea typeface="Inter Tight"/>
                <a:cs typeface="Inter Tight"/>
                <a:sym typeface="Inter T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jp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28"/>
          <p:cNvSpPr/>
          <p:nvPr/>
        </p:nvSpPr>
        <p:spPr>
          <a:xfrm>
            <a:off x="1705116" y="3119599"/>
            <a:ext cx="5503200" cy="485100"/>
          </a:xfrm>
          <a:prstGeom prst="roundRect">
            <a:avLst>
              <a:gd name="adj" fmla="val 2482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652" name="Google Shape;652;p28"/>
          <p:cNvSpPr txBox="1">
            <a:spLocks noGrp="1"/>
          </p:cNvSpPr>
          <p:nvPr>
            <p:ph type="ctrTitle"/>
          </p:nvPr>
        </p:nvSpPr>
        <p:spPr>
          <a:xfrm>
            <a:off x="392606" y="768108"/>
            <a:ext cx="8358788" cy="20487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dirty="0"/>
              <a:t>Convolutional </a:t>
            </a:r>
            <a:r>
              <a:rPr lang="en-US" b="0" dirty="0" err="1"/>
              <a:t>AutoEncoder</a:t>
            </a:r>
            <a:r>
              <a:rPr lang="en-US" b="0" dirty="0"/>
              <a:t> in Anomaly Detection</a:t>
            </a:r>
            <a:endParaRPr b="0" dirty="0"/>
          </a:p>
        </p:txBody>
      </p:sp>
      <p:sp>
        <p:nvSpPr>
          <p:cNvPr id="653" name="Google Shape;653;p28"/>
          <p:cNvSpPr txBox="1">
            <a:spLocks noGrp="1"/>
          </p:cNvSpPr>
          <p:nvPr>
            <p:ph type="subTitle" idx="1"/>
          </p:nvPr>
        </p:nvSpPr>
        <p:spPr>
          <a:xfrm>
            <a:off x="1982375" y="3192628"/>
            <a:ext cx="5179500" cy="36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For Brain MRI scans</a:t>
            </a:r>
            <a:endParaRPr dirty="0"/>
          </a:p>
        </p:txBody>
      </p:sp>
      <p:grpSp>
        <p:nvGrpSpPr>
          <p:cNvPr id="654" name="Google Shape;654;p28"/>
          <p:cNvGrpSpPr/>
          <p:nvPr/>
        </p:nvGrpSpPr>
        <p:grpSpPr>
          <a:xfrm>
            <a:off x="777005" y="768108"/>
            <a:ext cx="469058" cy="448115"/>
            <a:chOff x="5348931" y="2165350"/>
            <a:chExt cx="962763" cy="919776"/>
          </a:xfrm>
        </p:grpSpPr>
        <p:sp>
          <p:nvSpPr>
            <p:cNvPr id="655" name="Google Shape;655;p28"/>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8"/>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8"/>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8"/>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8"/>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8"/>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5" name="Google Shape;685;p28"/>
          <p:cNvSpPr/>
          <p:nvPr/>
        </p:nvSpPr>
        <p:spPr>
          <a:xfrm>
            <a:off x="7438931" y="3261314"/>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8"/>
          <p:cNvSpPr/>
          <p:nvPr/>
        </p:nvSpPr>
        <p:spPr>
          <a:xfrm>
            <a:off x="1440681" y="3261314"/>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328;p49">
            <a:extLst>
              <a:ext uri="{FF2B5EF4-FFF2-40B4-BE49-F238E27FC236}">
                <a16:creationId xmlns:a16="http://schemas.microsoft.com/office/drawing/2014/main" id="{D65FC480-20FB-5864-839E-A1E1F5C153B8}"/>
              </a:ext>
            </a:extLst>
          </p:cNvPr>
          <p:cNvSpPr/>
          <p:nvPr/>
        </p:nvSpPr>
        <p:spPr>
          <a:xfrm>
            <a:off x="-290996" y="3677728"/>
            <a:ext cx="2406618" cy="1972839"/>
          </a:xfrm>
          <a:custGeom>
            <a:avLst/>
            <a:gdLst/>
            <a:ahLst/>
            <a:cxnLst/>
            <a:rect l="l" t="t" r="r" b="b"/>
            <a:pathLst>
              <a:path w="3526180" h="2890606" extrusionOk="0">
                <a:moveTo>
                  <a:pt x="1193674" y="2890606"/>
                </a:moveTo>
                <a:lnTo>
                  <a:pt x="1175331" y="2885403"/>
                </a:lnTo>
                <a:cubicBezTo>
                  <a:pt x="1270976" y="2548829"/>
                  <a:pt x="1549826" y="2268070"/>
                  <a:pt x="1885800" y="2170216"/>
                </a:cubicBezTo>
                <a:cubicBezTo>
                  <a:pt x="1939556" y="2154569"/>
                  <a:pt x="1995933" y="2142777"/>
                  <a:pt x="2050437" y="2131434"/>
                </a:cubicBezTo>
                <a:cubicBezTo>
                  <a:pt x="2176779" y="2105081"/>
                  <a:pt x="2307425" y="2077828"/>
                  <a:pt x="2409771" y="2000189"/>
                </a:cubicBezTo>
                <a:cubicBezTo>
                  <a:pt x="2536000" y="1904394"/>
                  <a:pt x="2597767" y="1745672"/>
                  <a:pt x="2633255" y="1634604"/>
                </a:cubicBezTo>
                <a:cubicBezTo>
                  <a:pt x="2645721" y="1595597"/>
                  <a:pt x="2657251" y="1555392"/>
                  <a:pt x="2668369" y="1516498"/>
                </a:cubicBezTo>
                <a:cubicBezTo>
                  <a:pt x="2697268" y="1415537"/>
                  <a:pt x="2727178" y="1311132"/>
                  <a:pt x="2776816" y="1216348"/>
                </a:cubicBezTo>
                <a:cubicBezTo>
                  <a:pt x="2916859" y="948991"/>
                  <a:pt x="3224833" y="775706"/>
                  <a:pt x="3526180" y="794836"/>
                </a:cubicBezTo>
                <a:lnTo>
                  <a:pt x="3524945" y="813852"/>
                </a:lnTo>
                <a:cubicBezTo>
                  <a:pt x="3231271" y="795098"/>
                  <a:pt x="2930335" y="964264"/>
                  <a:pt x="2793699" y="1225183"/>
                </a:cubicBezTo>
                <a:cubicBezTo>
                  <a:pt x="2744960" y="1318245"/>
                  <a:pt x="2715349" y="1421676"/>
                  <a:pt x="2686712" y="1521701"/>
                </a:cubicBezTo>
                <a:cubicBezTo>
                  <a:pt x="2675519" y="1560708"/>
                  <a:pt x="2663989" y="1601100"/>
                  <a:pt x="2651448" y="1640369"/>
                </a:cubicBezTo>
                <a:cubicBezTo>
                  <a:pt x="2615174" y="1753908"/>
                  <a:pt x="2551835" y="1916298"/>
                  <a:pt x="2421301" y="2015312"/>
                </a:cubicBezTo>
                <a:cubicBezTo>
                  <a:pt x="2315549" y="2095572"/>
                  <a:pt x="2182768" y="2123236"/>
                  <a:pt x="2054331" y="2150039"/>
                </a:cubicBezTo>
                <a:cubicBezTo>
                  <a:pt x="2000163" y="2161345"/>
                  <a:pt x="1944161" y="2173024"/>
                  <a:pt x="1891116" y="2188485"/>
                </a:cubicBezTo>
                <a:cubicBezTo>
                  <a:pt x="1561281" y="2284579"/>
                  <a:pt x="1287522" y="2560172"/>
                  <a:pt x="1193674" y="2890606"/>
                </a:cubicBezTo>
                <a:close/>
                <a:moveTo>
                  <a:pt x="1063065" y="2802448"/>
                </a:moveTo>
                <a:lnTo>
                  <a:pt x="1044722" y="2797244"/>
                </a:lnTo>
                <a:cubicBezTo>
                  <a:pt x="1140367" y="2460671"/>
                  <a:pt x="1419254" y="2179912"/>
                  <a:pt x="1755191" y="2082058"/>
                </a:cubicBezTo>
                <a:cubicBezTo>
                  <a:pt x="1808947" y="2066411"/>
                  <a:pt x="1865286" y="2054656"/>
                  <a:pt x="1919791" y="2043276"/>
                </a:cubicBezTo>
                <a:cubicBezTo>
                  <a:pt x="2046170" y="2016922"/>
                  <a:pt x="2176854" y="1989670"/>
                  <a:pt x="2279200" y="1912031"/>
                </a:cubicBezTo>
                <a:cubicBezTo>
                  <a:pt x="2405429" y="1816236"/>
                  <a:pt x="2467196" y="1657514"/>
                  <a:pt x="2502684" y="1546445"/>
                </a:cubicBezTo>
                <a:cubicBezTo>
                  <a:pt x="2515149" y="1507439"/>
                  <a:pt x="2526679" y="1467234"/>
                  <a:pt x="2537797" y="1428377"/>
                </a:cubicBezTo>
                <a:cubicBezTo>
                  <a:pt x="2566697" y="1327416"/>
                  <a:pt x="2596607" y="1223012"/>
                  <a:pt x="2646245" y="1128227"/>
                </a:cubicBezTo>
                <a:cubicBezTo>
                  <a:pt x="2786250" y="860870"/>
                  <a:pt x="3094149" y="687548"/>
                  <a:pt x="3395609" y="706715"/>
                </a:cubicBezTo>
                <a:lnTo>
                  <a:pt x="3394373" y="725731"/>
                </a:lnTo>
                <a:cubicBezTo>
                  <a:pt x="3100775" y="707164"/>
                  <a:pt x="2799726" y="876181"/>
                  <a:pt x="2663128" y="1137062"/>
                </a:cubicBezTo>
                <a:cubicBezTo>
                  <a:pt x="2614388" y="1230124"/>
                  <a:pt x="2584778" y="1333593"/>
                  <a:pt x="2556103" y="1433618"/>
                </a:cubicBezTo>
                <a:cubicBezTo>
                  <a:pt x="2544947" y="1472625"/>
                  <a:pt x="2533380" y="1512979"/>
                  <a:pt x="2520839" y="1552248"/>
                </a:cubicBezTo>
                <a:cubicBezTo>
                  <a:pt x="2484565" y="1665749"/>
                  <a:pt x="2421226" y="1828140"/>
                  <a:pt x="2290692" y="1927192"/>
                </a:cubicBezTo>
                <a:cubicBezTo>
                  <a:pt x="2184902" y="2007451"/>
                  <a:pt x="2052122" y="2035153"/>
                  <a:pt x="1923647" y="2061919"/>
                </a:cubicBezTo>
                <a:cubicBezTo>
                  <a:pt x="1869516" y="2073224"/>
                  <a:pt x="1813514" y="2084904"/>
                  <a:pt x="1760470" y="2100327"/>
                </a:cubicBezTo>
                <a:cubicBezTo>
                  <a:pt x="1430672" y="2196421"/>
                  <a:pt x="1156913" y="2472013"/>
                  <a:pt x="1063028" y="2802448"/>
                </a:cubicBezTo>
                <a:close/>
                <a:moveTo>
                  <a:pt x="932456" y="2714290"/>
                </a:moveTo>
                <a:lnTo>
                  <a:pt x="914151" y="2709086"/>
                </a:lnTo>
                <a:cubicBezTo>
                  <a:pt x="1009796" y="2372475"/>
                  <a:pt x="1288645" y="2091754"/>
                  <a:pt x="1624620" y="1993900"/>
                </a:cubicBezTo>
                <a:cubicBezTo>
                  <a:pt x="1678376" y="1978253"/>
                  <a:pt x="1734715" y="1966498"/>
                  <a:pt x="1789257" y="1955118"/>
                </a:cubicBezTo>
                <a:cubicBezTo>
                  <a:pt x="1915636" y="1928764"/>
                  <a:pt x="2046282" y="1901512"/>
                  <a:pt x="2148628" y="1823872"/>
                </a:cubicBezTo>
                <a:cubicBezTo>
                  <a:pt x="2274820" y="1728115"/>
                  <a:pt x="2336624" y="1569393"/>
                  <a:pt x="2372112" y="1458287"/>
                </a:cubicBezTo>
                <a:cubicBezTo>
                  <a:pt x="2384578" y="1419281"/>
                  <a:pt x="2396108" y="1379038"/>
                  <a:pt x="2407226" y="1340144"/>
                </a:cubicBezTo>
                <a:cubicBezTo>
                  <a:pt x="2436125" y="1239183"/>
                  <a:pt x="2466035" y="1134816"/>
                  <a:pt x="2515636" y="1040032"/>
                </a:cubicBezTo>
                <a:cubicBezTo>
                  <a:pt x="2655678" y="772674"/>
                  <a:pt x="2963727" y="599390"/>
                  <a:pt x="3265000" y="618519"/>
                </a:cubicBezTo>
                <a:lnTo>
                  <a:pt x="3263765" y="637536"/>
                </a:lnTo>
                <a:cubicBezTo>
                  <a:pt x="2969866" y="618706"/>
                  <a:pt x="2669117" y="787948"/>
                  <a:pt x="2532519" y="1048866"/>
                </a:cubicBezTo>
                <a:cubicBezTo>
                  <a:pt x="2483779" y="1141891"/>
                  <a:pt x="2454206" y="1245322"/>
                  <a:pt x="2425531" y="1345347"/>
                </a:cubicBezTo>
                <a:cubicBezTo>
                  <a:pt x="2414376" y="1384392"/>
                  <a:pt x="2402808" y="1424746"/>
                  <a:pt x="2390268" y="1464052"/>
                </a:cubicBezTo>
                <a:cubicBezTo>
                  <a:pt x="2353956" y="1577591"/>
                  <a:pt x="2290617" y="1739982"/>
                  <a:pt x="2160121" y="1838996"/>
                </a:cubicBezTo>
                <a:cubicBezTo>
                  <a:pt x="2054368" y="1919256"/>
                  <a:pt x="1921550" y="1946957"/>
                  <a:pt x="1793113" y="1973723"/>
                </a:cubicBezTo>
                <a:cubicBezTo>
                  <a:pt x="1738945" y="1985028"/>
                  <a:pt x="1682980" y="1996708"/>
                  <a:pt x="1629936" y="2012131"/>
                </a:cubicBezTo>
                <a:cubicBezTo>
                  <a:pt x="1300138" y="2108225"/>
                  <a:pt x="1026379" y="2383818"/>
                  <a:pt x="932456" y="2714252"/>
                </a:cubicBezTo>
                <a:close/>
                <a:moveTo>
                  <a:pt x="801884" y="2626131"/>
                </a:moveTo>
                <a:lnTo>
                  <a:pt x="783542" y="2620928"/>
                </a:lnTo>
                <a:cubicBezTo>
                  <a:pt x="879187" y="2284317"/>
                  <a:pt x="1158074" y="2003595"/>
                  <a:pt x="1494011" y="1905742"/>
                </a:cubicBezTo>
                <a:cubicBezTo>
                  <a:pt x="1547767" y="1890094"/>
                  <a:pt x="1604143" y="1878302"/>
                  <a:pt x="1658648" y="1866960"/>
                </a:cubicBezTo>
                <a:cubicBezTo>
                  <a:pt x="1784989" y="1840606"/>
                  <a:pt x="1915673" y="1813354"/>
                  <a:pt x="2018019" y="1735714"/>
                </a:cubicBezTo>
                <a:cubicBezTo>
                  <a:pt x="2144211" y="1639957"/>
                  <a:pt x="2206015" y="1481197"/>
                  <a:pt x="2241503" y="1370129"/>
                </a:cubicBezTo>
                <a:cubicBezTo>
                  <a:pt x="2253969" y="1331123"/>
                  <a:pt x="2265499" y="1290880"/>
                  <a:pt x="2276617" y="1251986"/>
                </a:cubicBezTo>
                <a:cubicBezTo>
                  <a:pt x="2305516" y="1151025"/>
                  <a:pt x="2335389" y="1046657"/>
                  <a:pt x="2385027" y="951911"/>
                </a:cubicBezTo>
                <a:cubicBezTo>
                  <a:pt x="2525069" y="684554"/>
                  <a:pt x="2833043" y="511270"/>
                  <a:pt x="3134391" y="530399"/>
                </a:cubicBezTo>
                <a:lnTo>
                  <a:pt x="3133155" y="549415"/>
                </a:lnTo>
                <a:cubicBezTo>
                  <a:pt x="2839669" y="530548"/>
                  <a:pt x="2538546" y="699827"/>
                  <a:pt x="2401910" y="960745"/>
                </a:cubicBezTo>
                <a:cubicBezTo>
                  <a:pt x="2353170" y="1053770"/>
                  <a:pt x="2323559" y="1157202"/>
                  <a:pt x="2294922" y="1257226"/>
                </a:cubicBezTo>
                <a:cubicBezTo>
                  <a:pt x="2283767" y="1296271"/>
                  <a:pt x="2272199" y="1336663"/>
                  <a:pt x="2259659" y="1375932"/>
                </a:cubicBezTo>
                <a:cubicBezTo>
                  <a:pt x="2223347" y="1489470"/>
                  <a:pt x="2160008" y="1651861"/>
                  <a:pt x="2029511" y="1750875"/>
                </a:cubicBezTo>
                <a:cubicBezTo>
                  <a:pt x="1923722" y="1831135"/>
                  <a:pt x="1790941" y="1858837"/>
                  <a:pt x="1662504" y="1885602"/>
                </a:cubicBezTo>
                <a:cubicBezTo>
                  <a:pt x="1608336" y="1896907"/>
                  <a:pt x="1552334" y="1908587"/>
                  <a:pt x="1499289" y="1924047"/>
                </a:cubicBezTo>
                <a:cubicBezTo>
                  <a:pt x="1169491" y="2020142"/>
                  <a:pt x="895733" y="2295734"/>
                  <a:pt x="801847" y="2626169"/>
                </a:cubicBezTo>
                <a:close/>
                <a:moveTo>
                  <a:pt x="671275" y="2537973"/>
                </a:moveTo>
                <a:lnTo>
                  <a:pt x="652933" y="2532770"/>
                </a:lnTo>
                <a:cubicBezTo>
                  <a:pt x="748578" y="2196196"/>
                  <a:pt x="1027427" y="1915437"/>
                  <a:pt x="1363402" y="1817584"/>
                </a:cubicBezTo>
                <a:cubicBezTo>
                  <a:pt x="1417158" y="1801936"/>
                  <a:pt x="1473497" y="1790181"/>
                  <a:pt x="1528001" y="1778802"/>
                </a:cubicBezTo>
                <a:cubicBezTo>
                  <a:pt x="1654380" y="1752448"/>
                  <a:pt x="1785027" y="1725195"/>
                  <a:pt x="1887373" y="1647556"/>
                </a:cubicBezTo>
                <a:cubicBezTo>
                  <a:pt x="2013602" y="1551761"/>
                  <a:pt x="2075369" y="1393039"/>
                  <a:pt x="2110857" y="1281971"/>
                </a:cubicBezTo>
                <a:cubicBezTo>
                  <a:pt x="2123322" y="1242927"/>
                  <a:pt x="2134890" y="1202685"/>
                  <a:pt x="2146008" y="1163753"/>
                </a:cubicBezTo>
                <a:cubicBezTo>
                  <a:pt x="2174907" y="1062829"/>
                  <a:pt x="2204780" y="958499"/>
                  <a:pt x="2254381" y="863752"/>
                </a:cubicBezTo>
                <a:cubicBezTo>
                  <a:pt x="2394423" y="596433"/>
                  <a:pt x="2701873" y="422999"/>
                  <a:pt x="3003744" y="442240"/>
                </a:cubicBezTo>
                <a:lnTo>
                  <a:pt x="3002509" y="461257"/>
                </a:lnTo>
                <a:cubicBezTo>
                  <a:pt x="2708648" y="442539"/>
                  <a:pt x="2407900" y="611706"/>
                  <a:pt x="2271264" y="872587"/>
                </a:cubicBezTo>
                <a:cubicBezTo>
                  <a:pt x="2222561" y="965612"/>
                  <a:pt x="2192951" y="1069006"/>
                  <a:pt x="2164313" y="1168994"/>
                </a:cubicBezTo>
                <a:cubicBezTo>
                  <a:pt x="2153120" y="1208038"/>
                  <a:pt x="2141553" y="1248467"/>
                  <a:pt x="2129012" y="1287773"/>
                </a:cubicBezTo>
                <a:cubicBezTo>
                  <a:pt x="2092738" y="1401275"/>
                  <a:pt x="2029399" y="1563666"/>
                  <a:pt x="1898865" y="1662717"/>
                </a:cubicBezTo>
                <a:cubicBezTo>
                  <a:pt x="1793075" y="1742976"/>
                  <a:pt x="1660295" y="1770678"/>
                  <a:pt x="1531857" y="1797444"/>
                </a:cubicBezTo>
                <a:cubicBezTo>
                  <a:pt x="1477727" y="1808749"/>
                  <a:pt x="1421725" y="1820429"/>
                  <a:pt x="1368680" y="1835852"/>
                </a:cubicBezTo>
                <a:cubicBezTo>
                  <a:pt x="1038845" y="1931946"/>
                  <a:pt x="765086" y="2207539"/>
                  <a:pt x="671201" y="2537973"/>
                </a:cubicBezTo>
                <a:close/>
                <a:moveTo>
                  <a:pt x="540704" y="2449815"/>
                </a:moveTo>
                <a:lnTo>
                  <a:pt x="522361" y="2444612"/>
                </a:lnTo>
                <a:cubicBezTo>
                  <a:pt x="617969" y="2108000"/>
                  <a:pt x="896856" y="1827279"/>
                  <a:pt x="1232830" y="1729425"/>
                </a:cubicBezTo>
                <a:cubicBezTo>
                  <a:pt x="1286586" y="1713778"/>
                  <a:pt x="1342925" y="1702023"/>
                  <a:pt x="1397430" y="1690643"/>
                </a:cubicBezTo>
                <a:cubicBezTo>
                  <a:pt x="1523809" y="1664290"/>
                  <a:pt x="1654455" y="1637037"/>
                  <a:pt x="1756801" y="1559398"/>
                </a:cubicBezTo>
                <a:cubicBezTo>
                  <a:pt x="1883030" y="1463603"/>
                  <a:pt x="1944797" y="1304881"/>
                  <a:pt x="1980285" y="1193813"/>
                </a:cubicBezTo>
                <a:cubicBezTo>
                  <a:pt x="1992788" y="1154768"/>
                  <a:pt x="2004318" y="1114489"/>
                  <a:pt x="2015436" y="1075557"/>
                </a:cubicBezTo>
                <a:cubicBezTo>
                  <a:pt x="2044336" y="974633"/>
                  <a:pt x="2074208" y="870303"/>
                  <a:pt x="2123809" y="775594"/>
                </a:cubicBezTo>
                <a:cubicBezTo>
                  <a:pt x="2263851" y="508237"/>
                  <a:pt x="2571825" y="334878"/>
                  <a:pt x="2873173" y="354082"/>
                </a:cubicBezTo>
                <a:lnTo>
                  <a:pt x="2871937" y="373099"/>
                </a:lnTo>
                <a:cubicBezTo>
                  <a:pt x="2578301" y="354269"/>
                  <a:pt x="2277328" y="523510"/>
                  <a:pt x="2140692" y="784429"/>
                </a:cubicBezTo>
                <a:cubicBezTo>
                  <a:pt x="2091990" y="877416"/>
                  <a:pt x="2062379" y="980810"/>
                  <a:pt x="2033742" y="1080798"/>
                </a:cubicBezTo>
                <a:cubicBezTo>
                  <a:pt x="2022549" y="1119879"/>
                  <a:pt x="2010981" y="1160271"/>
                  <a:pt x="1998441" y="1199615"/>
                </a:cubicBezTo>
                <a:cubicBezTo>
                  <a:pt x="1962167" y="1313154"/>
                  <a:pt x="1898828" y="1475507"/>
                  <a:pt x="1768294" y="1574559"/>
                </a:cubicBezTo>
                <a:cubicBezTo>
                  <a:pt x="1662541" y="1654819"/>
                  <a:pt x="1529723" y="1682520"/>
                  <a:pt x="1401286" y="1709285"/>
                </a:cubicBezTo>
                <a:cubicBezTo>
                  <a:pt x="1347155" y="1720591"/>
                  <a:pt x="1291153" y="1732270"/>
                  <a:pt x="1238109" y="1747693"/>
                </a:cubicBezTo>
                <a:cubicBezTo>
                  <a:pt x="908311" y="1843788"/>
                  <a:pt x="634515" y="2119381"/>
                  <a:pt x="540666" y="2449815"/>
                </a:cubicBezTo>
                <a:close/>
                <a:moveTo>
                  <a:pt x="410095" y="2361657"/>
                </a:moveTo>
                <a:lnTo>
                  <a:pt x="391752" y="2356453"/>
                </a:lnTo>
                <a:cubicBezTo>
                  <a:pt x="487397" y="2019842"/>
                  <a:pt x="766284" y="1739121"/>
                  <a:pt x="1102221" y="1641267"/>
                </a:cubicBezTo>
                <a:cubicBezTo>
                  <a:pt x="1155977" y="1625619"/>
                  <a:pt x="1212354" y="1613827"/>
                  <a:pt x="1266858" y="1602485"/>
                </a:cubicBezTo>
                <a:cubicBezTo>
                  <a:pt x="1393200" y="1576131"/>
                  <a:pt x="1523884" y="1548879"/>
                  <a:pt x="1626230" y="1471240"/>
                </a:cubicBezTo>
                <a:cubicBezTo>
                  <a:pt x="1752459" y="1375445"/>
                  <a:pt x="1814226" y="1216722"/>
                  <a:pt x="1849714" y="1105654"/>
                </a:cubicBezTo>
                <a:cubicBezTo>
                  <a:pt x="1862179" y="1066648"/>
                  <a:pt x="1873709" y="1026443"/>
                  <a:pt x="1884827" y="987549"/>
                </a:cubicBezTo>
                <a:cubicBezTo>
                  <a:pt x="1913727" y="886588"/>
                  <a:pt x="1943637" y="782183"/>
                  <a:pt x="1993275" y="687399"/>
                </a:cubicBezTo>
                <a:cubicBezTo>
                  <a:pt x="2133280" y="420042"/>
                  <a:pt x="2441366" y="246832"/>
                  <a:pt x="2742639" y="265886"/>
                </a:cubicBezTo>
                <a:lnTo>
                  <a:pt x="2741403" y="284903"/>
                </a:lnTo>
                <a:cubicBezTo>
                  <a:pt x="2447468" y="266148"/>
                  <a:pt x="2146756" y="435315"/>
                  <a:pt x="2010158" y="696233"/>
                </a:cubicBezTo>
                <a:cubicBezTo>
                  <a:pt x="1961418" y="789295"/>
                  <a:pt x="1931808" y="892727"/>
                  <a:pt x="1903170" y="992752"/>
                </a:cubicBezTo>
                <a:cubicBezTo>
                  <a:pt x="1891977" y="1031758"/>
                  <a:pt x="1880447" y="1072150"/>
                  <a:pt x="1867907" y="1111419"/>
                </a:cubicBezTo>
                <a:cubicBezTo>
                  <a:pt x="1831633" y="1224958"/>
                  <a:pt x="1768294" y="1387311"/>
                  <a:pt x="1637759" y="1486363"/>
                </a:cubicBezTo>
                <a:cubicBezTo>
                  <a:pt x="1532007" y="1566623"/>
                  <a:pt x="1399189" y="1594324"/>
                  <a:pt x="1270789" y="1621090"/>
                </a:cubicBezTo>
                <a:cubicBezTo>
                  <a:pt x="1216621" y="1632395"/>
                  <a:pt x="1160619" y="1644075"/>
                  <a:pt x="1107575" y="1659535"/>
                </a:cubicBezTo>
                <a:cubicBezTo>
                  <a:pt x="777777" y="1755629"/>
                  <a:pt x="504018" y="2031222"/>
                  <a:pt x="410132" y="2361657"/>
                </a:cubicBezTo>
                <a:close/>
                <a:moveTo>
                  <a:pt x="279486" y="2273499"/>
                </a:moveTo>
                <a:lnTo>
                  <a:pt x="261181" y="2268295"/>
                </a:lnTo>
                <a:cubicBezTo>
                  <a:pt x="356826" y="1931721"/>
                  <a:pt x="635675" y="1650963"/>
                  <a:pt x="971650" y="1553109"/>
                </a:cubicBezTo>
                <a:cubicBezTo>
                  <a:pt x="1025406" y="1537461"/>
                  <a:pt x="1081745" y="1525707"/>
                  <a:pt x="1136249" y="1514327"/>
                </a:cubicBezTo>
                <a:cubicBezTo>
                  <a:pt x="1262628" y="1487973"/>
                  <a:pt x="1393312" y="1460721"/>
                  <a:pt x="1495658" y="1383081"/>
                </a:cubicBezTo>
                <a:cubicBezTo>
                  <a:pt x="1621850" y="1287324"/>
                  <a:pt x="1683654" y="1128564"/>
                  <a:pt x="1719142" y="1017496"/>
                </a:cubicBezTo>
                <a:cubicBezTo>
                  <a:pt x="1731608" y="978489"/>
                  <a:pt x="1743138" y="938285"/>
                  <a:pt x="1754256" y="899390"/>
                </a:cubicBezTo>
                <a:cubicBezTo>
                  <a:pt x="1783155" y="798429"/>
                  <a:pt x="1813065" y="694025"/>
                  <a:pt x="1862666" y="599278"/>
                </a:cubicBezTo>
                <a:cubicBezTo>
                  <a:pt x="2002708" y="331921"/>
                  <a:pt x="2310570" y="158636"/>
                  <a:pt x="2612030" y="177765"/>
                </a:cubicBezTo>
                <a:lnTo>
                  <a:pt x="2610795" y="196782"/>
                </a:lnTo>
                <a:cubicBezTo>
                  <a:pt x="2317495" y="178252"/>
                  <a:pt x="2016185" y="347194"/>
                  <a:pt x="1879549" y="608113"/>
                </a:cubicBezTo>
                <a:cubicBezTo>
                  <a:pt x="1830809" y="701137"/>
                  <a:pt x="1801198" y="804606"/>
                  <a:pt x="1772561" y="904631"/>
                </a:cubicBezTo>
                <a:cubicBezTo>
                  <a:pt x="1761368" y="943675"/>
                  <a:pt x="1749838" y="984029"/>
                  <a:pt x="1737298" y="1023298"/>
                </a:cubicBezTo>
                <a:cubicBezTo>
                  <a:pt x="1700986" y="1136837"/>
                  <a:pt x="1637647" y="1299228"/>
                  <a:pt x="1507150" y="1398242"/>
                </a:cubicBezTo>
                <a:cubicBezTo>
                  <a:pt x="1401398" y="1478502"/>
                  <a:pt x="1268580" y="1506203"/>
                  <a:pt x="1140143" y="1532969"/>
                </a:cubicBezTo>
                <a:cubicBezTo>
                  <a:pt x="1086012" y="1544274"/>
                  <a:pt x="1030010" y="1555954"/>
                  <a:pt x="976966" y="1571377"/>
                </a:cubicBezTo>
                <a:cubicBezTo>
                  <a:pt x="647168" y="1667471"/>
                  <a:pt x="373409" y="1943064"/>
                  <a:pt x="279486" y="2273499"/>
                </a:cubicBezTo>
                <a:close/>
                <a:moveTo>
                  <a:pt x="148914" y="2185340"/>
                </a:moveTo>
                <a:lnTo>
                  <a:pt x="130609" y="2180137"/>
                </a:lnTo>
                <a:cubicBezTo>
                  <a:pt x="226254" y="1843526"/>
                  <a:pt x="505104" y="1562804"/>
                  <a:pt x="841078" y="1464951"/>
                </a:cubicBezTo>
                <a:cubicBezTo>
                  <a:pt x="894834" y="1449303"/>
                  <a:pt x="951173" y="1437549"/>
                  <a:pt x="1005715" y="1426168"/>
                </a:cubicBezTo>
                <a:cubicBezTo>
                  <a:pt x="1132094" y="1399815"/>
                  <a:pt x="1262741" y="1372562"/>
                  <a:pt x="1365087" y="1294923"/>
                </a:cubicBezTo>
                <a:cubicBezTo>
                  <a:pt x="1491278" y="1199166"/>
                  <a:pt x="1553083" y="1040444"/>
                  <a:pt x="1588570" y="929338"/>
                </a:cubicBezTo>
                <a:cubicBezTo>
                  <a:pt x="1601036" y="890331"/>
                  <a:pt x="1612566" y="850089"/>
                  <a:pt x="1623684" y="811195"/>
                </a:cubicBezTo>
                <a:cubicBezTo>
                  <a:pt x="1652583" y="710271"/>
                  <a:pt x="1682456" y="605866"/>
                  <a:pt x="1732094" y="511120"/>
                </a:cubicBezTo>
                <a:cubicBezTo>
                  <a:pt x="1872137" y="243762"/>
                  <a:pt x="2180036" y="70590"/>
                  <a:pt x="2481458" y="89607"/>
                </a:cubicBezTo>
                <a:lnTo>
                  <a:pt x="2480223" y="108624"/>
                </a:lnTo>
                <a:cubicBezTo>
                  <a:pt x="2186437" y="89794"/>
                  <a:pt x="1885613" y="259036"/>
                  <a:pt x="1748977" y="519954"/>
                </a:cubicBezTo>
                <a:cubicBezTo>
                  <a:pt x="1700238" y="612979"/>
                  <a:pt x="1670627" y="716410"/>
                  <a:pt x="1641990" y="816435"/>
                </a:cubicBezTo>
                <a:cubicBezTo>
                  <a:pt x="1630834" y="855480"/>
                  <a:pt x="1619267" y="895872"/>
                  <a:pt x="1606726" y="935140"/>
                </a:cubicBezTo>
                <a:cubicBezTo>
                  <a:pt x="1570415" y="1048679"/>
                  <a:pt x="1507076" y="1211070"/>
                  <a:pt x="1376579" y="1310084"/>
                </a:cubicBezTo>
                <a:cubicBezTo>
                  <a:pt x="1270827" y="1390344"/>
                  <a:pt x="1138009" y="1418045"/>
                  <a:pt x="1009571" y="1444811"/>
                </a:cubicBezTo>
                <a:cubicBezTo>
                  <a:pt x="955403" y="1456116"/>
                  <a:pt x="899439" y="1467795"/>
                  <a:pt x="846394" y="1483218"/>
                </a:cubicBezTo>
                <a:cubicBezTo>
                  <a:pt x="516596" y="1579313"/>
                  <a:pt x="242838" y="1854906"/>
                  <a:pt x="148914" y="2185340"/>
                </a:cubicBezTo>
                <a:close/>
                <a:moveTo>
                  <a:pt x="18343" y="2097182"/>
                </a:moveTo>
                <a:lnTo>
                  <a:pt x="0" y="2091979"/>
                </a:lnTo>
                <a:cubicBezTo>
                  <a:pt x="95645" y="1755368"/>
                  <a:pt x="374532" y="1474646"/>
                  <a:pt x="710469" y="1376792"/>
                </a:cubicBezTo>
                <a:cubicBezTo>
                  <a:pt x="764225" y="1361145"/>
                  <a:pt x="820602" y="1349353"/>
                  <a:pt x="875106" y="1338010"/>
                </a:cubicBezTo>
                <a:cubicBezTo>
                  <a:pt x="1001485" y="1311656"/>
                  <a:pt x="1132132" y="1284404"/>
                  <a:pt x="1234440" y="1206765"/>
                </a:cubicBezTo>
                <a:cubicBezTo>
                  <a:pt x="1360707" y="1110970"/>
                  <a:pt x="1422474" y="952248"/>
                  <a:pt x="1457962" y="841180"/>
                </a:cubicBezTo>
                <a:cubicBezTo>
                  <a:pt x="1470465" y="802135"/>
                  <a:pt x="1481994" y="761856"/>
                  <a:pt x="1493112" y="722924"/>
                </a:cubicBezTo>
                <a:cubicBezTo>
                  <a:pt x="1522012" y="622001"/>
                  <a:pt x="1551885" y="517671"/>
                  <a:pt x="1601485" y="422961"/>
                </a:cubicBezTo>
                <a:cubicBezTo>
                  <a:pt x="1741528" y="155604"/>
                  <a:pt x="2049352" y="-17755"/>
                  <a:pt x="2350849" y="1449"/>
                </a:cubicBezTo>
                <a:lnTo>
                  <a:pt x="2349614" y="20465"/>
                </a:lnTo>
                <a:cubicBezTo>
                  <a:pt x="2056127" y="1711"/>
                  <a:pt x="1755004" y="170877"/>
                  <a:pt x="1618368" y="431796"/>
                </a:cubicBezTo>
                <a:cubicBezTo>
                  <a:pt x="1569666" y="524783"/>
                  <a:pt x="1540055" y="628177"/>
                  <a:pt x="1511418" y="728165"/>
                </a:cubicBezTo>
                <a:cubicBezTo>
                  <a:pt x="1500225" y="767247"/>
                  <a:pt x="1488658" y="807638"/>
                  <a:pt x="1476080" y="846982"/>
                </a:cubicBezTo>
                <a:cubicBezTo>
                  <a:pt x="1439806" y="960521"/>
                  <a:pt x="1376467" y="1122911"/>
                  <a:pt x="1245932" y="1221926"/>
                </a:cubicBezTo>
                <a:cubicBezTo>
                  <a:pt x="1140180" y="1302185"/>
                  <a:pt x="1007400" y="1329887"/>
                  <a:pt x="878962" y="1356653"/>
                </a:cubicBezTo>
                <a:cubicBezTo>
                  <a:pt x="824794" y="1367958"/>
                  <a:pt x="768792" y="1379637"/>
                  <a:pt x="715748" y="1395098"/>
                </a:cubicBezTo>
                <a:cubicBezTo>
                  <a:pt x="385950" y="1491155"/>
                  <a:pt x="112191" y="1766748"/>
                  <a:pt x="18305" y="2097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728;p31">
            <a:extLst>
              <a:ext uri="{FF2B5EF4-FFF2-40B4-BE49-F238E27FC236}">
                <a16:creationId xmlns:a16="http://schemas.microsoft.com/office/drawing/2014/main" id="{9C8E85AC-4419-E7AE-9B5C-EE20A5CE50B4}"/>
              </a:ext>
            </a:extLst>
          </p:cNvPr>
          <p:cNvGrpSpPr/>
          <p:nvPr/>
        </p:nvGrpSpPr>
        <p:grpSpPr>
          <a:xfrm>
            <a:off x="8417132" y="5250077"/>
            <a:ext cx="469058" cy="448115"/>
            <a:chOff x="5348931" y="2165350"/>
            <a:chExt cx="962763" cy="919776"/>
          </a:xfrm>
        </p:grpSpPr>
        <p:sp>
          <p:nvSpPr>
            <p:cNvPr id="10" name="Google Shape;729;p31">
              <a:extLst>
                <a:ext uri="{FF2B5EF4-FFF2-40B4-BE49-F238E27FC236}">
                  <a16:creationId xmlns:a16="http://schemas.microsoft.com/office/drawing/2014/main" id="{788A099B-146C-0589-0B2B-68B898AEB27B}"/>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30;p31">
              <a:extLst>
                <a:ext uri="{FF2B5EF4-FFF2-40B4-BE49-F238E27FC236}">
                  <a16:creationId xmlns:a16="http://schemas.microsoft.com/office/drawing/2014/main" id="{3A7AABFA-C971-4F9E-D054-4C724B82F93C}"/>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31;p31">
              <a:extLst>
                <a:ext uri="{FF2B5EF4-FFF2-40B4-BE49-F238E27FC236}">
                  <a16:creationId xmlns:a16="http://schemas.microsoft.com/office/drawing/2014/main" id="{DC6980B1-169C-6BCB-F46F-AC6C80CC09CE}"/>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32;p31">
              <a:extLst>
                <a:ext uri="{FF2B5EF4-FFF2-40B4-BE49-F238E27FC236}">
                  <a16:creationId xmlns:a16="http://schemas.microsoft.com/office/drawing/2014/main" id="{0C5DD8E0-54D4-8919-C78C-C8FE83384564}"/>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33;p31">
              <a:extLst>
                <a:ext uri="{FF2B5EF4-FFF2-40B4-BE49-F238E27FC236}">
                  <a16:creationId xmlns:a16="http://schemas.microsoft.com/office/drawing/2014/main" id="{3321BA34-FFA5-19BA-75B1-0C3662068A65}"/>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34;p31">
              <a:extLst>
                <a:ext uri="{FF2B5EF4-FFF2-40B4-BE49-F238E27FC236}">
                  <a16:creationId xmlns:a16="http://schemas.microsoft.com/office/drawing/2014/main" id="{FB3A8B77-5FB0-A9D5-46AA-0B7AC2EF78B7}"/>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35;p31">
              <a:extLst>
                <a:ext uri="{FF2B5EF4-FFF2-40B4-BE49-F238E27FC236}">
                  <a16:creationId xmlns:a16="http://schemas.microsoft.com/office/drawing/2014/main" id="{93EACB7E-FA7C-34A3-C0EB-E34AA73ACAF6}"/>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36;p31">
              <a:extLst>
                <a:ext uri="{FF2B5EF4-FFF2-40B4-BE49-F238E27FC236}">
                  <a16:creationId xmlns:a16="http://schemas.microsoft.com/office/drawing/2014/main" id="{FA15AFDD-2C55-3760-FDA5-90E0CBDDE624}"/>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37;p31">
              <a:extLst>
                <a:ext uri="{FF2B5EF4-FFF2-40B4-BE49-F238E27FC236}">
                  <a16:creationId xmlns:a16="http://schemas.microsoft.com/office/drawing/2014/main" id="{E5CBF547-9E7E-8D12-C9DC-5252C3347764}"/>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38;p31">
              <a:extLst>
                <a:ext uri="{FF2B5EF4-FFF2-40B4-BE49-F238E27FC236}">
                  <a16:creationId xmlns:a16="http://schemas.microsoft.com/office/drawing/2014/main" id="{CDFC5CF4-28D6-E30E-E882-5878F2E4E3A6}"/>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39;p31">
              <a:extLst>
                <a:ext uri="{FF2B5EF4-FFF2-40B4-BE49-F238E27FC236}">
                  <a16:creationId xmlns:a16="http://schemas.microsoft.com/office/drawing/2014/main" id="{9A9D1500-185A-5D32-F207-ADC09EC5F635}"/>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40;p31">
              <a:extLst>
                <a:ext uri="{FF2B5EF4-FFF2-40B4-BE49-F238E27FC236}">
                  <a16:creationId xmlns:a16="http://schemas.microsoft.com/office/drawing/2014/main" id="{E3F4900F-92AE-6231-A3A1-2DDA641D2F60}"/>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41;p31">
              <a:extLst>
                <a:ext uri="{FF2B5EF4-FFF2-40B4-BE49-F238E27FC236}">
                  <a16:creationId xmlns:a16="http://schemas.microsoft.com/office/drawing/2014/main" id="{BCB960E5-E09A-7184-4CAA-8EFB0614A298}"/>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42;p31">
              <a:extLst>
                <a:ext uri="{FF2B5EF4-FFF2-40B4-BE49-F238E27FC236}">
                  <a16:creationId xmlns:a16="http://schemas.microsoft.com/office/drawing/2014/main" id="{2E81FFC2-CF1F-C215-812F-E9B9CEB16586}"/>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3;p31">
              <a:extLst>
                <a:ext uri="{FF2B5EF4-FFF2-40B4-BE49-F238E27FC236}">
                  <a16:creationId xmlns:a16="http://schemas.microsoft.com/office/drawing/2014/main" id="{700CF8E0-6CCF-A5D5-FE5E-9B8E69925123}"/>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4;p31">
              <a:extLst>
                <a:ext uri="{FF2B5EF4-FFF2-40B4-BE49-F238E27FC236}">
                  <a16:creationId xmlns:a16="http://schemas.microsoft.com/office/drawing/2014/main" id="{BEBAC283-E9AB-CEC2-571B-4404A7556011}"/>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5;p31">
              <a:extLst>
                <a:ext uri="{FF2B5EF4-FFF2-40B4-BE49-F238E27FC236}">
                  <a16:creationId xmlns:a16="http://schemas.microsoft.com/office/drawing/2014/main" id="{4213E851-C0E5-4CB9-F3CE-84BD48D97188}"/>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46;p31">
              <a:extLst>
                <a:ext uri="{FF2B5EF4-FFF2-40B4-BE49-F238E27FC236}">
                  <a16:creationId xmlns:a16="http://schemas.microsoft.com/office/drawing/2014/main" id="{5471E69D-4E47-71DF-5E3C-018A48D0C963}"/>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7;p31">
              <a:extLst>
                <a:ext uri="{FF2B5EF4-FFF2-40B4-BE49-F238E27FC236}">
                  <a16:creationId xmlns:a16="http://schemas.microsoft.com/office/drawing/2014/main" id="{E46E0CC4-A195-DF0D-CFB9-33B257CD3991}"/>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48;p31">
              <a:extLst>
                <a:ext uri="{FF2B5EF4-FFF2-40B4-BE49-F238E27FC236}">
                  <a16:creationId xmlns:a16="http://schemas.microsoft.com/office/drawing/2014/main" id="{D92F3884-1B07-77E8-3286-8AC90A163F51}"/>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49;p31">
              <a:extLst>
                <a:ext uri="{FF2B5EF4-FFF2-40B4-BE49-F238E27FC236}">
                  <a16:creationId xmlns:a16="http://schemas.microsoft.com/office/drawing/2014/main" id="{46CB567D-0A4A-4864-6496-14C44CED5666}"/>
                </a:ext>
              </a:extLst>
            </p:cNvPr>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50;p31">
              <a:extLst>
                <a:ext uri="{FF2B5EF4-FFF2-40B4-BE49-F238E27FC236}">
                  <a16:creationId xmlns:a16="http://schemas.microsoft.com/office/drawing/2014/main" id="{D037210A-03D5-CDD7-586A-BFE766349D35}"/>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51;p31">
              <a:extLst>
                <a:ext uri="{FF2B5EF4-FFF2-40B4-BE49-F238E27FC236}">
                  <a16:creationId xmlns:a16="http://schemas.microsoft.com/office/drawing/2014/main" id="{9FC87D16-A063-4BDF-8299-2D31979683D9}"/>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52;p31">
              <a:extLst>
                <a:ext uri="{FF2B5EF4-FFF2-40B4-BE49-F238E27FC236}">
                  <a16:creationId xmlns:a16="http://schemas.microsoft.com/office/drawing/2014/main" id="{D303BE1F-146E-1A85-A68B-42B56322F8F4}"/>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53;p31">
              <a:extLst>
                <a:ext uri="{FF2B5EF4-FFF2-40B4-BE49-F238E27FC236}">
                  <a16:creationId xmlns:a16="http://schemas.microsoft.com/office/drawing/2014/main" id="{40F1435B-F953-E9F6-DD6D-B684E94B87ED}"/>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54;p31">
              <a:extLst>
                <a:ext uri="{FF2B5EF4-FFF2-40B4-BE49-F238E27FC236}">
                  <a16:creationId xmlns:a16="http://schemas.microsoft.com/office/drawing/2014/main" id="{3ABDCBA0-4926-E5B8-AA28-C415BAA1DDB1}"/>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55;p31">
              <a:extLst>
                <a:ext uri="{FF2B5EF4-FFF2-40B4-BE49-F238E27FC236}">
                  <a16:creationId xmlns:a16="http://schemas.microsoft.com/office/drawing/2014/main" id="{B863474C-DE00-9D70-13D8-C58547D11890}"/>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56;p31">
              <a:extLst>
                <a:ext uri="{FF2B5EF4-FFF2-40B4-BE49-F238E27FC236}">
                  <a16:creationId xmlns:a16="http://schemas.microsoft.com/office/drawing/2014/main" id="{CEE2E70D-242A-8B0E-376F-591A69F7D6AE}"/>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57;p31">
              <a:extLst>
                <a:ext uri="{FF2B5EF4-FFF2-40B4-BE49-F238E27FC236}">
                  <a16:creationId xmlns:a16="http://schemas.microsoft.com/office/drawing/2014/main" id="{DF366A95-D925-055F-0EB6-2EC2267AB33D}"/>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58;p31">
              <a:extLst>
                <a:ext uri="{FF2B5EF4-FFF2-40B4-BE49-F238E27FC236}">
                  <a16:creationId xmlns:a16="http://schemas.microsoft.com/office/drawing/2014/main" id="{0B4315E4-099D-DA1A-8587-9BCC4B53BAC5}"/>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 name="Group 40">
            <a:extLst>
              <a:ext uri="{FF2B5EF4-FFF2-40B4-BE49-F238E27FC236}">
                <a16:creationId xmlns:a16="http://schemas.microsoft.com/office/drawing/2014/main" id="{30632306-DBB6-62E0-F151-CDED509D022A}"/>
              </a:ext>
            </a:extLst>
          </p:cNvPr>
          <p:cNvGrpSpPr/>
          <p:nvPr/>
        </p:nvGrpSpPr>
        <p:grpSpPr>
          <a:xfrm>
            <a:off x="-6377071" y="865292"/>
            <a:ext cx="6108657" cy="3740432"/>
            <a:chOff x="-6377071" y="865292"/>
            <a:chExt cx="6108657" cy="3740432"/>
          </a:xfrm>
        </p:grpSpPr>
        <p:grpSp>
          <p:nvGrpSpPr>
            <p:cNvPr id="8" name="Group 7">
              <a:extLst>
                <a:ext uri="{FF2B5EF4-FFF2-40B4-BE49-F238E27FC236}">
                  <a16:creationId xmlns:a16="http://schemas.microsoft.com/office/drawing/2014/main" id="{E5766FFC-8BE6-B048-3933-3FA3D338F217}"/>
                </a:ext>
              </a:extLst>
            </p:cNvPr>
            <p:cNvGrpSpPr/>
            <p:nvPr/>
          </p:nvGrpSpPr>
          <p:grpSpPr>
            <a:xfrm>
              <a:off x="-6377071" y="865292"/>
              <a:ext cx="6108657" cy="3740432"/>
              <a:chOff x="-6399653" y="850618"/>
              <a:chExt cx="6108657" cy="3740432"/>
            </a:xfrm>
          </p:grpSpPr>
          <p:sp>
            <p:nvSpPr>
              <p:cNvPr id="3" name="Google Shape;784;p33">
                <a:extLst>
                  <a:ext uri="{FF2B5EF4-FFF2-40B4-BE49-F238E27FC236}">
                    <a16:creationId xmlns:a16="http://schemas.microsoft.com/office/drawing/2014/main" id="{A9C7C496-87C8-BF1D-53C9-D2A7F3A51975}"/>
                  </a:ext>
                </a:extLst>
              </p:cNvPr>
              <p:cNvSpPr txBox="1">
                <a:spLocks/>
              </p:cNvSpPr>
              <p:nvPr/>
            </p:nvSpPr>
            <p:spPr>
              <a:xfrm>
                <a:off x="-6399653" y="2109128"/>
                <a:ext cx="6108657" cy="24819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800"/>
                  <a:buFont typeface="Inter Tight"/>
                  <a:buNone/>
                  <a:defRPr sz="1400" b="0" i="0" u="none" strike="noStrike" cap="none">
                    <a:solidFill>
                      <a:schemeClr val="dk1"/>
                    </a:solidFill>
                    <a:latin typeface="Inter Tight"/>
                    <a:ea typeface="Inter Tight"/>
                    <a:cs typeface="Inter Tight"/>
                    <a:sym typeface="Inter Tight"/>
                  </a:defRPr>
                </a:lvl1pPr>
                <a:lvl2pPr marL="914400" marR="0" lvl="1"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2pPr>
                <a:lvl3pPr marL="1371600" marR="0" lvl="2"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3pPr>
                <a:lvl4pPr marL="1828800" marR="0" lvl="3"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4pPr>
                <a:lvl5pPr marL="2286000" marR="0" lvl="4"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5pPr>
                <a:lvl6pPr marL="2743200" marR="0" lvl="5"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6pPr>
                <a:lvl7pPr marL="3200400" marR="0" lvl="6"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7pPr>
                <a:lvl8pPr marL="3657600" marR="0" lvl="7"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8pPr>
                <a:lvl9pPr marL="4114800" marR="0" lvl="8"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9pPr>
              </a:lstStyle>
              <a:p>
                <a:pPr marL="0" indent="0" algn="l"/>
                <a:r>
                  <a:rPr lang="en-US" dirty="0"/>
                  <a:t>Early and accurate detection of brain tumors using MRI is vital, but manual analysis is slow and prone to error, while supervised deep learning models like CNNs require large labeled datasets and are computationally expensive. To address this, we propose an unsupervised anomaly detection approach using a lightweight skip-connected convolutional autoencoder (CAE) trained only on healthy brain scans. The CAE reconstructs normal anatomy, and anomalies like tumors are identified by high reconstruction errors. We enhance detection accuracy by combining MSE, SSIM, and gradient-based losses, improving structural detail and tumor boundary clarity. This approach is efficient, accurate, and suitable for real-time deployment on standard hardware.</a:t>
                </a:r>
              </a:p>
            </p:txBody>
          </p:sp>
          <p:sp>
            <p:nvSpPr>
              <p:cNvPr id="4" name="Google Shape;725;p31">
                <a:extLst>
                  <a:ext uri="{FF2B5EF4-FFF2-40B4-BE49-F238E27FC236}">
                    <a16:creationId xmlns:a16="http://schemas.microsoft.com/office/drawing/2014/main" id="{5FEC486C-4824-0C32-6464-90B3158B61CE}"/>
                  </a:ext>
                </a:extLst>
              </p:cNvPr>
              <p:cNvSpPr/>
              <p:nvPr/>
            </p:nvSpPr>
            <p:spPr>
              <a:xfrm>
                <a:off x="-2114483" y="850618"/>
                <a:ext cx="1099800" cy="1099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5" name="Google Shape;726;p31">
                <a:extLst>
                  <a:ext uri="{FF2B5EF4-FFF2-40B4-BE49-F238E27FC236}">
                    <a16:creationId xmlns:a16="http://schemas.microsoft.com/office/drawing/2014/main" id="{E05E28A5-0234-668D-063F-EADCEFFFEB19}"/>
                  </a:ext>
                </a:extLst>
              </p:cNvPr>
              <p:cNvSpPr/>
              <p:nvPr/>
            </p:nvSpPr>
            <p:spPr>
              <a:xfrm>
                <a:off x="-2584227" y="1268315"/>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727;p31">
                <a:extLst>
                  <a:ext uri="{FF2B5EF4-FFF2-40B4-BE49-F238E27FC236}">
                    <a16:creationId xmlns:a16="http://schemas.microsoft.com/office/drawing/2014/main" id="{6B4E9473-895C-7EFE-C52E-15E4AD8DB0E0}"/>
                  </a:ext>
                </a:extLst>
              </p:cNvPr>
              <p:cNvSpPr/>
              <p:nvPr/>
            </p:nvSpPr>
            <p:spPr>
              <a:xfrm>
                <a:off x="-809477" y="1268315"/>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760;p31">
                <a:extLst>
                  <a:ext uri="{FF2B5EF4-FFF2-40B4-BE49-F238E27FC236}">
                    <a16:creationId xmlns:a16="http://schemas.microsoft.com/office/drawing/2014/main" id="{6559AD8F-09BE-535E-2779-D2E84739946E}"/>
                  </a:ext>
                </a:extLst>
              </p:cNvPr>
              <p:cNvSpPr txBox="1">
                <a:spLocks/>
              </p:cNvSpPr>
              <p:nvPr/>
            </p:nvSpPr>
            <p:spPr>
              <a:xfrm>
                <a:off x="-2056733" y="1106776"/>
                <a:ext cx="984300" cy="58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latin typeface="Plus Jakarta Sans" panose="020B0604020202020204" charset="0"/>
                    <a:cs typeface="Plus Jakarta Sans" panose="020B0604020202020204" charset="0"/>
                  </a:rPr>
                  <a:t>01</a:t>
                </a:r>
                <a:endParaRPr lang="en" dirty="0">
                  <a:latin typeface="Plus Jakarta Sans" panose="020B0604020202020204" charset="0"/>
                  <a:cs typeface="Plus Jakarta Sans" panose="020B0604020202020204" charset="0"/>
                </a:endParaRPr>
              </a:p>
            </p:txBody>
          </p:sp>
        </p:grpSp>
        <p:sp>
          <p:nvSpPr>
            <p:cNvPr id="40" name="TextBox 39">
              <a:extLst>
                <a:ext uri="{FF2B5EF4-FFF2-40B4-BE49-F238E27FC236}">
                  <a16:creationId xmlns:a16="http://schemas.microsoft.com/office/drawing/2014/main" id="{EF2AFEE7-EFA7-754C-2304-92DE3F0B7A90}"/>
                </a:ext>
              </a:extLst>
            </p:cNvPr>
            <p:cNvSpPr txBox="1"/>
            <p:nvPr/>
          </p:nvSpPr>
          <p:spPr>
            <a:xfrm>
              <a:off x="-2114483" y="1604173"/>
              <a:ext cx="1253479" cy="246221"/>
            </a:xfrm>
            <a:prstGeom prst="rect">
              <a:avLst/>
            </a:prstGeom>
            <a:noFill/>
          </p:spPr>
          <p:txBody>
            <a:bodyPr wrap="square" rtlCol="0">
              <a:spAutoFit/>
            </a:bodyPr>
            <a:lstStyle/>
            <a:p>
              <a:r>
                <a:rPr lang="en-US" sz="1000" dirty="0"/>
                <a:t>INTRODUCTION</a:t>
              </a:r>
              <a:endParaRPr lang="en-IN" sz="1000" dirty="0"/>
            </a:p>
          </p:txBody>
        </p:sp>
      </p:grpSp>
      <p:sp>
        <p:nvSpPr>
          <p:cNvPr id="42" name="TextBox 41">
            <a:extLst>
              <a:ext uri="{FF2B5EF4-FFF2-40B4-BE49-F238E27FC236}">
                <a16:creationId xmlns:a16="http://schemas.microsoft.com/office/drawing/2014/main" id="{70597C1E-0477-7DBB-2792-578F6C0A9D4C}"/>
              </a:ext>
            </a:extLst>
          </p:cNvPr>
          <p:cNvSpPr txBox="1"/>
          <p:nvPr/>
        </p:nvSpPr>
        <p:spPr>
          <a:xfrm>
            <a:off x="4972467" y="3890561"/>
            <a:ext cx="3353316" cy="954107"/>
          </a:xfrm>
          <a:prstGeom prst="rect">
            <a:avLst/>
          </a:prstGeom>
          <a:noFill/>
        </p:spPr>
        <p:txBody>
          <a:bodyPr wrap="square" rtlCol="0">
            <a:spAutoFit/>
          </a:bodyPr>
          <a:lstStyle/>
          <a:p>
            <a:r>
              <a:rPr lang="en-IN" dirty="0">
                <a:latin typeface="Plus Jakarta Sans" panose="020B0604020202020204" charset="0"/>
                <a:cs typeface="Plus Jakarta Sans" panose="020B0604020202020204" charset="0"/>
              </a:rPr>
              <a:t>BURLA SURAJ – CB.SC.U4AIE24105</a:t>
            </a:r>
            <a:br>
              <a:rPr lang="en-IN" dirty="0">
                <a:latin typeface="Plus Jakarta Sans" panose="020B0604020202020204" charset="0"/>
                <a:cs typeface="Plus Jakarta Sans" panose="020B0604020202020204" charset="0"/>
              </a:rPr>
            </a:br>
            <a:r>
              <a:rPr lang="en-IN" dirty="0">
                <a:latin typeface="Plus Jakarta Sans" panose="020B0604020202020204" charset="0"/>
                <a:cs typeface="Plus Jakarta Sans" panose="020B0604020202020204" charset="0"/>
              </a:rPr>
              <a:t>SAI KARTHIK    - CB.SC.U4AIE24107</a:t>
            </a:r>
          </a:p>
          <a:p>
            <a:r>
              <a:rPr lang="en-IN" dirty="0">
                <a:latin typeface="Plus Jakarta Sans" panose="020B0604020202020204" charset="0"/>
                <a:cs typeface="Plus Jakarta Sans" panose="020B0604020202020204" charset="0"/>
              </a:rPr>
              <a:t>VISHNU TEJA   - CB.SC.U4AIE24130</a:t>
            </a:r>
          </a:p>
          <a:p>
            <a:r>
              <a:rPr lang="en-IN" dirty="0">
                <a:latin typeface="Plus Jakarta Sans" panose="020B0604020202020204" charset="0"/>
                <a:cs typeface="Plus Jakarta Sans" panose="020B0604020202020204" charset="0"/>
              </a:rPr>
              <a:t>MOJAN INANI    - CB.SC.U4AIE24105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0">
          <a:extLst>
            <a:ext uri="{FF2B5EF4-FFF2-40B4-BE49-F238E27FC236}">
              <a16:creationId xmlns:a16="http://schemas.microsoft.com/office/drawing/2014/main" id="{A5090299-446B-24EF-E9EB-770514B2DC27}"/>
            </a:ext>
          </a:extLst>
        </p:cNvPr>
        <p:cNvGrpSpPr/>
        <p:nvPr/>
      </p:nvGrpSpPr>
      <p:grpSpPr>
        <a:xfrm>
          <a:off x="0" y="0"/>
          <a:ext cx="0" cy="0"/>
          <a:chOff x="0" y="0"/>
          <a:chExt cx="0" cy="0"/>
        </a:xfrm>
      </p:grpSpPr>
      <p:grpSp>
        <p:nvGrpSpPr>
          <p:cNvPr id="654" name="Google Shape;654;p28">
            <a:extLst>
              <a:ext uri="{FF2B5EF4-FFF2-40B4-BE49-F238E27FC236}">
                <a16:creationId xmlns:a16="http://schemas.microsoft.com/office/drawing/2014/main" id="{534920BE-56FA-CD08-1744-6F7330CA8970}"/>
              </a:ext>
            </a:extLst>
          </p:cNvPr>
          <p:cNvGrpSpPr/>
          <p:nvPr/>
        </p:nvGrpSpPr>
        <p:grpSpPr>
          <a:xfrm>
            <a:off x="652533" y="-122092"/>
            <a:ext cx="469058" cy="448115"/>
            <a:chOff x="5348931" y="2165350"/>
            <a:chExt cx="962763" cy="919776"/>
          </a:xfrm>
        </p:grpSpPr>
        <p:sp>
          <p:nvSpPr>
            <p:cNvPr id="655" name="Google Shape;655;p28">
              <a:extLst>
                <a:ext uri="{FF2B5EF4-FFF2-40B4-BE49-F238E27FC236}">
                  <a16:creationId xmlns:a16="http://schemas.microsoft.com/office/drawing/2014/main" id="{16DDBA2E-9879-072A-9483-2D66A7790A7C}"/>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8">
              <a:extLst>
                <a:ext uri="{FF2B5EF4-FFF2-40B4-BE49-F238E27FC236}">
                  <a16:creationId xmlns:a16="http://schemas.microsoft.com/office/drawing/2014/main" id="{39527B35-D884-8DF0-6D0B-82C5111F198A}"/>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8">
              <a:extLst>
                <a:ext uri="{FF2B5EF4-FFF2-40B4-BE49-F238E27FC236}">
                  <a16:creationId xmlns:a16="http://schemas.microsoft.com/office/drawing/2014/main" id="{3E1988FC-C001-DE40-935D-DFBA7EEC16A9}"/>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a:extLst>
                <a:ext uri="{FF2B5EF4-FFF2-40B4-BE49-F238E27FC236}">
                  <a16:creationId xmlns:a16="http://schemas.microsoft.com/office/drawing/2014/main" id="{39AF438C-C1CF-F3FD-909D-002BBBD0216A}"/>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a:extLst>
                <a:ext uri="{FF2B5EF4-FFF2-40B4-BE49-F238E27FC236}">
                  <a16:creationId xmlns:a16="http://schemas.microsoft.com/office/drawing/2014/main" id="{D381F6DA-D03F-BC37-CEEA-BF5C94973610}"/>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a:extLst>
                <a:ext uri="{FF2B5EF4-FFF2-40B4-BE49-F238E27FC236}">
                  <a16:creationId xmlns:a16="http://schemas.microsoft.com/office/drawing/2014/main" id="{A79EAB64-E62E-3FE8-7E96-C10A41933F31}"/>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a:extLst>
                <a:ext uri="{FF2B5EF4-FFF2-40B4-BE49-F238E27FC236}">
                  <a16:creationId xmlns:a16="http://schemas.microsoft.com/office/drawing/2014/main" id="{599C8158-1554-9174-E8F3-4E0B16B8F3BF}"/>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a:extLst>
                <a:ext uri="{FF2B5EF4-FFF2-40B4-BE49-F238E27FC236}">
                  <a16:creationId xmlns:a16="http://schemas.microsoft.com/office/drawing/2014/main" id="{3D15DA27-530B-7049-8941-1B0815786F7B}"/>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a:extLst>
                <a:ext uri="{FF2B5EF4-FFF2-40B4-BE49-F238E27FC236}">
                  <a16:creationId xmlns:a16="http://schemas.microsoft.com/office/drawing/2014/main" id="{C1EAAECF-5B0C-A6E6-812F-C2E707DB4563}"/>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a:extLst>
                <a:ext uri="{FF2B5EF4-FFF2-40B4-BE49-F238E27FC236}">
                  <a16:creationId xmlns:a16="http://schemas.microsoft.com/office/drawing/2014/main" id="{724E4448-DAAA-496A-3FD4-27FC7E7CE3F1}"/>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a:extLst>
                <a:ext uri="{FF2B5EF4-FFF2-40B4-BE49-F238E27FC236}">
                  <a16:creationId xmlns:a16="http://schemas.microsoft.com/office/drawing/2014/main" id="{93B74A6C-7240-A774-C073-D30A7C359E58}"/>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a:extLst>
                <a:ext uri="{FF2B5EF4-FFF2-40B4-BE49-F238E27FC236}">
                  <a16:creationId xmlns:a16="http://schemas.microsoft.com/office/drawing/2014/main" id="{1C2F89F4-9BF2-97E7-A309-35C17D20AD61}"/>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a:extLst>
                <a:ext uri="{FF2B5EF4-FFF2-40B4-BE49-F238E27FC236}">
                  <a16:creationId xmlns:a16="http://schemas.microsoft.com/office/drawing/2014/main" id="{7CDFBD78-6F1C-915F-CB73-5111848FACB3}"/>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a:extLst>
                <a:ext uri="{FF2B5EF4-FFF2-40B4-BE49-F238E27FC236}">
                  <a16:creationId xmlns:a16="http://schemas.microsoft.com/office/drawing/2014/main" id="{BFD974F5-9C8B-7E60-8B8D-AA7B983974F7}"/>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a:extLst>
                <a:ext uri="{FF2B5EF4-FFF2-40B4-BE49-F238E27FC236}">
                  <a16:creationId xmlns:a16="http://schemas.microsoft.com/office/drawing/2014/main" id="{67DB482F-D164-24E3-A6C8-8BFCECB5F68E}"/>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a:extLst>
                <a:ext uri="{FF2B5EF4-FFF2-40B4-BE49-F238E27FC236}">
                  <a16:creationId xmlns:a16="http://schemas.microsoft.com/office/drawing/2014/main" id="{640396CD-AA7B-C4FF-C095-5F0193077B9B}"/>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a:extLst>
                <a:ext uri="{FF2B5EF4-FFF2-40B4-BE49-F238E27FC236}">
                  <a16:creationId xmlns:a16="http://schemas.microsoft.com/office/drawing/2014/main" id="{10D4169A-2906-A7B8-B97D-6BFD80DF944F}"/>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a:extLst>
                <a:ext uri="{FF2B5EF4-FFF2-40B4-BE49-F238E27FC236}">
                  <a16:creationId xmlns:a16="http://schemas.microsoft.com/office/drawing/2014/main" id="{67CAE110-A52B-780B-5F22-B0F9F064E609}"/>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a:extLst>
                <a:ext uri="{FF2B5EF4-FFF2-40B4-BE49-F238E27FC236}">
                  <a16:creationId xmlns:a16="http://schemas.microsoft.com/office/drawing/2014/main" id="{E599C54E-6118-B3DF-3059-020F79229C68}"/>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a:extLst>
                <a:ext uri="{FF2B5EF4-FFF2-40B4-BE49-F238E27FC236}">
                  <a16:creationId xmlns:a16="http://schemas.microsoft.com/office/drawing/2014/main" id="{060A1ABC-E789-576F-D6D3-8385FAEFCB0A}"/>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a:extLst>
                <a:ext uri="{FF2B5EF4-FFF2-40B4-BE49-F238E27FC236}">
                  <a16:creationId xmlns:a16="http://schemas.microsoft.com/office/drawing/2014/main" id="{24117A16-8546-8CB3-E2EE-721141912717}"/>
                </a:ext>
              </a:extLst>
            </p:cNvPr>
            <p:cNvSpPr/>
            <p:nvPr/>
          </p:nvSpPr>
          <p:spPr>
            <a:xfrm rot="8236840">
              <a:off x="5801538" y="2318224"/>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28">
              <a:extLst>
                <a:ext uri="{FF2B5EF4-FFF2-40B4-BE49-F238E27FC236}">
                  <a16:creationId xmlns:a16="http://schemas.microsoft.com/office/drawing/2014/main" id="{AE9E25DC-D462-55C2-055D-06E80908EB02}"/>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a:extLst>
                <a:ext uri="{FF2B5EF4-FFF2-40B4-BE49-F238E27FC236}">
                  <a16:creationId xmlns:a16="http://schemas.microsoft.com/office/drawing/2014/main" id="{4083D23E-4356-8564-5D7C-3B67CB995F2D}"/>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a:extLst>
                <a:ext uri="{FF2B5EF4-FFF2-40B4-BE49-F238E27FC236}">
                  <a16:creationId xmlns:a16="http://schemas.microsoft.com/office/drawing/2014/main" id="{15BE4212-94DB-6257-8959-4867B58206A6}"/>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a:extLst>
                <a:ext uri="{FF2B5EF4-FFF2-40B4-BE49-F238E27FC236}">
                  <a16:creationId xmlns:a16="http://schemas.microsoft.com/office/drawing/2014/main" id="{D84793DC-CF96-398F-F51E-88DA0E3645BD}"/>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a:extLst>
                <a:ext uri="{FF2B5EF4-FFF2-40B4-BE49-F238E27FC236}">
                  <a16:creationId xmlns:a16="http://schemas.microsoft.com/office/drawing/2014/main" id="{35E597BF-0E63-166E-8261-FD2B9A005A76}"/>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8">
              <a:extLst>
                <a:ext uri="{FF2B5EF4-FFF2-40B4-BE49-F238E27FC236}">
                  <a16:creationId xmlns:a16="http://schemas.microsoft.com/office/drawing/2014/main" id="{06214B0B-7ADD-3B2E-4B16-054153E2505F}"/>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8">
              <a:extLst>
                <a:ext uri="{FF2B5EF4-FFF2-40B4-BE49-F238E27FC236}">
                  <a16:creationId xmlns:a16="http://schemas.microsoft.com/office/drawing/2014/main" id="{E9D85C03-5194-5DEF-893E-FAA87F21CECA}"/>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a:extLst>
                <a:ext uri="{FF2B5EF4-FFF2-40B4-BE49-F238E27FC236}">
                  <a16:creationId xmlns:a16="http://schemas.microsoft.com/office/drawing/2014/main" id="{84660D8F-7542-0A11-3F63-FB9C3D7A8946}"/>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a:extLst>
                <a:ext uri="{FF2B5EF4-FFF2-40B4-BE49-F238E27FC236}">
                  <a16:creationId xmlns:a16="http://schemas.microsoft.com/office/drawing/2014/main" id="{46242EA3-5830-0F57-582E-BD581932CE28}"/>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5" name="Google Shape;685;p28">
            <a:extLst>
              <a:ext uri="{FF2B5EF4-FFF2-40B4-BE49-F238E27FC236}">
                <a16:creationId xmlns:a16="http://schemas.microsoft.com/office/drawing/2014/main" id="{FC035B20-585B-A77B-5D76-7C25522A57CC}"/>
              </a:ext>
            </a:extLst>
          </p:cNvPr>
          <p:cNvSpPr/>
          <p:nvPr/>
        </p:nvSpPr>
        <p:spPr>
          <a:xfrm rot="2637661">
            <a:off x="9208840" y="3154780"/>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28">
            <a:extLst>
              <a:ext uri="{FF2B5EF4-FFF2-40B4-BE49-F238E27FC236}">
                <a16:creationId xmlns:a16="http://schemas.microsoft.com/office/drawing/2014/main" id="{5F81A070-B342-C078-A95B-F887F2FF67CD}"/>
              </a:ext>
            </a:extLst>
          </p:cNvPr>
          <p:cNvSpPr/>
          <p:nvPr/>
        </p:nvSpPr>
        <p:spPr>
          <a:xfrm rot="3831921">
            <a:off x="-661498" y="3234822"/>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328;p49">
            <a:extLst>
              <a:ext uri="{FF2B5EF4-FFF2-40B4-BE49-F238E27FC236}">
                <a16:creationId xmlns:a16="http://schemas.microsoft.com/office/drawing/2014/main" id="{66800857-EA19-D416-E287-F3D1ADF8712F}"/>
              </a:ext>
            </a:extLst>
          </p:cNvPr>
          <p:cNvSpPr/>
          <p:nvPr/>
        </p:nvSpPr>
        <p:spPr>
          <a:xfrm rot="1879053">
            <a:off x="-550776" y="4157080"/>
            <a:ext cx="2406618" cy="1972839"/>
          </a:xfrm>
          <a:custGeom>
            <a:avLst/>
            <a:gdLst/>
            <a:ahLst/>
            <a:cxnLst/>
            <a:rect l="l" t="t" r="r" b="b"/>
            <a:pathLst>
              <a:path w="3526180" h="2890606" extrusionOk="0">
                <a:moveTo>
                  <a:pt x="1193674" y="2890606"/>
                </a:moveTo>
                <a:lnTo>
                  <a:pt x="1175331" y="2885403"/>
                </a:lnTo>
                <a:cubicBezTo>
                  <a:pt x="1270976" y="2548829"/>
                  <a:pt x="1549826" y="2268070"/>
                  <a:pt x="1885800" y="2170216"/>
                </a:cubicBezTo>
                <a:cubicBezTo>
                  <a:pt x="1939556" y="2154569"/>
                  <a:pt x="1995933" y="2142777"/>
                  <a:pt x="2050437" y="2131434"/>
                </a:cubicBezTo>
                <a:cubicBezTo>
                  <a:pt x="2176779" y="2105081"/>
                  <a:pt x="2307425" y="2077828"/>
                  <a:pt x="2409771" y="2000189"/>
                </a:cubicBezTo>
                <a:cubicBezTo>
                  <a:pt x="2536000" y="1904394"/>
                  <a:pt x="2597767" y="1745672"/>
                  <a:pt x="2633255" y="1634604"/>
                </a:cubicBezTo>
                <a:cubicBezTo>
                  <a:pt x="2645721" y="1595597"/>
                  <a:pt x="2657251" y="1555392"/>
                  <a:pt x="2668369" y="1516498"/>
                </a:cubicBezTo>
                <a:cubicBezTo>
                  <a:pt x="2697268" y="1415537"/>
                  <a:pt x="2727178" y="1311132"/>
                  <a:pt x="2776816" y="1216348"/>
                </a:cubicBezTo>
                <a:cubicBezTo>
                  <a:pt x="2916859" y="948991"/>
                  <a:pt x="3224833" y="775706"/>
                  <a:pt x="3526180" y="794836"/>
                </a:cubicBezTo>
                <a:lnTo>
                  <a:pt x="3524945" y="813852"/>
                </a:lnTo>
                <a:cubicBezTo>
                  <a:pt x="3231271" y="795098"/>
                  <a:pt x="2930335" y="964264"/>
                  <a:pt x="2793699" y="1225183"/>
                </a:cubicBezTo>
                <a:cubicBezTo>
                  <a:pt x="2744960" y="1318245"/>
                  <a:pt x="2715349" y="1421676"/>
                  <a:pt x="2686712" y="1521701"/>
                </a:cubicBezTo>
                <a:cubicBezTo>
                  <a:pt x="2675519" y="1560708"/>
                  <a:pt x="2663989" y="1601100"/>
                  <a:pt x="2651448" y="1640369"/>
                </a:cubicBezTo>
                <a:cubicBezTo>
                  <a:pt x="2615174" y="1753908"/>
                  <a:pt x="2551835" y="1916298"/>
                  <a:pt x="2421301" y="2015312"/>
                </a:cubicBezTo>
                <a:cubicBezTo>
                  <a:pt x="2315549" y="2095572"/>
                  <a:pt x="2182768" y="2123236"/>
                  <a:pt x="2054331" y="2150039"/>
                </a:cubicBezTo>
                <a:cubicBezTo>
                  <a:pt x="2000163" y="2161345"/>
                  <a:pt x="1944161" y="2173024"/>
                  <a:pt x="1891116" y="2188485"/>
                </a:cubicBezTo>
                <a:cubicBezTo>
                  <a:pt x="1561281" y="2284579"/>
                  <a:pt x="1287522" y="2560172"/>
                  <a:pt x="1193674" y="2890606"/>
                </a:cubicBezTo>
                <a:close/>
                <a:moveTo>
                  <a:pt x="1063065" y="2802448"/>
                </a:moveTo>
                <a:lnTo>
                  <a:pt x="1044722" y="2797244"/>
                </a:lnTo>
                <a:cubicBezTo>
                  <a:pt x="1140367" y="2460671"/>
                  <a:pt x="1419254" y="2179912"/>
                  <a:pt x="1755191" y="2082058"/>
                </a:cubicBezTo>
                <a:cubicBezTo>
                  <a:pt x="1808947" y="2066411"/>
                  <a:pt x="1865286" y="2054656"/>
                  <a:pt x="1919791" y="2043276"/>
                </a:cubicBezTo>
                <a:cubicBezTo>
                  <a:pt x="2046170" y="2016922"/>
                  <a:pt x="2176854" y="1989670"/>
                  <a:pt x="2279200" y="1912031"/>
                </a:cubicBezTo>
                <a:cubicBezTo>
                  <a:pt x="2405429" y="1816236"/>
                  <a:pt x="2467196" y="1657514"/>
                  <a:pt x="2502684" y="1546445"/>
                </a:cubicBezTo>
                <a:cubicBezTo>
                  <a:pt x="2515149" y="1507439"/>
                  <a:pt x="2526679" y="1467234"/>
                  <a:pt x="2537797" y="1428377"/>
                </a:cubicBezTo>
                <a:cubicBezTo>
                  <a:pt x="2566697" y="1327416"/>
                  <a:pt x="2596607" y="1223012"/>
                  <a:pt x="2646245" y="1128227"/>
                </a:cubicBezTo>
                <a:cubicBezTo>
                  <a:pt x="2786250" y="860870"/>
                  <a:pt x="3094149" y="687548"/>
                  <a:pt x="3395609" y="706715"/>
                </a:cubicBezTo>
                <a:lnTo>
                  <a:pt x="3394373" y="725731"/>
                </a:lnTo>
                <a:cubicBezTo>
                  <a:pt x="3100775" y="707164"/>
                  <a:pt x="2799726" y="876181"/>
                  <a:pt x="2663128" y="1137062"/>
                </a:cubicBezTo>
                <a:cubicBezTo>
                  <a:pt x="2614388" y="1230124"/>
                  <a:pt x="2584778" y="1333593"/>
                  <a:pt x="2556103" y="1433618"/>
                </a:cubicBezTo>
                <a:cubicBezTo>
                  <a:pt x="2544947" y="1472625"/>
                  <a:pt x="2533380" y="1512979"/>
                  <a:pt x="2520839" y="1552248"/>
                </a:cubicBezTo>
                <a:cubicBezTo>
                  <a:pt x="2484565" y="1665749"/>
                  <a:pt x="2421226" y="1828140"/>
                  <a:pt x="2290692" y="1927192"/>
                </a:cubicBezTo>
                <a:cubicBezTo>
                  <a:pt x="2184902" y="2007451"/>
                  <a:pt x="2052122" y="2035153"/>
                  <a:pt x="1923647" y="2061919"/>
                </a:cubicBezTo>
                <a:cubicBezTo>
                  <a:pt x="1869516" y="2073224"/>
                  <a:pt x="1813514" y="2084904"/>
                  <a:pt x="1760470" y="2100327"/>
                </a:cubicBezTo>
                <a:cubicBezTo>
                  <a:pt x="1430672" y="2196421"/>
                  <a:pt x="1156913" y="2472013"/>
                  <a:pt x="1063028" y="2802448"/>
                </a:cubicBezTo>
                <a:close/>
                <a:moveTo>
                  <a:pt x="932456" y="2714290"/>
                </a:moveTo>
                <a:lnTo>
                  <a:pt x="914151" y="2709086"/>
                </a:lnTo>
                <a:cubicBezTo>
                  <a:pt x="1009796" y="2372475"/>
                  <a:pt x="1288645" y="2091754"/>
                  <a:pt x="1624620" y="1993900"/>
                </a:cubicBezTo>
                <a:cubicBezTo>
                  <a:pt x="1678376" y="1978253"/>
                  <a:pt x="1734715" y="1966498"/>
                  <a:pt x="1789257" y="1955118"/>
                </a:cubicBezTo>
                <a:cubicBezTo>
                  <a:pt x="1915636" y="1928764"/>
                  <a:pt x="2046282" y="1901512"/>
                  <a:pt x="2148628" y="1823872"/>
                </a:cubicBezTo>
                <a:cubicBezTo>
                  <a:pt x="2274820" y="1728115"/>
                  <a:pt x="2336624" y="1569393"/>
                  <a:pt x="2372112" y="1458287"/>
                </a:cubicBezTo>
                <a:cubicBezTo>
                  <a:pt x="2384578" y="1419281"/>
                  <a:pt x="2396108" y="1379038"/>
                  <a:pt x="2407226" y="1340144"/>
                </a:cubicBezTo>
                <a:cubicBezTo>
                  <a:pt x="2436125" y="1239183"/>
                  <a:pt x="2466035" y="1134816"/>
                  <a:pt x="2515636" y="1040032"/>
                </a:cubicBezTo>
                <a:cubicBezTo>
                  <a:pt x="2655678" y="772674"/>
                  <a:pt x="2963727" y="599390"/>
                  <a:pt x="3265000" y="618519"/>
                </a:cubicBezTo>
                <a:lnTo>
                  <a:pt x="3263765" y="637536"/>
                </a:lnTo>
                <a:cubicBezTo>
                  <a:pt x="2969866" y="618706"/>
                  <a:pt x="2669117" y="787948"/>
                  <a:pt x="2532519" y="1048866"/>
                </a:cubicBezTo>
                <a:cubicBezTo>
                  <a:pt x="2483779" y="1141891"/>
                  <a:pt x="2454206" y="1245322"/>
                  <a:pt x="2425531" y="1345347"/>
                </a:cubicBezTo>
                <a:cubicBezTo>
                  <a:pt x="2414376" y="1384392"/>
                  <a:pt x="2402808" y="1424746"/>
                  <a:pt x="2390268" y="1464052"/>
                </a:cubicBezTo>
                <a:cubicBezTo>
                  <a:pt x="2353956" y="1577591"/>
                  <a:pt x="2290617" y="1739982"/>
                  <a:pt x="2160121" y="1838996"/>
                </a:cubicBezTo>
                <a:cubicBezTo>
                  <a:pt x="2054368" y="1919256"/>
                  <a:pt x="1921550" y="1946957"/>
                  <a:pt x="1793113" y="1973723"/>
                </a:cubicBezTo>
                <a:cubicBezTo>
                  <a:pt x="1738945" y="1985028"/>
                  <a:pt x="1682980" y="1996708"/>
                  <a:pt x="1629936" y="2012131"/>
                </a:cubicBezTo>
                <a:cubicBezTo>
                  <a:pt x="1300138" y="2108225"/>
                  <a:pt x="1026379" y="2383818"/>
                  <a:pt x="932456" y="2714252"/>
                </a:cubicBezTo>
                <a:close/>
                <a:moveTo>
                  <a:pt x="801884" y="2626131"/>
                </a:moveTo>
                <a:lnTo>
                  <a:pt x="783542" y="2620928"/>
                </a:lnTo>
                <a:cubicBezTo>
                  <a:pt x="879187" y="2284317"/>
                  <a:pt x="1158074" y="2003595"/>
                  <a:pt x="1494011" y="1905742"/>
                </a:cubicBezTo>
                <a:cubicBezTo>
                  <a:pt x="1547767" y="1890094"/>
                  <a:pt x="1604143" y="1878302"/>
                  <a:pt x="1658648" y="1866960"/>
                </a:cubicBezTo>
                <a:cubicBezTo>
                  <a:pt x="1784989" y="1840606"/>
                  <a:pt x="1915673" y="1813354"/>
                  <a:pt x="2018019" y="1735714"/>
                </a:cubicBezTo>
                <a:cubicBezTo>
                  <a:pt x="2144211" y="1639957"/>
                  <a:pt x="2206015" y="1481197"/>
                  <a:pt x="2241503" y="1370129"/>
                </a:cubicBezTo>
                <a:cubicBezTo>
                  <a:pt x="2253969" y="1331123"/>
                  <a:pt x="2265499" y="1290880"/>
                  <a:pt x="2276617" y="1251986"/>
                </a:cubicBezTo>
                <a:cubicBezTo>
                  <a:pt x="2305516" y="1151025"/>
                  <a:pt x="2335389" y="1046657"/>
                  <a:pt x="2385027" y="951911"/>
                </a:cubicBezTo>
                <a:cubicBezTo>
                  <a:pt x="2525069" y="684554"/>
                  <a:pt x="2833043" y="511270"/>
                  <a:pt x="3134391" y="530399"/>
                </a:cubicBezTo>
                <a:lnTo>
                  <a:pt x="3133155" y="549415"/>
                </a:lnTo>
                <a:cubicBezTo>
                  <a:pt x="2839669" y="530548"/>
                  <a:pt x="2538546" y="699827"/>
                  <a:pt x="2401910" y="960745"/>
                </a:cubicBezTo>
                <a:cubicBezTo>
                  <a:pt x="2353170" y="1053770"/>
                  <a:pt x="2323559" y="1157202"/>
                  <a:pt x="2294922" y="1257226"/>
                </a:cubicBezTo>
                <a:cubicBezTo>
                  <a:pt x="2283767" y="1296271"/>
                  <a:pt x="2272199" y="1336663"/>
                  <a:pt x="2259659" y="1375932"/>
                </a:cubicBezTo>
                <a:cubicBezTo>
                  <a:pt x="2223347" y="1489470"/>
                  <a:pt x="2160008" y="1651861"/>
                  <a:pt x="2029511" y="1750875"/>
                </a:cubicBezTo>
                <a:cubicBezTo>
                  <a:pt x="1923722" y="1831135"/>
                  <a:pt x="1790941" y="1858837"/>
                  <a:pt x="1662504" y="1885602"/>
                </a:cubicBezTo>
                <a:cubicBezTo>
                  <a:pt x="1608336" y="1896907"/>
                  <a:pt x="1552334" y="1908587"/>
                  <a:pt x="1499289" y="1924047"/>
                </a:cubicBezTo>
                <a:cubicBezTo>
                  <a:pt x="1169491" y="2020142"/>
                  <a:pt x="895733" y="2295734"/>
                  <a:pt x="801847" y="2626169"/>
                </a:cubicBezTo>
                <a:close/>
                <a:moveTo>
                  <a:pt x="671275" y="2537973"/>
                </a:moveTo>
                <a:lnTo>
                  <a:pt x="652933" y="2532770"/>
                </a:lnTo>
                <a:cubicBezTo>
                  <a:pt x="748578" y="2196196"/>
                  <a:pt x="1027427" y="1915437"/>
                  <a:pt x="1363402" y="1817584"/>
                </a:cubicBezTo>
                <a:cubicBezTo>
                  <a:pt x="1417158" y="1801936"/>
                  <a:pt x="1473497" y="1790181"/>
                  <a:pt x="1528001" y="1778802"/>
                </a:cubicBezTo>
                <a:cubicBezTo>
                  <a:pt x="1654380" y="1752448"/>
                  <a:pt x="1785027" y="1725195"/>
                  <a:pt x="1887373" y="1647556"/>
                </a:cubicBezTo>
                <a:cubicBezTo>
                  <a:pt x="2013602" y="1551761"/>
                  <a:pt x="2075369" y="1393039"/>
                  <a:pt x="2110857" y="1281971"/>
                </a:cubicBezTo>
                <a:cubicBezTo>
                  <a:pt x="2123322" y="1242927"/>
                  <a:pt x="2134890" y="1202685"/>
                  <a:pt x="2146008" y="1163753"/>
                </a:cubicBezTo>
                <a:cubicBezTo>
                  <a:pt x="2174907" y="1062829"/>
                  <a:pt x="2204780" y="958499"/>
                  <a:pt x="2254381" y="863752"/>
                </a:cubicBezTo>
                <a:cubicBezTo>
                  <a:pt x="2394423" y="596433"/>
                  <a:pt x="2701873" y="422999"/>
                  <a:pt x="3003744" y="442240"/>
                </a:cubicBezTo>
                <a:lnTo>
                  <a:pt x="3002509" y="461257"/>
                </a:lnTo>
                <a:cubicBezTo>
                  <a:pt x="2708648" y="442539"/>
                  <a:pt x="2407900" y="611706"/>
                  <a:pt x="2271264" y="872587"/>
                </a:cubicBezTo>
                <a:cubicBezTo>
                  <a:pt x="2222561" y="965612"/>
                  <a:pt x="2192951" y="1069006"/>
                  <a:pt x="2164313" y="1168994"/>
                </a:cubicBezTo>
                <a:cubicBezTo>
                  <a:pt x="2153120" y="1208038"/>
                  <a:pt x="2141553" y="1248467"/>
                  <a:pt x="2129012" y="1287773"/>
                </a:cubicBezTo>
                <a:cubicBezTo>
                  <a:pt x="2092738" y="1401275"/>
                  <a:pt x="2029399" y="1563666"/>
                  <a:pt x="1898865" y="1662717"/>
                </a:cubicBezTo>
                <a:cubicBezTo>
                  <a:pt x="1793075" y="1742976"/>
                  <a:pt x="1660295" y="1770678"/>
                  <a:pt x="1531857" y="1797444"/>
                </a:cubicBezTo>
                <a:cubicBezTo>
                  <a:pt x="1477727" y="1808749"/>
                  <a:pt x="1421725" y="1820429"/>
                  <a:pt x="1368680" y="1835852"/>
                </a:cubicBezTo>
                <a:cubicBezTo>
                  <a:pt x="1038845" y="1931946"/>
                  <a:pt x="765086" y="2207539"/>
                  <a:pt x="671201" y="2537973"/>
                </a:cubicBezTo>
                <a:close/>
                <a:moveTo>
                  <a:pt x="540704" y="2449815"/>
                </a:moveTo>
                <a:lnTo>
                  <a:pt x="522361" y="2444612"/>
                </a:lnTo>
                <a:cubicBezTo>
                  <a:pt x="617969" y="2108000"/>
                  <a:pt x="896856" y="1827279"/>
                  <a:pt x="1232830" y="1729425"/>
                </a:cubicBezTo>
                <a:cubicBezTo>
                  <a:pt x="1286586" y="1713778"/>
                  <a:pt x="1342925" y="1702023"/>
                  <a:pt x="1397430" y="1690643"/>
                </a:cubicBezTo>
                <a:cubicBezTo>
                  <a:pt x="1523809" y="1664290"/>
                  <a:pt x="1654455" y="1637037"/>
                  <a:pt x="1756801" y="1559398"/>
                </a:cubicBezTo>
                <a:cubicBezTo>
                  <a:pt x="1883030" y="1463603"/>
                  <a:pt x="1944797" y="1304881"/>
                  <a:pt x="1980285" y="1193813"/>
                </a:cubicBezTo>
                <a:cubicBezTo>
                  <a:pt x="1992788" y="1154768"/>
                  <a:pt x="2004318" y="1114489"/>
                  <a:pt x="2015436" y="1075557"/>
                </a:cubicBezTo>
                <a:cubicBezTo>
                  <a:pt x="2044336" y="974633"/>
                  <a:pt x="2074208" y="870303"/>
                  <a:pt x="2123809" y="775594"/>
                </a:cubicBezTo>
                <a:cubicBezTo>
                  <a:pt x="2263851" y="508237"/>
                  <a:pt x="2571825" y="334878"/>
                  <a:pt x="2873173" y="354082"/>
                </a:cubicBezTo>
                <a:lnTo>
                  <a:pt x="2871937" y="373099"/>
                </a:lnTo>
                <a:cubicBezTo>
                  <a:pt x="2578301" y="354269"/>
                  <a:pt x="2277328" y="523510"/>
                  <a:pt x="2140692" y="784429"/>
                </a:cubicBezTo>
                <a:cubicBezTo>
                  <a:pt x="2091990" y="877416"/>
                  <a:pt x="2062379" y="980810"/>
                  <a:pt x="2033742" y="1080798"/>
                </a:cubicBezTo>
                <a:cubicBezTo>
                  <a:pt x="2022549" y="1119879"/>
                  <a:pt x="2010981" y="1160271"/>
                  <a:pt x="1998441" y="1199615"/>
                </a:cubicBezTo>
                <a:cubicBezTo>
                  <a:pt x="1962167" y="1313154"/>
                  <a:pt x="1898828" y="1475507"/>
                  <a:pt x="1768294" y="1574559"/>
                </a:cubicBezTo>
                <a:cubicBezTo>
                  <a:pt x="1662541" y="1654819"/>
                  <a:pt x="1529723" y="1682520"/>
                  <a:pt x="1401286" y="1709285"/>
                </a:cubicBezTo>
                <a:cubicBezTo>
                  <a:pt x="1347155" y="1720591"/>
                  <a:pt x="1291153" y="1732270"/>
                  <a:pt x="1238109" y="1747693"/>
                </a:cubicBezTo>
                <a:cubicBezTo>
                  <a:pt x="908311" y="1843788"/>
                  <a:pt x="634515" y="2119381"/>
                  <a:pt x="540666" y="2449815"/>
                </a:cubicBezTo>
                <a:close/>
                <a:moveTo>
                  <a:pt x="410095" y="2361657"/>
                </a:moveTo>
                <a:lnTo>
                  <a:pt x="391752" y="2356453"/>
                </a:lnTo>
                <a:cubicBezTo>
                  <a:pt x="487397" y="2019842"/>
                  <a:pt x="766284" y="1739121"/>
                  <a:pt x="1102221" y="1641267"/>
                </a:cubicBezTo>
                <a:cubicBezTo>
                  <a:pt x="1155977" y="1625619"/>
                  <a:pt x="1212354" y="1613827"/>
                  <a:pt x="1266858" y="1602485"/>
                </a:cubicBezTo>
                <a:cubicBezTo>
                  <a:pt x="1393200" y="1576131"/>
                  <a:pt x="1523884" y="1548879"/>
                  <a:pt x="1626230" y="1471240"/>
                </a:cubicBezTo>
                <a:cubicBezTo>
                  <a:pt x="1752459" y="1375445"/>
                  <a:pt x="1814226" y="1216722"/>
                  <a:pt x="1849714" y="1105654"/>
                </a:cubicBezTo>
                <a:cubicBezTo>
                  <a:pt x="1862179" y="1066648"/>
                  <a:pt x="1873709" y="1026443"/>
                  <a:pt x="1884827" y="987549"/>
                </a:cubicBezTo>
                <a:cubicBezTo>
                  <a:pt x="1913727" y="886588"/>
                  <a:pt x="1943637" y="782183"/>
                  <a:pt x="1993275" y="687399"/>
                </a:cubicBezTo>
                <a:cubicBezTo>
                  <a:pt x="2133280" y="420042"/>
                  <a:pt x="2441366" y="246832"/>
                  <a:pt x="2742639" y="265886"/>
                </a:cubicBezTo>
                <a:lnTo>
                  <a:pt x="2741403" y="284903"/>
                </a:lnTo>
                <a:cubicBezTo>
                  <a:pt x="2447468" y="266148"/>
                  <a:pt x="2146756" y="435315"/>
                  <a:pt x="2010158" y="696233"/>
                </a:cubicBezTo>
                <a:cubicBezTo>
                  <a:pt x="1961418" y="789295"/>
                  <a:pt x="1931808" y="892727"/>
                  <a:pt x="1903170" y="992752"/>
                </a:cubicBezTo>
                <a:cubicBezTo>
                  <a:pt x="1891977" y="1031758"/>
                  <a:pt x="1880447" y="1072150"/>
                  <a:pt x="1867907" y="1111419"/>
                </a:cubicBezTo>
                <a:cubicBezTo>
                  <a:pt x="1831633" y="1224958"/>
                  <a:pt x="1768294" y="1387311"/>
                  <a:pt x="1637759" y="1486363"/>
                </a:cubicBezTo>
                <a:cubicBezTo>
                  <a:pt x="1532007" y="1566623"/>
                  <a:pt x="1399189" y="1594324"/>
                  <a:pt x="1270789" y="1621090"/>
                </a:cubicBezTo>
                <a:cubicBezTo>
                  <a:pt x="1216621" y="1632395"/>
                  <a:pt x="1160619" y="1644075"/>
                  <a:pt x="1107575" y="1659535"/>
                </a:cubicBezTo>
                <a:cubicBezTo>
                  <a:pt x="777777" y="1755629"/>
                  <a:pt x="504018" y="2031222"/>
                  <a:pt x="410132" y="2361657"/>
                </a:cubicBezTo>
                <a:close/>
                <a:moveTo>
                  <a:pt x="279486" y="2273499"/>
                </a:moveTo>
                <a:lnTo>
                  <a:pt x="261181" y="2268295"/>
                </a:lnTo>
                <a:cubicBezTo>
                  <a:pt x="356826" y="1931721"/>
                  <a:pt x="635675" y="1650963"/>
                  <a:pt x="971650" y="1553109"/>
                </a:cubicBezTo>
                <a:cubicBezTo>
                  <a:pt x="1025406" y="1537461"/>
                  <a:pt x="1081745" y="1525707"/>
                  <a:pt x="1136249" y="1514327"/>
                </a:cubicBezTo>
                <a:cubicBezTo>
                  <a:pt x="1262628" y="1487973"/>
                  <a:pt x="1393312" y="1460721"/>
                  <a:pt x="1495658" y="1383081"/>
                </a:cubicBezTo>
                <a:cubicBezTo>
                  <a:pt x="1621850" y="1287324"/>
                  <a:pt x="1683654" y="1128564"/>
                  <a:pt x="1719142" y="1017496"/>
                </a:cubicBezTo>
                <a:cubicBezTo>
                  <a:pt x="1731608" y="978489"/>
                  <a:pt x="1743138" y="938285"/>
                  <a:pt x="1754256" y="899390"/>
                </a:cubicBezTo>
                <a:cubicBezTo>
                  <a:pt x="1783155" y="798429"/>
                  <a:pt x="1813065" y="694025"/>
                  <a:pt x="1862666" y="599278"/>
                </a:cubicBezTo>
                <a:cubicBezTo>
                  <a:pt x="2002708" y="331921"/>
                  <a:pt x="2310570" y="158636"/>
                  <a:pt x="2612030" y="177765"/>
                </a:cubicBezTo>
                <a:lnTo>
                  <a:pt x="2610795" y="196782"/>
                </a:lnTo>
                <a:cubicBezTo>
                  <a:pt x="2317495" y="178252"/>
                  <a:pt x="2016185" y="347194"/>
                  <a:pt x="1879549" y="608113"/>
                </a:cubicBezTo>
                <a:cubicBezTo>
                  <a:pt x="1830809" y="701137"/>
                  <a:pt x="1801198" y="804606"/>
                  <a:pt x="1772561" y="904631"/>
                </a:cubicBezTo>
                <a:cubicBezTo>
                  <a:pt x="1761368" y="943675"/>
                  <a:pt x="1749838" y="984029"/>
                  <a:pt x="1737298" y="1023298"/>
                </a:cubicBezTo>
                <a:cubicBezTo>
                  <a:pt x="1700986" y="1136837"/>
                  <a:pt x="1637647" y="1299228"/>
                  <a:pt x="1507150" y="1398242"/>
                </a:cubicBezTo>
                <a:cubicBezTo>
                  <a:pt x="1401398" y="1478502"/>
                  <a:pt x="1268580" y="1506203"/>
                  <a:pt x="1140143" y="1532969"/>
                </a:cubicBezTo>
                <a:cubicBezTo>
                  <a:pt x="1086012" y="1544274"/>
                  <a:pt x="1030010" y="1555954"/>
                  <a:pt x="976966" y="1571377"/>
                </a:cubicBezTo>
                <a:cubicBezTo>
                  <a:pt x="647168" y="1667471"/>
                  <a:pt x="373409" y="1943064"/>
                  <a:pt x="279486" y="2273499"/>
                </a:cubicBezTo>
                <a:close/>
                <a:moveTo>
                  <a:pt x="148914" y="2185340"/>
                </a:moveTo>
                <a:lnTo>
                  <a:pt x="130609" y="2180137"/>
                </a:lnTo>
                <a:cubicBezTo>
                  <a:pt x="226254" y="1843526"/>
                  <a:pt x="505104" y="1562804"/>
                  <a:pt x="841078" y="1464951"/>
                </a:cubicBezTo>
                <a:cubicBezTo>
                  <a:pt x="894834" y="1449303"/>
                  <a:pt x="951173" y="1437549"/>
                  <a:pt x="1005715" y="1426168"/>
                </a:cubicBezTo>
                <a:cubicBezTo>
                  <a:pt x="1132094" y="1399815"/>
                  <a:pt x="1262741" y="1372562"/>
                  <a:pt x="1365087" y="1294923"/>
                </a:cubicBezTo>
                <a:cubicBezTo>
                  <a:pt x="1491278" y="1199166"/>
                  <a:pt x="1553083" y="1040444"/>
                  <a:pt x="1588570" y="929338"/>
                </a:cubicBezTo>
                <a:cubicBezTo>
                  <a:pt x="1601036" y="890331"/>
                  <a:pt x="1612566" y="850089"/>
                  <a:pt x="1623684" y="811195"/>
                </a:cubicBezTo>
                <a:cubicBezTo>
                  <a:pt x="1652583" y="710271"/>
                  <a:pt x="1682456" y="605866"/>
                  <a:pt x="1732094" y="511120"/>
                </a:cubicBezTo>
                <a:cubicBezTo>
                  <a:pt x="1872137" y="243762"/>
                  <a:pt x="2180036" y="70590"/>
                  <a:pt x="2481458" y="89607"/>
                </a:cubicBezTo>
                <a:lnTo>
                  <a:pt x="2480223" y="108624"/>
                </a:lnTo>
                <a:cubicBezTo>
                  <a:pt x="2186437" y="89794"/>
                  <a:pt x="1885613" y="259036"/>
                  <a:pt x="1748977" y="519954"/>
                </a:cubicBezTo>
                <a:cubicBezTo>
                  <a:pt x="1700238" y="612979"/>
                  <a:pt x="1670627" y="716410"/>
                  <a:pt x="1641990" y="816435"/>
                </a:cubicBezTo>
                <a:cubicBezTo>
                  <a:pt x="1630834" y="855480"/>
                  <a:pt x="1619267" y="895872"/>
                  <a:pt x="1606726" y="935140"/>
                </a:cubicBezTo>
                <a:cubicBezTo>
                  <a:pt x="1570415" y="1048679"/>
                  <a:pt x="1507076" y="1211070"/>
                  <a:pt x="1376579" y="1310084"/>
                </a:cubicBezTo>
                <a:cubicBezTo>
                  <a:pt x="1270827" y="1390344"/>
                  <a:pt x="1138009" y="1418045"/>
                  <a:pt x="1009571" y="1444811"/>
                </a:cubicBezTo>
                <a:cubicBezTo>
                  <a:pt x="955403" y="1456116"/>
                  <a:pt x="899439" y="1467795"/>
                  <a:pt x="846394" y="1483218"/>
                </a:cubicBezTo>
                <a:cubicBezTo>
                  <a:pt x="516596" y="1579313"/>
                  <a:pt x="242838" y="1854906"/>
                  <a:pt x="148914" y="2185340"/>
                </a:cubicBezTo>
                <a:close/>
                <a:moveTo>
                  <a:pt x="18343" y="2097182"/>
                </a:moveTo>
                <a:lnTo>
                  <a:pt x="0" y="2091979"/>
                </a:lnTo>
                <a:cubicBezTo>
                  <a:pt x="95645" y="1755368"/>
                  <a:pt x="374532" y="1474646"/>
                  <a:pt x="710469" y="1376792"/>
                </a:cubicBezTo>
                <a:cubicBezTo>
                  <a:pt x="764225" y="1361145"/>
                  <a:pt x="820602" y="1349353"/>
                  <a:pt x="875106" y="1338010"/>
                </a:cubicBezTo>
                <a:cubicBezTo>
                  <a:pt x="1001485" y="1311656"/>
                  <a:pt x="1132132" y="1284404"/>
                  <a:pt x="1234440" y="1206765"/>
                </a:cubicBezTo>
                <a:cubicBezTo>
                  <a:pt x="1360707" y="1110970"/>
                  <a:pt x="1422474" y="952248"/>
                  <a:pt x="1457962" y="841180"/>
                </a:cubicBezTo>
                <a:cubicBezTo>
                  <a:pt x="1470465" y="802135"/>
                  <a:pt x="1481994" y="761856"/>
                  <a:pt x="1493112" y="722924"/>
                </a:cubicBezTo>
                <a:cubicBezTo>
                  <a:pt x="1522012" y="622001"/>
                  <a:pt x="1551885" y="517671"/>
                  <a:pt x="1601485" y="422961"/>
                </a:cubicBezTo>
                <a:cubicBezTo>
                  <a:pt x="1741528" y="155604"/>
                  <a:pt x="2049352" y="-17755"/>
                  <a:pt x="2350849" y="1449"/>
                </a:cubicBezTo>
                <a:lnTo>
                  <a:pt x="2349614" y="20465"/>
                </a:lnTo>
                <a:cubicBezTo>
                  <a:pt x="2056127" y="1711"/>
                  <a:pt x="1755004" y="170877"/>
                  <a:pt x="1618368" y="431796"/>
                </a:cubicBezTo>
                <a:cubicBezTo>
                  <a:pt x="1569666" y="524783"/>
                  <a:pt x="1540055" y="628177"/>
                  <a:pt x="1511418" y="728165"/>
                </a:cubicBezTo>
                <a:cubicBezTo>
                  <a:pt x="1500225" y="767247"/>
                  <a:pt x="1488658" y="807638"/>
                  <a:pt x="1476080" y="846982"/>
                </a:cubicBezTo>
                <a:cubicBezTo>
                  <a:pt x="1439806" y="960521"/>
                  <a:pt x="1376467" y="1122911"/>
                  <a:pt x="1245932" y="1221926"/>
                </a:cubicBezTo>
                <a:cubicBezTo>
                  <a:pt x="1140180" y="1302185"/>
                  <a:pt x="1007400" y="1329887"/>
                  <a:pt x="878962" y="1356653"/>
                </a:cubicBezTo>
                <a:cubicBezTo>
                  <a:pt x="824794" y="1367958"/>
                  <a:pt x="768792" y="1379637"/>
                  <a:pt x="715748" y="1395098"/>
                </a:cubicBezTo>
                <a:cubicBezTo>
                  <a:pt x="385950" y="1491155"/>
                  <a:pt x="112191" y="1766748"/>
                  <a:pt x="18305" y="2097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728;p31">
            <a:extLst>
              <a:ext uri="{FF2B5EF4-FFF2-40B4-BE49-F238E27FC236}">
                <a16:creationId xmlns:a16="http://schemas.microsoft.com/office/drawing/2014/main" id="{8A00184E-1300-5CC3-6D0D-3B165982CEAB}"/>
              </a:ext>
            </a:extLst>
          </p:cNvPr>
          <p:cNvGrpSpPr/>
          <p:nvPr/>
        </p:nvGrpSpPr>
        <p:grpSpPr>
          <a:xfrm rot="10178714">
            <a:off x="8411538" y="4656880"/>
            <a:ext cx="469058" cy="448115"/>
            <a:chOff x="5348931" y="2165350"/>
            <a:chExt cx="962763" cy="919776"/>
          </a:xfrm>
        </p:grpSpPr>
        <p:sp>
          <p:nvSpPr>
            <p:cNvPr id="10" name="Google Shape;729;p31">
              <a:extLst>
                <a:ext uri="{FF2B5EF4-FFF2-40B4-BE49-F238E27FC236}">
                  <a16:creationId xmlns:a16="http://schemas.microsoft.com/office/drawing/2014/main" id="{CF8491C7-31C7-7C0F-5997-18203C8E46C2}"/>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30;p31">
              <a:extLst>
                <a:ext uri="{FF2B5EF4-FFF2-40B4-BE49-F238E27FC236}">
                  <a16:creationId xmlns:a16="http://schemas.microsoft.com/office/drawing/2014/main" id="{E9F0442F-8DFF-18EC-882F-A2042F13FDAE}"/>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31;p31">
              <a:extLst>
                <a:ext uri="{FF2B5EF4-FFF2-40B4-BE49-F238E27FC236}">
                  <a16:creationId xmlns:a16="http://schemas.microsoft.com/office/drawing/2014/main" id="{48A91973-50ED-85F3-A1D5-4140D350FB30}"/>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32;p31">
              <a:extLst>
                <a:ext uri="{FF2B5EF4-FFF2-40B4-BE49-F238E27FC236}">
                  <a16:creationId xmlns:a16="http://schemas.microsoft.com/office/drawing/2014/main" id="{2C6C35CE-8A44-C357-4250-32741659AD20}"/>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33;p31">
              <a:extLst>
                <a:ext uri="{FF2B5EF4-FFF2-40B4-BE49-F238E27FC236}">
                  <a16:creationId xmlns:a16="http://schemas.microsoft.com/office/drawing/2014/main" id="{03E46C65-1749-2D2E-D624-E7EC494650AC}"/>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34;p31">
              <a:extLst>
                <a:ext uri="{FF2B5EF4-FFF2-40B4-BE49-F238E27FC236}">
                  <a16:creationId xmlns:a16="http://schemas.microsoft.com/office/drawing/2014/main" id="{38EAF12B-8B8B-DF66-9AA5-A1267634210B}"/>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35;p31">
              <a:extLst>
                <a:ext uri="{FF2B5EF4-FFF2-40B4-BE49-F238E27FC236}">
                  <a16:creationId xmlns:a16="http://schemas.microsoft.com/office/drawing/2014/main" id="{12C26425-DED4-5D1F-6362-FAF231DE40EC}"/>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36;p31">
              <a:extLst>
                <a:ext uri="{FF2B5EF4-FFF2-40B4-BE49-F238E27FC236}">
                  <a16:creationId xmlns:a16="http://schemas.microsoft.com/office/drawing/2014/main" id="{C5DF4304-28E9-C3B4-549C-4EF37DE247ED}"/>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37;p31">
              <a:extLst>
                <a:ext uri="{FF2B5EF4-FFF2-40B4-BE49-F238E27FC236}">
                  <a16:creationId xmlns:a16="http://schemas.microsoft.com/office/drawing/2014/main" id="{2098A09C-12E7-2554-1AC0-CB2012450CE9}"/>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38;p31">
              <a:extLst>
                <a:ext uri="{FF2B5EF4-FFF2-40B4-BE49-F238E27FC236}">
                  <a16:creationId xmlns:a16="http://schemas.microsoft.com/office/drawing/2014/main" id="{B9A63756-1409-6E95-54DA-FFEDA94FF9B5}"/>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39;p31">
              <a:extLst>
                <a:ext uri="{FF2B5EF4-FFF2-40B4-BE49-F238E27FC236}">
                  <a16:creationId xmlns:a16="http://schemas.microsoft.com/office/drawing/2014/main" id="{14B2BA36-56C2-A9B8-A6DC-DAF8DE9C4D9D}"/>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40;p31">
              <a:extLst>
                <a:ext uri="{FF2B5EF4-FFF2-40B4-BE49-F238E27FC236}">
                  <a16:creationId xmlns:a16="http://schemas.microsoft.com/office/drawing/2014/main" id="{F783FF60-0132-BD01-2A2E-F3DD5D5E6081}"/>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41;p31">
              <a:extLst>
                <a:ext uri="{FF2B5EF4-FFF2-40B4-BE49-F238E27FC236}">
                  <a16:creationId xmlns:a16="http://schemas.microsoft.com/office/drawing/2014/main" id="{89545E95-D580-C364-7E44-2CEA05BE3DC4}"/>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42;p31">
              <a:extLst>
                <a:ext uri="{FF2B5EF4-FFF2-40B4-BE49-F238E27FC236}">
                  <a16:creationId xmlns:a16="http://schemas.microsoft.com/office/drawing/2014/main" id="{409DB2AE-EC98-64CE-D4D6-3F449AD63AE5}"/>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3;p31">
              <a:extLst>
                <a:ext uri="{FF2B5EF4-FFF2-40B4-BE49-F238E27FC236}">
                  <a16:creationId xmlns:a16="http://schemas.microsoft.com/office/drawing/2014/main" id="{92E1134B-47A3-C16B-BF7B-C7BBF0528790}"/>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4;p31">
              <a:extLst>
                <a:ext uri="{FF2B5EF4-FFF2-40B4-BE49-F238E27FC236}">
                  <a16:creationId xmlns:a16="http://schemas.microsoft.com/office/drawing/2014/main" id="{26C3547B-33F0-0C9D-688E-A5BF25335021}"/>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5;p31">
              <a:extLst>
                <a:ext uri="{FF2B5EF4-FFF2-40B4-BE49-F238E27FC236}">
                  <a16:creationId xmlns:a16="http://schemas.microsoft.com/office/drawing/2014/main" id="{0C1EA949-E218-AF51-F488-122A611C79F5}"/>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46;p31">
              <a:extLst>
                <a:ext uri="{FF2B5EF4-FFF2-40B4-BE49-F238E27FC236}">
                  <a16:creationId xmlns:a16="http://schemas.microsoft.com/office/drawing/2014/main" id="{3B4F2C66-9242-BF7A-AABD-56368558B921}"/>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7;p31">
              <a:extLst>
                <a:ext uri="{FF2B5EF4-FFF2-40B4-BE49-F238E27FC236}">
                  <a16:creationId xmlns:a16="http://schemas.microsoft.com/office/drawing/2014/main" id="{4AD3A064-B8C3-CAF5-776E-B26E4206A49B}"/>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48;p31">
              <a:extLst>
                <a:ext uri="{FF2B5EF4-FFF2-40B4-BE49-F238E27FC236}">
                  <a16:creationId xmlns:a16="http://schemas.microsoft.com/office/drawing/2014/main" id="{0419223D-A9EF-4432-8F0C-67CBF71D1C3E}"/>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49;p31">
              <a:extLst>
                <a:ext uri="{FF2B5EF4-FFF2-40B4-BE49-F238E27FC236}">
                  <a16:creationId xmlns:a16="http://schemas.microsoft.com/office/drawing/2014/main" id="{4F4AB795-6FA2-76E1-E05E-CF46A0613BFF}"/>
                </a:ext>
              </a:extLst>
            </p:cNvPr>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50;p31">
              <a:extLst>
                <a:ext uri="{FF2B5EF4-FFF2-40B4-BE49-F238E27FC236}">
                  <a16:creationId xmlns:a16="http://schemas.microsoft.com/office/drawing/2014/main" id="{744E71E3-FD92-74F5-FF3C-48EE9F6A2370}"/>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51;p31">
              <a:extLst>
                <a:ext uri="{FF2B5EF4-FFF2-40B4-BE49-F238E27FC236}">
                  <a16:creationId xmlns:a16="http://schemas.microsoft.com/office/drawing/2014/main" id="{1D0FCE9D-8F96-634A-A9B1-22250AE6C821}"/>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52;p31">
              <a:extLst>
                <a:ext uri="{FF2B5EF4-FFF2-40B4-BE49-F238E27FC236}">
                  <a16:creationId xmlns:a16="http://schemas.microsoft.com/office/drawing/2014/main" id="{377ED2E0-C15B-6D98-E807-C8D764A2A3A8}"/>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53;p31">
              <a:extLst>
                <a:ext uri="{FF2B5EF4-FFF2-40B4-BE49-F238E27FC236}">
                  <a16:creationId xmlns:a16="http://schemas.microsoft.com/office/drawing/2014/main" id="{8AD16914-E741-05B5-E45A-F5173FF262A6}"/>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54;p31">
              <a:extLst>
                <a:ext uri="{FF2B5EF4-FFF2-40B4-BE49-F238E27FC236}">
                  <a16:creationId xmlns:a16="http://schemas.microsoft.com/office/drawing/2014/main" id="{914211A5-1231-BF43-6108-3DFAB9C17C2B}"/>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55;p31">
              <a:extLst>
                <a:ext uri="{FF2B5EF4-FFF2-40B4-BE49-F238E27FC236}">
                  <a16:creationId xmlns:a16="http://schemas.microsoft.com/office/drawing/2014/main" id="{DF94EB75-C62D-43A2-780F-07E3FF198E60}"/>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56;p31">
              <a:extLst>
                <a:ext uri="{FF2B5EF4-FFF2-40B4-BE49-F238E27FC236}">
                  <a16:creationId xmlns:a16="http://schemas.microsoft.com/office/drawing/2014/main" id="{EC05C58E-85C2-39FC-9CB5-CF84845C416C}"/>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57;p31">
              <a:extLst>
                <a:ext uri="{FF2B5EF4-FFF2-40B4-BE49-F238E27FC236}">
                  <a16:creationId xmlns:a16="http://schemas.microsoft.com/office/drawing/2014/main" id="{E70BE7D4-90ED-474A-6824-5E4C31E5EDEF}"/>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58;p31">
              <a:extLst>
                <a:ext uri="{FF2B5EF4-FFF2-40B4-BE49-F238E27FC236}">
                  <a16:creationId xmlns:a16="http://schemas.microsoft.com/office/drawing/2014/main" id="{3D11F8AA-6EDE-DEEF-14CB-A468F69188F1}"/>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Rectangle 1">
            <a:extLst>
              <a:ext uri="{FF2B5EF4-FFF2-40B4-BE49-F238E27FC236}">
                <a16:creationId xmlns:a16="http://schemas.microsoft.com/office/drawing/2014/main" id="{3C514F4C-A5BA-0C79-4C33-84B43CD379F1}"/>
              </a:ext>
            </a:extLst>
          </p:cNvPr>
          <p:cNvSpPr>
            <a:spLocks noChangeArrowheads="1"/>
          </p:cNvSpPr>
          <p:nvPr/>
        </p:nvSpPr>
        <p:spPr bwMode="auto">
          <a:xfrm>
            <a:off x="-7999713" y="946165"/>
            <a:ext cx="764736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Prep:</a:t>
            </a:r>
            <a:r>
              <a:rPr kumimoji="0" lang="en-US" altLang="en-US" sz="1600" b="0" i="0" u="none" strike="noStrike" cap="none" normalizeH="0" baseline="0" dirty="0">
                <a:ln>
                  <a:noFill/>
                </a:ln>
                <a:solidFill>
                  <a:schemeClr val="tx1"/>
                </a:solidFill>
                <a:effectLst/>
                <a:latin typeface="Arial" panose="020B0604020202020204" pitchFamily="34" charset="0"/>
              </a:rPr>
              <a:t> Use only healthy MRI slices, resize to 128×128, normalize, then add light Gaussian and occlusion noise to inputs.</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Augmentation &amp; Loading:</a:t>
            </a:r>
            <a:r>
              <a:rPr kumimoji="0" lang="en-US" altLang="en-US" sz="1600" b="0" i="0" u="none" strike="noStrike" cap="none" normalizeH="0" baseline="0" dirty="0">
                <a:ln>
                  <a:noFill/>
                </a:ln>
                <a:solidFill>
                  <a:schemeClr val="tx1"/>
                </a:solidFill>
                <a:effectLst/>
                <a:latin typeface="Arial" panose="020B0604020202020204" pitchFamily="34" charset="0"/>
              </a:rPr>
              <a:t> Wrap images in a </a:t>
            </a:r>
            <a:r>
              <a:rPr kumimoji="0" lang="en-US" altLang="en-US" sz="1600" b="0" i="0" u="none" strike="noStrike" cap="none" normalizeH="0" baseline="0" dirty="0" err="1">
                <a:ln>
                  <a:noFill/>
                </a:ln>
                <a:solidFill>
                  <a:schemeClr val="tx1"/>
                </a:solidFill>
                <a:effectLst/>
                <a:latin typeface="Arial" panose="020B0604020202020204" pitchFamily="34" charset="0"/>
              </a:rPr>
              <a:t>PyTorch</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Unicode MS"/>
              </a:rPr>
              <a:t>DataLoader</a:t>
            </a:r>
            <a:r>
              <a:rPr kumimoji="0" lang="en-US" altLang="en-US" sz="1600" b="0" i="0" u="none" strike="noStrike" cap="none" normalizeH="0" baseline="0" dirty="0">
                <a:ln>
                  <a:noFill/>
                </a:ln>
                <a:solidFill>
                  <a:schemeClr val="tx1"/>
                </a:solidFill>
                <a:effectLst/>
              </a:rPr>
              <a:t> (batch 16) with random rotations and flips each epoch.</a:t>
            </a: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CAE Design:</a:t>
            </a:r>
            <a:r>
              <a:rPr kumimoji="0" lang="en-US" altLang="en-US" sz="1600" b="0" i="0" u="none" strike="noStrike" cap="none" normalizeH="0" baseline="0" dirty="0">
                <a:ln>
                  <a:noFill/>
                </a:ln>
                <a:solidFill>
                  <a:schemeClr val="tx1"/>
                </a:solidFill>
                <a:effectLst/>
                <a:latin typeface="Arial" panose="020B0604020202020204" pitchFamily="34" charset="0"/>
              </a:rPr>
              <a:t> Three‑stage encoder/decoder with skip connections to preserve detail.</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Training:</a:t>
            </a:r>
            <a:r>
              <a:rPr kumimoji="0" lang="en-US" altLang="en-US" sz="1600" b="0" i="0" u="none" strike="noStrike" cap="none" normalizeH="0" baseline="0" dirty="0">
                <a:ln>
                  <a:noFill/>
                </a:ln>
                <a:solidFill>
                  <a:schemeClr val="tx1"/>
                </a:solidFill>
                <a:effectLst/>
                <a:latin typeface="Arial" panose="020B0604020202020204" pitchFamily="34" charset="0"/>
              </a:rPr>
              <a:t> Optimize a hybrid loss (MSE + SSIM + gradient term) using Adam over 50 epochs with a decaying learning rate.</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Anomaly Detection:</a:t>
            </a:r>
            <a:r>
              <a:rPr kumimoji="0" lang="en-US" altLang="en-US" sz="1600" b="0" i="0" u="none" strike="noStrike" cap="none" normalizeH="0" baseline="0" dirty="0">
                <a:ln>
                  <a:noFill/>
                </a:ln>
                <a:solidFill>
                  <a:schemeClr val="tx1"/>
                </a:solidFill>
                <a:effectLst/>
                <a:latin typeface="Arial" panose="020B0604020202020204" pitchFamily="34" charset="0"/>
              </a:rPr>
              <a:t> Reconstruct test slices, compute residuals, and flag scans whose maximum error exceeds the 95th‑percentile threshold.</a:t>
            </a:r>
          </a:p>
        </p:txBody>
      </p:sp>
      <p:sp>
        <p:nvSpPr>
          <p:cNvPr id="44" name="TextBox 43">
            <a:extLst>
              <a:ext uri="{FF2B5EF4-FFF2-40B4-BE49-F238E27FC236}">
                <a16:creationId xmlns:a16="http://schemas.microsoft.com/office/drawing/2014/main" id="{12141295-2D77-4772-3BA8-A114A0D72AE7}"/>
              </a:ext>
            </a:extLst>
          </p:cNvPr>
          <p:cNvSpPr txBox="1"/>
          <p:nvPr/>
        </p:nvSpPr>
        <p:spPr>
          <a:xfrm>
            <a:off x="9339552" y="245066"/>
            <a:ext cx="1708695" cy="523220"/>
          </a:xfrm>
          <a:prstGeom prst="rect">
            <a:avLst/>
          </a:prstGeom>
          <a:noFill/>
        </p:spPr>
        <p:txBody>
          <a:bodyPr wrap="square">
            <a:spAutoFit/>
          </a:bodyPr>
          <a:lstStyle/>
          <a:p>
            <a:r>
              <a:rPr lang="en-IN" sz="2800" b="1" dirty="0">
                <a:latin typeface="Plus Jakarta Sans]"/>
              </a:rPr>
              <a:t>RESULTS</a:t>
            </a:r>
          </a:p>
        </p:txBody>
      </p:sp>
      <p:pic>
        <p:nvPicPr>
          <p:cNvPr id="46" name="Picture 45">
            <a:extLst>
              <a:ext uri="{FF2B5EF4-FFF2-40B4-BE49-F238E27FC236}">
                <a16:creationId xmlns:a16="http://schemas.microsoft.com/office/drawing/2014/main" id="{6E4773D8-71EA-FCCF-8F20-CB7FE99D33AB}"/>
              </a:ext>
            </a:extLst>
          </p:cNvPr>
          <p:cNvPicPr>
            <a:picLocks noChangeAspect="1"/>
          </p:cNvPicPr>
          <p:nvPr/>
        </p:nvPicPr>
        <p:blipFill>
          <a:blip r:embed="rId3"/>
          <a:stretch>
            <a:fillRect/>
          </a:stretch>
        </p:blipFill>
        <p:spPr>
          <a:xfrm>
            <a:off x="923842" y="6214800"/>
            <a:ext cx="7701047" cy="3850524"/>
          </a:xfrm>
          <a:prstGeom prst="roundRect">
            <a:avLst>
              <a:gd name="adj" fmla="val 10285"/>
            </a:avLst>
          </a:prstGeom>
          <a:solidFill>
            <a:srgbClr val="FFFFFF">
              <a:shade val="85000"/>
            </a:srgbClr>
          </a:solidFill>
          <a:ln>
            <a:noFill/>
          </a:ln>
          <a:effectLst>
            <a:reflection blurRad="12700" stA="38000" endPos="28000" dist="5000" dir="5400000" sy="-100000" algn="bl" rotWithShape="0"/>
          </a:effectLst>
        </p:spPr>
      </p:pic>
      <p:sp>
        <p:nvSpPr>
          <p:cNvPr id="48" name="TextBox 47">
            <a:extLst>
              <a:ext uri="{FF2B5EF4-FFF2-40B4-BE49-F238E27FC236}">
                <a16:creationId xmlns:a16="http://schemas.microsoft.com/office/drawing/2014/main" id="{C4ACF970-F2A1-9752-2D9A-193FE0251B1E}"/>
              </a:ext>
            </a:extLst>
          </p:cNvPr>
          <p:cNvSpPr txBox="1"/>
          <p:nvPr/>
        </p:nvSpPr>
        <p:spPr>
          <a:xfrm>
            <a:off x="14613842" y="6573807"/>
            <a:ext cx="6013961" cy="4493538"/>
          </a:xfrm>
          <a:prstGeom prst="rect">
            <a:avLst/>
          </a:prstGeom>
          <a:noFill/>
        </p:spPr>
        <p:txBody>
          <a:bodyPr wrap="square">
            <a:spAutoFit/>
          </a:bodyPr>
          <a:lstStyle/>
          <a:p>
            <a:r>
              <a:rPr lang="en-IN" sz="1100" dirty="0"/>
              <a:t>Model saved at: D:\conAEbackupnotebooks\models\cae_model6.pth</a:t>
            </a:r>
          </a:p>
          <a:p>
            <a:r>
              <a:rPr lang="en-IN" sz="1100" dirty="0"/>
              <a:t>Anomaly detection threshold: 0.1278</a:t>
            </a:r>
          </a:p>
          <a:p>
            <a:endParaRPr lang="en-IN" sz="1100" dirty="0"/>
          </a:p>
          <a:p>
            <a:r>
              <a:rPr lang="en-IN" sz="1100" dirty="0"/>
              <a:t>Predictions on Test Images:</a:t>
            </a:r>
          </a:p>
          <a:p>
            <a:r>
              <a:rPr lang="en-IN" sz="1100" dirty="0"/>
              <a:t>Image 01: Recon Error = 0.1914 -&gt; Predicted: </a:t>
            </a:r>
            <a:r>
              <a:rPr lang="en-IN" sz="1100" dirty="0" err="1"/>
              <a:t>Tumor</a:t>
            </a:r>
            <a:r>
              <a:rPr lang="en-IN" sz="1100" dirty="0"/>
              <a:t>, Actual: </a:t>
            </a:r>
            <a:r>
              <a:rPr lang="en-IN" sz="1100" dirty="0" err="1"/>
              <a:t>Tumor</a:t>
            </a:r>
            <a:r>
              <a:rPr lang="en-IN" sz="1100" dirty="0"/>
              <a:t> (correct)</a:t>
            </a:r>
          </a:p>
          <a:p>
            <a:r>
              <a:rPr lang="en-IN" sz="1100" dirty="0"/>
              <a:t>Image 02: Recon Error = 0.3891 -&gt; Predicted: </a:t>
            </a:r>
            <a:r>
              <a:rPr lang="en-IN" sz="1100" dirty="0" err="1"/>
              <a:t>Tumor</a:t>
            </a:r>
            <a:r>
              <a:rPr lang="en-IN" sz="1100" dirty="0"/>
              <a:t>, Actual: </a:t>
            </a:r>
            <a:r>
              <a:rPr lang="en-IN" sz="1100" dirty="0" err="1"/>
              <a:t>Tumor</a:t>
            </a:r>
            <a:r>
              <a:rPr lang="en-IN" sz="1100" dirty="0"/>
              <a:t> (correct)</a:t>
            </a:r>
          </a:p>
          <a:p>
            <a:r>
              <a:rPr lang="en-IN" sz="1100" dirty="0"/>
              <a:t>Image 03: Recon Error = 0.4008 -&gt; Predicted: </a:t>
            </a:r>
            <a:r>
              <a:rPr lang="en-IN" sz="1100" dirty="0" err="1"/>
              <a:t>Tumor</a:t>
            </a:r>
            <a:r>
              <a:rPr lang="en-IN" sz="1100" dirty="0"/>
              <a:t>, Actual: </a:t>
            </a:r>
            <a:r>
              <a:rPr lang="en-IN" sz="1100" dirty="0" err="1"/>
              <a:t>Tumor</a:t>
            </a:r>
            <a:r>
              <a:rPr lang="en-IN" sz="1100" dirty="0"/>
              <a:t> (correct)</a:t>
            </a:r>
          </a:p>
          <a:p>
            <a:r>
              <a:rPr lang="en-IN" sz="1100" dirty="0"/>
              <a:t>Image 04: Recon Error = 0.1921 -&gt; Predicted: </a:t>
            </a:r>
            <a:r>
              <a:rPr lang="en-IN" sz="1100" dirty="0" err="1"/>
              <a:t>Tumor</a:t>
            </a:r>
            <a:r>
              <a:rPr lang="en-IN" sz="1100" dirty="0"/>
              <a:t>, Actual: </a:t>
            </a:r>
            <a:r>
              <a:rPr lang="en-IN" sz="1100" dirty="0" err="1"/>
              <a:t>Tumor</a:t>
            </a:r>
            <a:r>
              <a:rPr lang="en-IN" sz="1100" dirty="0"/>
              <a:t> (correct)</a:t>
            </a:r>
          </a:p>
          <a:p>
            <a:r>
              <a:rPr lang="en-IN" sz="1100" dirty="0"/>
              <a:t>Image 05: Recon Error = 0.1748 -&gt; Predicted: </a:t>
            </a:r>
            <a:r>
              <a:rPr lang="en-IN" sz="1100" dirty="0" err="1"/>
              <a:t>Tumor</a:t>
            </a:r>
            <a:r>
              <a:rPr lang="en-IN" sz="1100" dirty="0"/>
              <a:t>, Actual: </a:t>
            </a:r>
            <a:r>
              <a:rPr lang="en-IN" sz="1100" dirty="0" err="1"/>
              <a:t>Tumor</a:t>
            </a:r>
            <a:r>
              <a:rPr lang="en-IN" sz="1100" dirty="0"/>
              <a:t> (correct)</a:t>
            </a:r>
          </a:p>
          <a:p>
            <a:r>
              <a:rPr lang="en-IN" sz="1100" dirty="0"/>
              <a:t>Image 06: Recon Error = 0.1226 -&gt; Predicted: Healthy, Actual: Healthy (correct)</a:t>
            </a:r>
          </a:p>
          <a:p>
            <a:r>
              <a:rPr lang="en-IN" sz="1100" dirty="0"/>
              <a:t>Image 07: Recon Error = 0.3343 -&gt; Predicted: </a:t>
            </a:r>
            <a:r>
              <a:rPr lang="en-IN" sz="1100" dirty="0" err="1"/>
              <a:t>Tumor</a:t>
            </a:r>
            <a:r>
              <a:rPr lang="en-IN" sz="1100" dirty="0"/>
              <a:t>, Actual: Healthy (wrong)</a:t>
            </a:r>
          </a:p>
          <a:p>
            <a:r>
              <a:rPr lang="en-IN" sz="1100" dirty="0"/>
              <a:t>Image 08: Recon Error = 0.3192 -&gt; Predicted: </a:t>
            </a:r>
            <a:r>
              <a:rPr lang="en-IN" sz="1100" dirty="0" err="1"/>
              <a:t>Tumor</a:t>
            </a:r>
            <a:r>
              <a:rPr lang="en-IN" sz="1100" dirty="0"/>
              <a:t>, Actual: </a:t>
            </a:r>
            <a:r>
              <a:rPr lang="en-IN" sz="1100" dirty="0" err="1"/>
              <a:t>Tumor</a:t>
            </a:r>
            <a:r>
              <a:rPr lang="en-IN" sz="1100" dirty="0"/>
              <a:t> (correct)</a:t>
            </a:r>
          </a:p>
          <a:p>
            <a:r>
              <a:rPr lang="en-IN" sz="1100" dirty="0"/>
              <a:t>Image 09: Recon Error = 0.2326 -&gt; Predicted: </a:t>
            </a:r>
            <a:r>
              <a:rPr lang="en-IN" sz="1100" dirty="0" err="1"/>
              <a:t>Tumor</a:t>
            </a:r>
            <a:r>
              <a:rPr lang="en-IN" sz="1100" dirty="0"/>
              <a:t>, Actual: </a:t>
            </a:r>
            <a:r>
              <a:rPr lang="en-IN" sz="1100" dirty="0" err="1"/>
              <a:t>Tumor</a:t>
            </a:r>
            <a:r>
              <a:rPr lang="en-IN" sz="1100" dirty="0"/>
              <a:t> (correct)</a:t>
            </a:r>
          </a:p>
          <a:p>
            <a:r>
              <a:rPr lang="en-IN" sz="1100" dirty="0"/>
              <a:t>Image 10: Recon Error = 0.1901 -&gt; Predicted: </a:t>
            </a:r>
            <a:r>
              <a:rPr lang="en-IN" sz="1100" dirty="0" err="1"/>
              <a:t>Tumor</a:t>
            </a:r>
            <a:r>
              <a:rPr lang="en-IN" sz="1100" dirty="0"/>
              <a:t>, Actual: </a:t>
            </a:r>
            <a:r>
              <a:rPr lang="en-IN" sz="1100" dirty="0" err="1"/>
              <a:t>Tumor</a:t>
            </a:r>
            <a:r>
              <a:rPr lang="en-IN" sz="1100" dirty="0"/>
              <a:t> (correct)</a:t>
            </a:r>
          </a:p>
          <a:p>
            <a:r>
              <a:rPr lang="en-IN" sz="1100" dirty="0"/>
              <a:t>Image 11: Recon Error = 0.3536 -&gt; Predicted: </a:t>
            </a:r>
            <a:r>
              <a:rPr lang="en-IN" sz="1100" dirty="0" err="1"/>
              <a:t>Tumor</a:t>
            </a:r>
            <a:r>
              <a:rPr lang="en-IN" sz="1100" dirty="0"/>
              <a:t>, Actual: Healthy (wrong)</a:t>
            </a:r>
          </a:p>
          <a:p>
            <a:r>
              <a:rPr lang="en-IN" sz="1100" dirty="0"/>
              <a:t>Image 12: Recon Error = 0.1223 -&gt; Predicted: Healthy, Actual: Healthy (correct)</a:t>
            </a:r>
          </a:p>
          <a:p>
            <a:r>
              <a:rPr lang="en-IN" sz="1100" dirty="0"/>
              <a:t>Image 13: Recon Error = 0.3039 -&gt; Predicted: </a:t>
            </a:r>
            <a:r>
              <a:rPr lang="en-IN" sz="1100" dirty="0" err="1"/>
              <a:t>Tumor</a:t>
            </a:r>
            <a:r>
              <a:rPr lang="en-IN" sz="1100" dirty="0"/>
              <a:t>, Actual: </a:t>
            </a:r>
            <a:r>
              <a:rPr lang="en-IN" sz="1100" dirty="0" err="1"/>
              <a:t>Tumor</a:t>
            </a:r>
            <a:r>
              <a:rPr lang="en-IN" sz="1100" dirty="0"/>
              <a:t> (correct)</a:t>
            </a:r>
          </a:p>
          <a:p>
            <a:r>
              <a:rPr lang="en-IN" sz="1100" dirty="0"/>
              <a:t>Image 14: Recon Error = 0.4031 -&gt; Predicted: </a:t>
            </a:r>
            <a:r>
              <a:rPr lang="en-IN" sz="1100" dirty="0" err="1"/>
              <a:t>Tumor</a:t>
            </a:r>
            <a:r>
              <a:rPr lang="en-IN" sz="1100" dirty="0"/>
              <a:t>, Actual: </a:t>
            </a:r>
            <a:r>
              <a:rPr lang="en-IN" sz="1100" dirty="0" err="1"/>
              <a:t>Tumor</a:t>
            </a:r>
            <a:r>
              <a:rPr lang="en-IN" sz="1100" dirty="0"/>
              <a:t> (correct)</a:t>
            </a:r>
          </a:p>
          <a:p>
            <a:r>
              <a:rPr lang="en-IN" sz="1100" dirty="0"/>
              <a:t>Image 15: Recon Error = 0.2359 -&gt; Predicted: </a:t>
            </a:r>
            <a:r>
              <a:rPr lang="en-IN" sz="1100" dirty="0" err="1"/>
              <a:t>Tumor</a:t>
            </a:r>
            <a:r>
              <a:rPr lang="en-IN" sz="1100" dirty="0"/>
              <a:t>, Actual: </a:t>
            </a:r>
            <a:r>
              <a:rPr lang="en-IN" sz="1100" dirty="0" err="1"/>
              <a:t>Tumor</a:t>
            </a:r>
            <a:r>
              <a:rPr lang="en-IN" sz="1100" dirty="0"/>
              <a:t> (correct)</a:t>
            </a:r>
          </a:p>
          <a:p>
            <a:r>
              <a:rPr lang="en-IN" sz="1100" dirty="0"/>
              <a:t>Image 16: Recon Error = 0.4567 -&gt; Predicted: </a:t>
            </a:r>
            <a:r>
              <a:rPr lang="en-IN" sz="1100" dirty="0" err="1"/>
              <a:t>Tumor</a:t>
            </a:r>
            <a:r>
              <a:rPr lang="en-IN" sz="1100" dirty="0"/>
              <a:t>, Actual: </a:t>
            </a:r>
            <a:r>
              <a:rPr lang="en-IN" sz="1100" dirty="0" err="1"/>
              <a:t>Tumor</a:t>
            </a:r>
            <a:r>
              <a:rPr lang="en-IN" sz="1100" dirty="0"/>
              <a:t> (correct)</a:t>
            </a:r>
          </a:p>
          <a:p>
            <a:r>
              <a:rPr lang="en-IN" sz="1100" dirty="0"/>
              <a:t>Image 17: Recon Error = 0.3005 -&gt; Predicted: </a:t>
            </a:r>
            <a:r>
              <a:rPr lang="en-IN" sz="1100" dirty="0" err="1"/>
              <a:t>Tumor</a:t>
            </a:r>
            <a:r>
              <a:rPr lang="en-IN" sz="1100" dirty="0"/>
              <a:t>, Actual: Healthy (wrong)</a:t>
            </a:r>
          </a:p>
          <a:p>
            <a:r>
              <a:rPr lang="en-IN" sz="1100" dirty="0"/>
              <a:t>Image 18: Recon Error = 0.1969 -&gt; Predicted: </a:t>
            </a:r>
            <a:r>
              <a:rPr lang="en-IN" sz="1100" dirty="0" err="1"/>
              <a:t>Tumor</a:t>
            </a:r>
            <a:r>
              <a:rPr lang="en-IN" sz="1100" dirty="0"/>
              <a:t>, Actual: </a:t>
            </a:r>
            <a:r>
              <a:rPr lang="en-IN" sz="1100" dirty="0" err="1"/>
              <a:t>Tumor</a:t>
            </a:r>
            <a:r>
              <a:rPr lang="en-IN" sz="1100" dirty="0"/>
              <a:t> (correct)</a:t>
            </a:r>
          </a:p>
          <a:p>
            <a:r>
              <a:rPr lang="en-IN" sz="1100" dirty="0"/>
              <a:t>Image 19: Recon Error = 0.2924 -&gt; Predicted: </a:t>
            </a:r>
            <a:r>
              <a:rPr lang="en-IN" sz="1100" dirty="0" err="1"/>
              <a:t>Tumor</a:t>
            </a:r>
            <a:r>
              <a:rPr lang="en-IN" sz="1100" dirty="0"/>
              <a:t>, Actual: </a:t>
            </a:r>
            <a:r>
              <a:rPr lang="en-IN" sz="1100" dirty="0" err="1"/>
              <a:t>Tumor</a:t>
            </a:r>
            <a:r>
              <a:rPr lang="en-IN" sz="1100" dirty="0"/>
              <a:t> (correct)</a:t>
            </a:r>
          </a:p>
          <a:p>
            <a:r>
              <a:rPr lang="en-IN" sz="1100" dirty="0"/>
              <a:t>Image 20: Recon Error = 0.2054 -&gt; Predicted: </a:t>
            </a:r>
            <a:r>
              <a:rPr lang="en-IN" sz="1100" dirty="0" err="1"/>
              <a:t>Tumor</a:t>
            </a:r>
            <a:r>
              <a:rPr lang="en-IN" sz="1100" dirty="0"/>
              <a:t>, Actual: </a:t>
            </a:r>
            <a:r>
              <a:rPr lang="en-IN" sz="1100" dirty="0" err="1"/>
              <a:t>Tumor</a:t>
            </a:r>
            <a:r>
              <a:rPr lang="en-IN" sz="1100" dirty="0"/>
              <a:t> (correct)</a:t>
            </a:r>
          </a:p>
          <a:p>
            <a:endParaRPr lang="en-IN" sz="1100" dirty="0"/>
          </a:p>
          <a:p>
            <a:r>
              <a:rPr lang="en-IN" sz="1100" dirty="0"/>
              <a:t>Total Correct: 17 correct, Total Wrong: 3 wrong</a:t>
            </a:r>
          </a:p>
        </p:txBody>
      </p:sp>
      <p:grpSp>
        <p:nvGrpSpPr>
          <p:cNvPr id="40" name="Group 39">
            <a:extLst>
              <a:ext uri="{FF2B5EF4-FFF2-40B4-BE49-F238E27FC236}">
                <a16:creationId xmlns:a16="http://schemas.microsoft.com/office/drawing/2014/main" id="{5A8EE164-3891-C07E-8059-18FCA4BB73FE}"/>
              </a:ext>
            </a:extLst>
          </p:cNvPr>
          <p:cNvGrpSpPr/>
          <p:nvPr/>
        </p:nvGrpSpPr>
        <p:grpSpPr>
          <a:xfrm>
            <a:off x="670429" y="1250515"/>
            <a:ext cx="8669123" cy="1893188"/>
            <a:chOff x="386108" y="-3093019"/>
            <a:chExt cx="10013652" cy="1893188"/>
          </a:xfrm>
        </p:grpSpPr>
        <p:sp>
          <p:nvSpPr>
            <p:cNvPr id="4" name="TextBox 3">
              <a:extLst>
                <a:ext uri="{FF2B5EF4-FFF2-40B4-BE49-F238E27FC236}">
                  <a16:creationId xmlns:a16="http://schemas.microsoft.com/office/drawing/2014/main" id="{A819E6EC-42F4-9BFA-161F-DC2BA1613B62}"/>
                </a:ext>
              </a:extLst>
            </p:cNvPr>
            <p:cNvSpPr txBox="1"/>
            <p:nvPr/>
          </p:nvSpPr>
          <p:spPr>
            <a:xfrm>
              <a:off x="2906420" y="-3093019"/>
              <a:ext cx="3555893" cy="584775"/>
            </a:xfrm>
            <a:prstGeom prst="rect">
              <a:avLst/>
            </a:prstGeom>
            <a:noFill/>
          </p:spPr>
          <p:txBody>
            <a:bodyPr wrap="square">
              <a:spAutoFit/>
            </a:bodyPr>
            <a:lstStyle/>
            <a:p>
              <a:r>
                <a:rPr lang="en-IN" sz="3200" b="1" dirty="0">
                  <a:latin typeface="Plus Jakarta Sans]"/>
                </a:rPr>
                <a:t>CONCLUSION</a:t>
              </a:r>
              <a:endParaRPr lang="en-IN" sz="1800" b="1" dirty="0">
                <a:latin typeface="Plus Jakarta Sans]"/>
              </a:endParaRPr>
            </a:p>
          </p:txBody>
        </p:sp>
        <p:sp>
          <p:nvSpPr>
            <p:cNvPr id="6" name="Rectangle 1">
              <a:extLst>
                <a:ext uri="{FF2B5EF4-FFF2-40B4-BE49-F238E27FC236}">
                  <a16:creationId xmlns:a16="http://schemas.microsoft.com/office/drawing/2014/main" id="{D71533DD-E859-474D-ABEB-848F27799851}"/>
                </a:ext>
              </a:extLst>
            </p:cNvPr>
            <p:cNvSpPr>
              <a:spLocks noChangeArrowheads="1"/>
            </p:cNvSpPr>
            <p:nvPr/>
          </p:nvSpPr>
          <p:spPr bwMode="auto">
            <a:xfrm>
              <a:off x="386108" y="-2540706"/>
              <a:ext cx="100136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CAE achieves ≥ 85% accuracy without tumor labels, using only healthy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Hybrid loss ensures structural fidelity and edge clarity</a:t>
              </a:r>
            </a:p>
          </p:txBody>
        </p:sp>
        <p:sp>
          <p:nvSpPr>
            <p:cNvPr id="8" name="Rectangle 2">
              <a:extLst>
                <a:ext uri="{FF2B5EF4-FFF2-40B4-BE49-F238E27FC236}">
                  <a16:creationId xmlns:a16="http://schemas.microsoft.com/office/drawing/2014/main" id="{2A7742A1-F2BA-49D7-2FA3-A9C62BABCEE8}"/>
                </a:ext>
              </a:extLst>
            </p:cNvPr>
            <p:cNvSpPr>
              <a:spLocks noChangeArrowheads="1"/>
            </p:cNvSpPr>
            <p:nvPr/>
          </p:nvSpPr>
          <p:spPr bwMode="auto">
            <a:xfrm rot="10800000" flipV="1">
              <a:off x="408750" y="-2123161"/>
              <a:ext cx="92240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Ready for clinical/edge deployment with minimal resource needs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15781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0">
          <a:extLst>
            <a:ext uri="{FF2B5EF4-FFF2-40B4-BE49-F238E27FC236}">
              <a16:creationId xmlns:a16="http://schemas.microsoft.com/office/drawing/2014/main" id="{08D2F067-DBA4-2A97-6C3D-2EC9822DBBA5}"/>
            </a:ext>
          </a:extLst>
        </p:cNvPr>
        <p:cNvGrpSpPr/>
        <p:nvPr/>
      </p:nvGrpSpPr>
      <p:grpSpPr>
        <a:xfrm>
          <a:off x="0" y="0"/>
          <a:ext cx="0" cy="0"/>
          <a:chOff x="0" y="0"/>
          <a:chExt cx="0" cy="0"/>
        </a:xfrm>
      </p:grpSpPr>
      <p:sp>
        <p:nvSpPr>
          <p:cNvPr id="651" name="Google Shape;651;p28">
            <a:extLst>
              <a:ext uri="{FF2B5EF4-FFF2-40B4-BE49-F238E27FC236}">
                <a16:creationId xmlns:a16="http://schemas.microsoft.com/office/drawing/2014/main" id="{F7EC5EEA-0C39-F41A-6115-E218653F5DD8}"/>
              </a:ext>
            </a:extLst>
          </p:cNvPr>
          <p:cNvSpPr/>
          <p:nvPr/>
        </p:nvSpPr>
        <p:spPr>
          <a:xfrm>
            <a:off x="1820300" y="6561832"/>
            <a:ext cx="5503200" cy="485100"/>
          </a:xfrm>
          <a:prstGeom prst="roundRect">
            <a:avLst>
              <a:gd name="adj" fmla="val 2482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652" name="Google Shape;652;p28">
            <a:extLst>
              <a:ext uri="{FF2B5EF4-FFF2-40B4-BE49-F238E27FC236}">
                <a16:creationId xmlns:a16="http://schemas.microsoft.com/office/drawing/2014/main" id="{5D329D05-433A-03EB-69B2-3AE0C574733D}"/>
              </a:ext>
            </a:extLst>
          </p:cNvPr>
          <p:cNvSpPr txBox="1">
            <a:spLocks noGrp="1"/>
          </p:cNvSpPr>
          <p:nvPr>
            <p:ph type="ctrTitle"/>
          </p:nvPr>
        </p:nvSpPr>
        <p:spPr>
          <a:xfrm>
            <a:off x="287279" y="-2292723"/>
            <a:ext cx="8358788" cy="20487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dirty="0"/>
              <a:t>Convolutional </a:t>
            </a:r>
            <a:r>
              <a:rPr lang="en-US" b="0" dirty="0" err="1"/>
              <a:t>AutoEncoder</a:t>
            </a:r>
            <a:r>
              <a:rPr lang="en-US" b="0" dirty="0"/>
              <a:t> in Anomaly Detection</a:t>
            </a:r>
            <a:endParaRPr b="0" dirty="0"/>
          </a:p>
        </p:txBody>
      </p:sp>
      <p:sp>
        <p:nvSpPr>
          <p:cNvPr id="653" name="Google Shape;653;p28">
            <a:extLst>
              <a:ext uri="{FF2B5EF4-FFF2-40B4-BE49-F238E27FC236}">
                <a16:creationId xmlns:a16="http://schemas.microsoft.com/office/drawing/2014/main" id="{67CA06D0-916F-46AE-EA89-CDED786A98BA}"/>
              </a:ext>
            </a:extLst>
          </p:cNvPr>
          <p:cNvSpPr txBox="1">
            <a:spLocks noGrp="1"/>
          </p:cNvSpPr>
          <p:nvPr>
            <p:ph type="subTitle" idx="1"/>
          </p:nvPr>
        </p:nvSpPr>
        <p:spPr>
          <a:xfrm>
            <a:off x="1982250" y="6603485"/>
            <a:ext cx="5179500" cy="36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For Brain MRI scans</a:t>
            </a:r>
            <a:endParaRPr dirty="0"/>
          </a:p>
        </p:txBody>
      </p:sp>
      <p:grpSp>
        <p:nvGrpSpPr>
          <p:cNvPr id="654" name="Google Shape;654;p28">
            <a:extLst>
              <a:ext uri="{FF2B5EF4-FFF2-40B4-BE49-F238E27FC236}">
                <a16:creationId xmlns:a16="http://schemas.microsoft.com/office/drawing/2014/main" id="{44AD20EC-B7CD-801C-FBF3-456E2689EC9B}"/>
              </a:ext>
            </a:extLst>
          </p:cNvPr>
          <p:cNvGrpSpPr/>
          <p:nvPr/>
        </p:nvGrpSpPr>
        <p:grpSpPr>
          <a:xfrm>
            <a:off x="777005" y="768108"/>
            <a:ext cx="469058" cy="448115"/>
            <a:chOff x="5348931" y="2165350"/>
            <a:chExt cx="962763" cy="919776"/>
          </a:xfrm>
        </p:grpSpPr>
        <p:sp>
          <p:nvSpPr>
            <p:cNvPr id="655" name="Google Shape;655;p28">
              <a:extLst>
                <a:ext uri="{FF2B5EF4-FFF2-40B4-BE49-F238E27FC236}">
                  <a16:creationId xmlns:a16="http://schemas.microsoft.com/office/drawing/2014/main" id="{499AF33A-6AF1-24FA-1A21-D0ECD779610C}"/>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8">
              <a:extLst>
                <a:ext uri="{FF2B5EF4-FFF2-40B4-BE49-F238E27FC236}">
                  <a16:creationId xmlns:a16="http://schemas.microsoft.com/office/drawing/2014/main" id="{C89AD75E-FCAF-6D31-B2AC-A35FF9A43D5E}"/>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8">
              <a:extLst>
                <a:ext uri="{FF2B5EF4-FFF2-40B4-BE49-F238E27FC236}">
                  <a16:creationId xmlns:a16="http://schemas.microsoft.com/office/drawing/2014/main" id="{E8EC041C-6AB1-5C29-52FE-C88D46A16511}"/>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a:extLst>
                <a:ext uri="{FF2B5EF4-FFF2-40B4-BE49-F238E27FC236}">
                  <a16:creationId xmlns:a16="http://schemas.microsoft.com/office/drawing/2014/main" id="{6C6A1009-BA7E-D0F1-2C1A-93E30DA4C0B9}"/>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a:extLst>
                <a:ext uri="{FF2B5EF4-FFF2-40B4-BE49-F238E27FC236}">
                  <a16:creationId xmlns:a16="http://schemas.microsoft.com/office/drawing/2014/main" id="{EB3263D5-CB6F-5E3C-1C62-D0F665DFE61D}"/>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a:extLst>
                <a:ext uri="{FF2B5EF4-FFF2-40B4-BE49-F238E27FC236}">
                  <a16:creationId xmlns:a16="http://schemas.microsoft.com/office/drawing/2014/main" id="{C362B5ED-83CD-CC84-239A-447F00623AB7}"/>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a:extLst>
                <a:ext uri="{FF2B5EF4-FFF2-40B4-BE49-F238E27FC236}">
                  <a16:creationId xmlns:a16="http://schemas.microsoft.com/office/drawing/2014/main" id="{1C6B876B-948F-722F-3015-2E2165EF7F2A}"/>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a:extLst>
                <a:ext uri="{FF2B5EF4-FFF2-40B4-BE49-F238E27FC236}">
                  <a16:creationId xmlns:a16="http://schemas.microsoft.com/office/drawing/2014/main" id="{155C15C9-E516-DDF0-B296-E287EFBF29D2}"/>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a:extLst>
                <a:ext uri="{FF2B5EF4-FFF2-40B4-BE49-F238E27FC236}">
                  <a16:creationId xmlns:a16="http://schemas.microsoft.com/office/drawing/2014/main" id="{C491E3F8-49F1-6442-C912-F0E54DDFFEF8}"/>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a:extLst>
                <a:ext uri="{FF2B5EF4-FFF2-40B4-BE49-F238E27FC236}">
                  <a16:creationId xmlns:a16="http://schemas.microsoft.com/office/drawing/2014/main" id="{E7633706-6860-DD9F-EBDA-24C5AAB732FC}"/>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a:extLst>
                <a:ext uri="{FF2B5EF4-FFF2-40B4-BE49-F238E27FC236}">
                  <a16:creationId xmlns:a16="http://schemas.microsoft.com/office/drawing/2014/main" id="{0B28DB1D-D807-F2B2-5B3D-9469DE85E1AF}"/>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a:extLst>
                <a:ext uri="{FF2B5EF4-FFF2-40B4-BE49-F238E27FC236}">
                  <a16:creationId xmlns:a16="http://schemas.microsoft.com/office/drawing/2014/main" id="{D908DC12-7856-6BC6-198F-CFA4FA0B2C71}"/>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a:extLst>
                <a:ext uri="{FF2B5EF4-FFF2-40B4-BE49-F238E27FC236}">
                  <a16:creationId xmlns:a16="http://schemas.microsoft.com/office/drawing/2014/main" id="{E982DD9C-DF43-9BE9-3C00-ECE6DF8D282C}"/>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a:extLst>
                <a:ext uri="{FF2B5EF4-FFF2-40B4-BE49-F238E27FC236}">
                  <a16:creationId xmlns:a16="http://schemas.microsoft.com/office/drawing/2014/main" id="{45923619-BB80-22A1-530B-21CE82E76B77}"/>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a:extLst>
                <a:ext uri="{FF2B5EF4-FFF2-40B4-BE49-F238E27FC236}">
                  <a16:creationId xmlns:a16="http://schemas.microsoft.com/office/drawing/2014/main" id="{79DE04DA-7996-0641-41BA-8F61B8476499}"/>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a:extLst>
                <a:ext uri="{FF2B5EF4-FFF2-40B4-BE49-F238E27FC236}">
                  <a16:creationId xmlns:a16="http://schemas.microsoft.com/office/drawing/2014/main" id="{C0630893-EC03-1B6C-0357-C0632A5DC868}"/>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a:extLst>
                <a:ext uri="{FF2B5EF4-FFF2-40B4-BE49-F238E27FC236}">
                  <a16:creationId xmlns:a16="http://schemas.microsoft.com/office/drawing/2014/main" id="{4CD19208-8598-E45E-7EF5-E8A711A19D13}"/>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a:extLst>
                <a:ext uri="{FF2B5EF4-FFF2-40B4-BE49-F238E27FC236}">
                  <a16:creationId xmlns:a16="http://schemas.microsoft.com/office/drawing/2014/main" id="{06357DC6-43F9-B97C-7E59-0B021BD57923}"/>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a:extLst>
                <a:ext uri="{FF2B5EF4-FFF2-40B4-BE49-F238E27FC236}">
                  <a16:creationId xmlns:a16="http://schemas.microsoft.com/office/drawing/2014/main" id="{B0EEE125-A11A-EC1C-7C9E-8E3320E7A0B0}"/>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a:extLst>
                <a:ext uri="{FF2B5EF4-FFF2-40B4-BE49-F238E27FC236}">
                  <a16:creationId xmlns:a16="http://schemas.microsoft.com/office/drawing/2014/main" id="{9E206706-29B4-A566-E198-70048296C892}"/>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a:extLst>
                <a:ext uri="{FF2B5EF4-FFF2-40B4-BE49-F238E27FC236}">
                  <a16:creationId xmlns:a16="http://schemas.microsoft.com/office/drawing/2014/main" id="{B4BE19C8-DA54-3232-51D8-5B8A98DFA614}"/>
                </a:ext>
              </a:extLst>
            </p:cNvPr>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8">
              <a:extLst>
                <a:ext uri="{FF2B5EF4-FFF2-40B4-BE49-F238E27FC236}">
                  <a16:creationId xmlns:a16="http://schemas.microsoft.com/office/drawing/2014/main" id="{35961915-B64B-78FF-A5B0-6D3BB8AC494F}"/>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a:extLst>
                <a:ext uri="{FF2B5EF4-FFF2-40B4-BE49-F238E27FC236}">
                  <a16:creationId xmlns:a16="http://schemas.microsoft.com/office/drawing/2014/main" id="{D5D23E56-E399-50C7-53D4-3F0E0493725E}"/>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a:extLst>
                <a:ext uri="{FF2B5EF4-FFF2-40B4-BE49-F238E27FC236}">
                  <a16:creationId xmlns:a16="http://schemas.microsoft.com/office/drawing/2014/main" id="{1F016349-3DD2-62C3-18C2-3645528F6F0C}"/>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a:extLst>
                <a:ext uri="{FF2B5EF4-FFF2-40B4-BE49-F238E27FC236}">
                  <a16:creationId xmlns:a16="http://schemas.microsoft.com/office/drawing/2014/main" id="{49EC95DF-E160-29BE-B8AF-94D0399EBDD5}"/>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a:extLst>
                <a:ext uri="{FF2B5EF4-FFF2-40B4-BE49-F238E27FC236}">
                  <a16:creationId xmlns:a16="http://schemas.microsoft.com/office/drawing/2014/main" id="{97C9471F-8B0D-EF4A-216F-52ED1550E935}"/>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8">
              <a:extLst>
                <a:ext uri="{FF2B5EF4-FFF2-40B4-BE49-F238E27FC236}">
                  <a16:creationId xmlns:a16="http://schemas.microsoft.com/office/drawing/2014/main" id="{8CB6AC5B-BE21-BA00-8E68-745FFA6B11D2}"/>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8">
              <a:extLst>
                <a:ext uri="{FF2B5EF4-FFF2-40B4-BE49-F238E27FC236}">
                  <a16:creationId xmlns:a16="http://schemas.microsoft.com/office/drawing/2014/main" id="{F4C4F1DD-3D89-4775-2054-ABDEB870D719}"/>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a:extLst>
                <a:ext uri="{FF2B5EF4-FFF2-40B4-BE49-F238E27FC236}">
                  <a16:creationId xmlns:a16="http://schemas.microsoft.com/office/drawing/2014/main" id="{C6D98058-BBAA-E51D-5C28-E176AD7BB51E}"/>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a:extLst>
                <a:ext uri="{FF2B5EF4-FFF2-40B4-BE49-F238E27FC236}">
                  <a16:creationId xmlns:a16="http://schemas.microsoft.com/office/drawing/2014/main" id="{012E7F94-B6C3-E180-51F5-8DBAB6116455}"/>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5" name="Google Shape;685;p28">
            <a:extLst>
              <a:ext uri="{FF2B5EF4-FFF2-40B4-BE49-F238E27FC236}">
                <a16:creationId xmlns:a16="http://schemas.microsoft.com/office/drawing/2014/main" id="{96378B9C-3000-615B-DDDE-593CB5C2EB5C}"/>
              </a:ext>
            </a:extLst>
          </p:cNvPr>
          <p:cNvSpPr/>
          <p:nvPr/>
        </p:nvSpPr>
        <p:spPr>
          <a:xfrm rot="2637661">
            <a:off x="8742775" y="3159715"/>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28">
            <a:extLst>
              <a:ext uri="{FF2B5EF4-FFF2-40B4-BE49-F238E27FC236}">
                <a16:creationId xmlns:a16="http://schemas.microsoft.com/office/drawing/2014/main" id="{32A1D575-E735-CFC8-1D2D-55B3E7C0F4A2}"/>
              </a:ext>
            </a:extLst>
          </p:cNvPr>
          <p:cNvSpPr/>
          <p:nvPr/>
        </p:nvSpPr>
        <p:spPr>
          <a:xfrm rot="3831921">
            <a:off x="205606" y="3051765"/>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328;p49">
            <a:extLst>
              <a:ext uri="{FF2B5EF4-FFF2-40B4-BE49-F238E27FC236}">
                <a16:creationId xmlns:a16="http://schemas.microsoft.com/office/drawing/2014/main" id="{15030EFA-6FB6-04D7-AD1C-F9116865943A}"/>
              </a:ext>
            </a:extLst>
          </p:cNvPr>
          <p:cNvSpPr/>
          <p:nvPr/>
        </p:nvSpPr>
        <p:spPr>
          <a:xfrm rot="1879053">
            <a:off x="-550776" y="4157080"/>
            <a:ext cx="2406618" cy="1972839"/>
          </a:xfrm>
          <a:custGeom>
            <a:avLst/>
            <a:gdLst/>
            <a:ahLst/>
            <a:cxnLst/>
            <a:rect l="l" t="t" r="r" b="b"/>
            <a:pathLst>
              <a:path w="3526180" h="2890606" extrusionOk="0">
                <a:moveTo>
                  <a:pt x="1193674" y="2890606"/>
                </a:moveTo>
                <a:lnTo>
                  <a:pt x="1175331" y="2885403"/>
                </a:lnTo>
                <a:cubicBezTo>
                  <a:pt x="1270976" y="2548829"/>
                  <a:pt x="1549826" y="2268070"/>
                  <a:pt x="1885800" y="2170216"/>
                </a:cubicBezTo>
                <a:cubicBezTo>
                  <a:pt x="1939556" y="2154569"/>
                  <a:pt x="1995933" y="2142777"/>
                  <a:pt x="2050437" y="2131434"/>
                </a:cubicBezTo>
                <a:cubicBezTo>
                  <a:pt x="2176779" y="2105081"/>
                  <a:pt x="2307425" y="2077828"/>
                  <a:pt x="2409771" y="2000189"/>
                </a:cubicBezTo>
                <a:cubicBezTo>
                  <a:pt x="2536000" y="1904394"/>
                  <a:pt x="2597767" y="1745672"/>
                  <a:pt x="2633255" y="1634604"/>
                </a:cubicBezTo>
                <a:cubicBezTo>
                  <a:pt x="2645721" y="1595597"/>
                  <a:pt x="2657251" y="1555392"/>
                  <a:pt x="2668369" y="1516498"/>
                </a:cubicBezTo>
                <a:cubicBezTo>
                  <a:pt x="2697268" y="1415537"/>
                  <a:pt x="2727178" y="1311132"/>
                  <a:pt x="2776816" y="1216348"/>
                </a:cubicBezTo>
                <a:cubicBezTo>
                  <a:pt x="2916859" y="948991"/>
                  <a:pt x="3224833" y="775706"/>
                  <a:pt x="3526180" y="794836"/>
                </a:cubicBezTo>
                <a:lnTo>
                  <a:pt x="3524945" y="813852"/>
                </a:lnTo>
                <a:cubicBezTo>
                  <a:pt x="3231271" y="795098"/>
                  <a:pt x="2930335" y="964264"/>
                  <a:pt x="2793699" y="1225183"/>
                </a:cubicBezTo>
                <a:cubicBezTo>
                  <a:pt x="2744960" y="1318245"/>
                  <a:pt x="2715349" y="1421676"/>
                  <a:pt x="2686712" y="1521701"/>
                </a:cubicBezTo>
                <a:cubicBezTo>
                  <a:pt x="2675519" y="1560708"/>
                  <a:pt x="2663989" y="1601100"/>
                  <a:pt x="2651448" y="1640369"/>
                </a:cubicBezTo>
                <a:cubicBezTo>
                  <a:pt x="2615174" y="1753908"/>
                  <a:pt x="2551835" y="1916298"/>
                  <a:pt x="2421301" y="2015312"/>
                </a:cubicBezTo>
                <a:cubicBezTo>
                  <a:pt x="2315549" y="2095572"/>
                  <a:pt x="2182768" y="2123236"/>
                  <a:pt x="2054331" y="2150039"/>
                </a:cubicBezTo>
                <a:cubicBezTo>
                  <a:pt x="2000163" y="2161345"/>
                  <a:pt x="1944161" y="2173024"/>
                  <a:pt x="1891116" y="2188485"/>
                </a:cubicBezTo>
                <a:cubicBezTo>
                  <a:pt x="1561281" y="2284579"/>
                  <a:pt x="1287522" y="2560172"/>
                  <a:pt x="1193674" y="2890606"/>
                </a:cubicBezTo>
                <a:close/>
                <a:moveTo>
                  <a:pt x="1063065" y="2802448"/>
                </a:moveTo>
                <a:lnTo>
                  <a:pt x="1044722" y="2797244"/>
                </a:lnTo>
                <a:cubicBezTo>
                  <a:pt x="1140367" y="2460671"/>
                  <a:pt x="1419254" y="2179912"/>
                  <a:pt x="1755191" y="2082058"/>
                </a:cubicBezTo>
                <a:cubicBezTo>
                  <a:pt x="1808947" y="2066411"/>
                  <a:pt x="1865286" y="2054656"/>
                  <a:pt x="1919791" y="2043276"/>
                </a:cubicBezTo>
                <a:cubicBezTo>
                  <a:pt x="2046170" y="2016922"/>
                  <a:pt x="2176854" y="1989670"/>
                  <a:pt x="2279200" y="1912031"/>
                </a:cubicBezTo>
                <a:cubicBezTo>
                  <a:pt x="2405429" y="1816236"/>
                  <a:pt x="2467196" y="1657514"/>
                  <a:pt x="2502684" y="1546445"/>
                </a:cubicBezTo>
                <a:cubicBezTo>
                  <a:pt x="2515149" y="1507439"/>
                  <a:pt x="2526679" y="1467234"/>
                  <a:pt x="2537797" y="1428377"/>
                </a:cubicBezTo>
                <a:cubicBezTo>
                  <a:pt x="2566697" y="1327416"/>
                  <a:pt x="2596607" y="1223012"/>
                  <a:pt x="2646245" y="1128227"/>
                </a:cubicBezTo>
                <a:cubicBezTo>
                  <a:pt x="2786250" y="860870"/>
                  <a:pt x="3094149" y="687548"/>
                  <a:pt x="3395609" y="706715"/>
                </a:cubicBezTo>
                <a:lnTo>
                  <a:pt x="3394373" y="725731"/>
                </a:lnTo>
                <a:cubicBezTo>
                  <a:pt x="3100775" y="707164"/>
                  <a:pt x="2799726" y="876181"/>
                  <a:pt x="2663128" y="1137062"/>
                </a:cubicBezTo>
                <a:cubicBezTo>
                  <a:pt x="2614388" y="1230124"/>
                  <a:pt x="2584778" y="1333593"/>
                  <a:pt x="2556103" y="1433618"/>
                </a:cubicBezTo>
                <a:cubicBezTo>
                  <a:pt x="2544947" y="1472625"/>
                  <a:pt x="2533380" y="1512979"/>
                  <a:pt x="2520839" y="1552248"/>
                </a:cubicBezTo>
                <a:cubicBezTo>
                  <a:pt x="2484565" y="1665749"/>
                  <a:pt x="2421226" y="1828140"/>
                  <a:pt x="2290692" y="1927192"/>
                </a:cubicBezTo>
                <a:cubicBezTo>
                  <a:pt x="2184902" y="2007451"/>
                  <a:pt x="2052122" y="2035153"/>
                  <a:pt x="1923647" y="2061919"/>
                </a:cubicBezTo>
                <a:cubicBezTo>
                  <a:pt x="1869516" y="2073224"/>
                  <a:pt x="1813514" y="2084904"/>
                  <a:pt x="1760470" y="2100327"/>
                </a:cubicBezTo>
                <a:cubicBezTo>
                  <a:pt x="1430672" y="2196421"/>
                  <a:pt x="1156913" y="2472013"/>
                  <a:pt x="1063028" y="2802448"/>
                </a:cubicBezTo>
                <a:close/>
                <a:moveTo>
                  <a:pt x="932456" y="2714290"/>
                </a:moveTo>
                <a:lnTo>
                  <a:pt x="914151" y="2709086"/>
                </a:lnTo>
                <a:cubicBezTo>
                  <a:pt x="1009796" y="2372475"/>
                  <a:pt x="1288645" y="2091754"/>
                  <a:pt x="1624620" y="1993900"/>
                </a:cubicBezTo>
                <a:cubicBezTo>
                  <a:pt x="1678376" y="1978253"/>
                  <a:pt x="1734715" y="1966498"/>
                  <a:pt x="1789257" y="1955118"/>
                </a:cubicBezTo>
                <a:cubicBezTo>
                  <a:pt x="1915636" y="1928764"/>
                  <a:pt x="2046282" y="1901512"/>
                  <a:pt x="2148628" y="1823872"/>
                </a:cubicBezTo>
                <a:cubicBezTo>
                  <a:pt x="2274820" y="1728115"/>
                  <a:pt x="2336624" y="1569393"/>
                  <a:pt x="2372112" y="1458287"/>
                </a:cubicBezTo>
                <a:cubicBezTo>
                  <a:pt x="2384578" y="1419281"/>
                  <a:pt x="2396108" y="1379038"/>
                  <a:pt x="2407226" y="1340144"/>
                </a:cubicBezTo>
                <a:cubicBezTo>
                  <a:pt x="2436125" y="1239183"/>
                  <a:pt x="2466035" y="1134816"/>
                  <a:pt x="2515636" y="1040032"/>
                </a:cubicBezTo>
                <a:cubicBezTo>
                  <a:pt x="2655678" y="772674"/>
                  <a:pt x="2963727" y="599390"/>
                  <a:pt x="3265000" y="618519"/>
                </a:cubicBezTo>
                <a:lnTo>
                  <a:pt x="3263765" y="637536"/>
                </a:lnTo>
                <a:cubicBezTo>
                  <a:pt x="2969866" y="618706"/>
                  <a:pt x="2669117" y="787948"/>
                  <a:pt x="2532519" y="1048866"/>
                </a:cubicBezTo>
                <a:cubicBezTo>
                  <a:pt x="2483779" y="1141891"/>
                  <a:pt x="2454206" y="1245322"/>
                  <a:pt x="2425531" y="1345347"/>
                </a:cubicBezTo>
                <a:cubicBezTo>
                  <a:pt x="2414376" y="1384392"/>
                  <a:pt x="2402808" y="1424746"/>
                  <a:pt x="2390268" y="1464052"/>
                </a:cubicBezTo>
                <a:cubicBezTo>
                  <a:pt x="2353956" y="1577591"/>
                  <a:pt x="2290617" y="1739982"/>
                  <a:pt x="2160121" y="1838996"/>
                </a:cubicBezTo>
                <a:cubicBezTo>
                  <a:pt x="2054368" y="1919256"/>
                  <a:pt x="1921550" y="1946957"/>
                  <a:pt x="1793113" y="1973723"/>
                </a:cubicBezTo>
                <a:cubicBezTo>
                  <a:pt x="1738945" y="1985028"/>
                  <a:pt x="1682980" y="1996708"/>
                  <a:pt x="1629936" y="2012131"/>
                </a:cubicBezTo>
                <a:cubicBezTo>
                  <a:pt x="1300138" y="2108225"/>
                  <a:pt x="1026379" y="2383818"/>
                  <a:pt x="932456" y="2714252"/>
                </a:cubicBezTo>
                <a:close/>
                <a:moveTo>
                  <a:pt x="801884" y="2626131"/>
                </a:moveTo>
                <a:lnTo>
                  <a:pt x="783542" y="2620928"/>
                </a:lnTo>
                <a:cubicBezTo>
                  <a:pt x="879187" y="2284317"/>
                  <a:pt x="1158074" y="2003595"/>
                  <a:pt x="1494011" y="1905742"/>
                </a:cubicBezTo>
                <a:cubicBezTo>
                  <a:pt x="1547767" y="1890094"/>
                  <a:pt x="1604143" y="1878302"/>
                  <a:pt x="1658648" y="1866960"/>
                </a:cubicBezTo>
                <a:cubicBezTo>
                  <a:pt x="1784989" y="1840606"/>
                  <a:pt x="1915673" y="1813354"/>
                  <a:pt x="2018019" y="1735714"/>
                </a:cubicBezTo>
                <a:cubicBezTo>
                  <a:pt x="2144211" y="1639957"/>
                  <a:pt x="2206015" y="1481197"/>
                  <a:pt x="2241503" y="1370129"/>
                </a:cubicBezTo>
                <a:cubicBezTo>
                  <a:pt x="2253969" y="1331123"/>
                  <a:pt x="2265499" y="1290880"/>
                  <a:pt x="2276617" y="1251986"/>
                </a:cubicBezTo>
                <a:cubicBezTo>
                  <a:pt x="2305516" y="1151025"/>
                  <a:pt x="2335389" y="1046657"/>
                  <a:pt x="2385027" y="951911"/>
                </a:cubicBezTo>
                <a:cubicBezTo>
                  <a:pt x="2525069" y="684554"/>
                  <a:pt x="2833043" y="511270"/>
                  <a:pt x="3134391" y="530399"/>
                </a:cubicBezTo>
                <a:lnTo>
                  <a:pt x="3133155" y="549415"/>
                </a:lnTo>
                <a:cubicBezTo>
                  <a:pt x="2839669" y="530548"/>
                  <a:pt x="2538546" y="699827"/>
                  <a:pt x="2401910" y="960745"/>
                </a:cubicBezTo>
                <a:cubicBezTo>
                  <a:pt x="2353170" y="1053770"/>
                  <a:pt x="2323559" y="1157202"/>
                  <a:pt x="2294922" y="1257226"/>
                </a:cubicBezTo>
                <a:cubicBezTo>
                  <a:pt x="2283767" y="1296271"/>
                  <a:pt x="2272199" y="1336663"/>
                  <a:pt x="2259659" y="1375932"/>
                </a:cubicBezTo>
                <a:cubicBezTo>
                  <a:pt x="2223347" y="1489470"/>
                  <a:pt x="2160008" y="1651861"/>
                  <a:pt x="2029511" y="1750875"/>
                </a:cubicBezTo>
                <a:cubicBezTo>
                  <a:pt x="1923722" y="1831135"/>
                  <a:pt x="1790941" y="1858837"/>
                  <a:pt x="1662504" y="1885602"/>
                </a:cubicBezTo>
                <a:cubicBezTo>
                  <a:pt x="1608336" y="1896907"/>
                  <a:pt x="1552334" y="1908587"/>
                  <a:pt x="1499289" y="1924047"/>
                </a:cubicBezTo>
                <a:cubicBezTo>
                  <a:pt x="1169491" y="2020142"/>
                  <a:pt x="895733" y="2295734"/>
                  <a:pt x="801847" y="2626169"/>
                </a:cubicBezTo>
                <a:close/>
                <a:moveTo>
                  <a:pt x="671275" y="2537973"/>
                </a:moveTo>
                <a:lnTo>
                  <a:pt x="652933" y="2532770"/>
                </a:lnTo>
                <a:cubicBezTo>
                  <a:pt x="748578" y="2196196"/>
                  <a:pt x="1027427" y="1915437"/>
                  <a:pt x="1363402" y="1817584"/>
                </a:cubicBezTo>
                <a:cubicBezTo>
                  <a:pt x="1417158" y="1801936"/>
                  <a:pt x="1473497" y="1790181"/>
                  <a:pt x="1528001" y="1778802"/>
                </a:cubicBezTo>
                <a:cubicBezTo>
                  <a:pt x="1654380" y="1752448"/>
                  <a:pt x="1785027" y="1725195"/>
                  <a:pt x="1887373" y="1647556"/>
                </a:cubicBezTo>
                <a:cubicBezTo>
                  <a:pt x="2013602" y="1551761"/>
                  <a:pt x="2075369" y="1393039"/>
                  <a:pt x="2110857" y="1281971"/>
                </a:cubicBezTo>
                <a:cubicBezTo>
                  <a:pt x="2123322" y="1242927"/>
                  <a:pt x="2134890" y="1202685"/>
                  <a:pt x="2146008" y="1163753"/>
                </a:cubicBezTo>
                <a:cubicBezTo>
                  <a:pt x="2174907" y="1062829"/>
                  <a:pt x="2204780" y="958499"/>
                  <a:pt x="2254381" y="863752"/>
                </a:cubicBezTo>
                <a:cubicBezTo>
                  <a:pt x="2394423" y="596433"/>
                  <a:pt x="2701873" y="422999"/>
                  <a:pt x="3003744" y="442240"/>
                </a:cubicBezTo>
                <a:lnTo>
                  <a:pt x="3002509" y="461257"/>
                </a:lnTo>
                <a:cubicBezTo>
                  <a:pt x="2708648" y="442539"/>
                  <a:pt x="2407900" y="611706"/>
                  <a:pt x="2271264" y="872587"/>
                </a:cubicBezTo>
                <a:cubicBezTo>
                  <a:pt x="2222561" y="965612"/>
                  <a:pt x="2192951" y="1069006"/>
                  <a:pt x="2164313" y="1168994"/>
                </a:cubicBezTo>
                <a:cubicBezTo>
                  <a:pt x="2153120" y="1208038"/>
                  <a:pt x="2141553" y="1248467"/>
                  <a:pt x="2129012" y="1287773"/>
                </a:cubicBezTo>
                <a:cubicBezTo>
                  <a:pt x="2092738" y="1401275"/>
                  <a:pt x="2029399" y="1563666"/>
                  <a:pt x="1898865" y="1662717"/>
                </a:cubicBezTo>
                <a:cubicBezTo>
                  <a:pt x="1793075" y="1742976"/>
                  <a:pt x="1660295" y="1770678"/>
                  <a:pt x="1531857" y="1797444"/>
                </a:cubicBezTo>
                <a:cubicBezTo>
                  <a:pt x="1477727" y="1808749"/>
                  <a:pt x="1421725" y="1820429"/>
                  <a:pt x="1368680" y="1835852"/>
                </a:cubicBezTo>
                <a:cubicBezTo>
                  <a:pt x="1038845" y="1931946"/>
                  <a:pt x="765086" y="2207539"/>
                  <a:pt x="671201" y="2537973"/>
                </a:cubicBezTo>
                <a:close/>
                <a:moveTo>
                  <a:pt x="540704" y="2449815"/>
                </a:moveTo>
                <a:lnTo>
                  <a:pt x="522361" y="2444612"/>
                </a:lnTo>
                <a:cubicBezTo>
                  <a:pt x="617969" y="2108000"/>
                  <a:pt x="896856" y="1827279"/>
                  <a:pt x="1232830" y="1729425"/>
                </a:cubicBezTo>
                <a:cubicBezTo>
                  <a:pt x="1286586" y="1713778"/>
                  <a:pt x="1342925" y="1702023"/>
                  <a:pt x="1397430" y="1690643"/>
                </a:cubicBezTo>
                <a:cubicBezTo>
                  <a:pt x="1523809" y="1664290"/>
                  <a:pt x="1654455" y="1637037"/>
                  <a:pt x="1756801" y="1559398"/>
                </a:cubicBezTo>
                <a:cubicBezTo>
                  <a:pt x="1883030" y="1463603"/>
                  <a:pt x="1944797" y="1304881"/>
                  <a:pt x="1980285" y="1193813"/>
                </a:cubicBezTo>
                <a:cubicBezTo>
                  <a:pt x="1992788" y="1154768"/>
                  <a:pt x="2004318" y="1114489"/>
                  <a:pt x="2015436" y="1075557"/>
                </a:cubicBezTo>
                <a:cubicBezTo>
                  <a:pt x="2044336" y="974633"/>
                  <a:pt x="2074208" y="870303"/>
                  <a:pt x="2123809" y="775594"/>
                </a:cubicBezTo>
                <a:cubicBezTo>
                  <a:pt x="2263851" y="508237"/>
                  <a:pt x="2571825" y="334878"/>
                  <a:pt x="2873173" y="354082"/>
                </a:cubicBezTo>
                <a:lnTo>
                  <a:pt x="2871937" y="373099"/>
                </a:lnTo>
                <a:cubicBezTo>
                  <a:pt x="2578301" y="354269"/>
                  <a:pt x="2277328" y="523510"/>
                  <a:pt x="2140692" y="784429"/>
                </a:cubicBezTo>
                <a:cubicBezTo>
                  <a:pt x="2091990" y="877416"/>
                  <a:pt x="2062379" y="980810"/>
                  <a:pt x="2033742" y="1080798"/>
                </a:cubicBezTo>
                <a:cubicBezTo>
                  <a:pt x="2022549" y="1119879"/>
                  <a:pt x="2010981" y="1160271"/>
                  <a:pt x="1998441" y="1199615"/>
                </a:cubicBezTo>
                <a:cubicBezTo>
                  <a:pt x="1962167" y="1313154"/>
                  <a:pt x="1898828" y="1475507"/>
                  <a:pt x="1768294" y="1574559"/>
                </a:cubicBezTo>
                <a:cubicBezTo>
                  <a:pt x="1662541" y="1654819"/>
                  <a:pt x="1529723" y="1682520"/>
                  <a:pt x="1401286" y="1709285"/>
                </a:cubicBezTo>
                <a:cubicBezTo>
                  <a:pt x="1347155" y="1720591"/>
                  <a:pt x="1291153" y="1732270"/>
                  <a:pt x="1238109" y="1747693"/>
                </a:cubicBezTo>
                <a:cubicBezTo>
                  <a:pt x="908311" y="1843788"/>
                  <a:pt x="634515" y="2119381"/>
                  <a:pt x="540666" y="2449815"/>
                </a:cubicBezTo>
                <a:close/>
                <a:moveTo>
                  <a:pt x="410095" y="2361657"/>
                </a:moveTo>
                <a:lnTo>
                  <a:pt x="391752" y="2356453"/>
                </a:lnTo>
                <a:cubicBezTo>
                  <a:pt x="487397" y="2019842"/>
                  <a:pt x="766284" y="1739121"/>
                  <a:pt x="1102221" y="1641267"/>
                </a:cubicBezTo>
                <a:cubicBezTo>
                  <a:pt x="1155977" y="1625619"/>
                  <a:pt x="1212354" y="1613827"/>
                  <a:pt x="1266858" y="1602485"/>
                </a:cubicBezTo>
                <a:cubicBezTo>
                  <a:pt x="1393200" y="1576131"/>
                  <a:pt x="1523884" y="1548879"/>
                  <a:pt x="1626230" y="1471240"/>
                </a:cubicBezTo>
                <a:cubicBezTo>
                  <a:pt x="1752459" y="1375445"/>
                  <a:pt x="1814226" y="1216722"/>
                  <a:pt x="1849714" y="1105654"/>
                </a:cubicBezTo>
                <a:cubicBezTo>
                  <a:pt x="1862179" y="1066648"/>
                  <a:pt x="1873709" y="1026443"/>
                  <a:pt x="1884827" y="987549"/>
                </a:cubicBezTo>
                <a:cubicBezTo>
                  <a:pt x="1913727" y="886588"/>
                  <a:pt x="1943637" y="782183"/>
                  <a:pt x="1993275" y="687399"/>
                </a:cubicBezTo>
                <a:cubicBezTo>
                  <a:pt x="2133280" y="420042"/>
                  <a:pt x="2441366" y="246832"/>
                  <a:pt x="2742639" y="265886"/>
                </a:cubicBezTo>
                <a:lnTo>
                  <a:pt x="2741403" y="284903"/>
                </a:lnTo>
                <a:cubicBezTo>
                  <a:pt x="2447468" y="266148"/>
                  <a:pt x="2146756" y="435315"/>
                  <a:pt x="2010158" y="696233"/>
                </a:cubicBezTo>
                <a:cubicBezTo>
                  <a:pt x="1961418" y="789295"/>
                  <a:pt x="1931808" y="892727"/>
                  <a:pt x="1903170" y="992752"/>
                </a:cubicBezTo>
                <a:cubicBezTo>
                  <a:pt x="1891977" y="1031758"/>
                  <a:pt x="1880447" y="1072150"/>
                  <a:pt x="1867907" y="1111419"/>
                </a:cubicBezTo>
                <a:cubicBezTo>
                  <a:pt x="1831633" y="1224958"/>
                  <a:pt x="1768294" y="1387311"/>
                  <a:pt x="1637759" y="1486363"/>
                </a:cubicBezTo>
                <a:cubicBezTo>
                  <a:pt x="1532007" y="1566623"/>
                  <a:pt x="1399189" y="1594324"/>
                  <a:pt x="1270789" y="1621090"/>
                </a:cubicBezTo>
                <a:cubicBezTo>
                  <a:pt x="1216621" y="1632395"/>
                  <a:pt x="1160619" y="1644075"/>
                  <a:pt x="1107575" y="1659535"/>
                </a:cubicBezTo>
                <a:cubicBezTo>
                  <a:pt x="777777" y="1755629"/>
                  <a:pt x="504018" y="2031222"/>
                  <a:pt x="410132" y="2361657"/>
                </a:cubicBezTo>
                <a:close/>
                <a:moveTo>
                  <a:pt x="279486" y="2273499"/>
                </a:moveTo>
                <a:lnTo>
                  <a:pt x="261181" y="2268295"/>
                </a:lnTo>
                <a:cubicBezTo>
                  <a:pt x="356826" y="1931721"/>
                  <a:pt x="635675" y="1650963"/>
                  <a:pt x="971650" y="1553109"/>
                </a:cubicBezTo>
                <a:cubicBezTo>
                  <a:pt x="1025406" y="1537461"/>
                  <a:pt x="1081745" y="1525707"/>
                  <a:pt x="1136249" y="1514327"/>
                </a:cubicBezTo>
                <a:cubicBezTo>
                  <a:pt x="1262628" y="1487973"/>
                  <a:pt x="1393312" y="1460721"/>
                  <a:pt x="1495658" y="1383081"/>
                </a:cubicBezTo>
                <a:cubicBezTo>
                  <a:pt x="1621850" y="1287324"/>
                  <a:pt x="1683654" y="1128564"/>
                  <a:pt x="1719142" y="1017496"/>
                </a:cubicBezTo>
                <a:cubicBezTo>
                  <a:pt x="1731608" y="978489"/>
                  <a:pt x="1743138" y="938285"/>
                  <a:pt x="1754256" y="899390"/>
                </a:cubicBezTo>
                <a:cubicBezTo>
                  <a:pt x="1783155" y="798429"/>
                  <a:pt x="1813065" y="694025"/>
                  <a:pt x="1862666" y="599278"/>
                </a:cubicBezTo>
                <a:cubicBezTo>
                  <a:pt x="2002708" y="331921"/>
                  <a:pt x="2310570" y="158636"/>
                  <a:pt x="2612030" y="177765"/>
                </a:cubicBezTo>
                <a:lnTo>
                  <a:pt x="2610795" y="196782"/>
                </a:lnTo>
                <a:cubicBezTo>
                  <a:pt x="2317495" y="178252"/>
                  <a:pt x="2016185" y="347194"/>
                  <a:pt x="1879549" y="608113"/>
                </a:cubicBezTo>
                <a:cubicBezTo>
                  <a:pt x="1830809" y="701137"/>
                  <a:pt x="1801198" y="804606"/>
                  <a:pt x="1772561" y="904631"/>
                </a:cubicBezTo>
                <a:cubicBezTo>
                  <a:pt x="1761368" y="943675"/>
                  <a:pt x="1749838" y="984029"/>
                  <a:pt x="1737298" y="1023298"/>
                </a:cubicBezTo>
                <a:cubicBezTo>
                  <a:pt x="1700986" y="1136837"/>
                  <a:pt x="1637647" y="1299228"/>
                  <a:pt x="1507150" y="1398242"/>
                </a:cubicBezTo>
                <a:cubicBezTo>
                  <a:pt x="1401398" y="1478502"/>
                  <a:pt x="1268580" y="1506203"/>
                  <a:pt x="1140143" y="1532969"/>
                </a:cubicBezTo>
                <a:cubicBezTo>
                  <a:pt x="1086012" y="1544274"/>
                  <a:pt x="1030010" y="1555954"/>
                  <a:pt x="976966" y="1571377"/>
                </a:cubicBezTo>
                <a:cubicBezTo>
                  <a:pt x="647168" y="1667471"/>
                  <a:pt x="373409" y="1943064"/>
                  <a:pt x="279486" y="2273499"/>
                </a:cubicBezTo>
                <a:close/>
                <a:moveTo>
                  <a:pt x="148914" y="2185340"/>
                </a:moveTo>
                <a:lnTo>
                  <a:pt x="130609" y="2180137"/>
                </a:lnTo>
                <a:cubicBezTo>
                  <a:pt x="226254" y="1843526"/>
                  <a:pt x="505104" y="1562804"/>
                  <a:pt x="841078" y="1464951"/>
                </a:cubicBezTo>
                <a:cubicBezTo>
                  <a:pt x="894834" y="1449303"/>
                  <a:pt x="951173" y="1437549"/>
                  <a:pt x="1005715" y="1426168"/>
                </a:cubicBezTo>
                <a:cubicBezTo>
                  <a:pt x="1132094" y="1399815"/>
                  <a:pt x="1262741" y="1372562"/>
                  <a:pt x="1365087" y="1294923"/>
                </a:cubicBezTo>
                <a:cubicBezTo>
                  <a:pt x="1491278" y="1199166"/>
                  <a:pt x="1553083" y="1040444"/>
                  <a:pt x="1588570" y="929338"/>
                </a:cubicBezTo>
                <a:cubicBezTo>
                  <a:pt x="1601036" y="890331"/>
                  <a:pt x="1612566" y="850089"/>
                  <a:pt x="1623684" y="811195"/>
                </a:cubicBezTo>
                <a:cubicBezTo>
                  <a:pt x="1652583" y="710271"/>
                  <a:pt x="1682456" y="605866"/>
                  <a:pt x="1732094" y="511120"/>
                </a:cubicBezTo>
                <a:cubicBezTo>
                  <a:pt x="1872137" y="243762"/>
                  <a:pt x="2180036" y="70590"/>
                  <a:pt x="2481458" y="89607"/>
                </a:cubicBezTo>
                <a:lnTo>
                  <a:pt x="2480223" y="108624"/>
                </a:lnTo>
                <a:cubicBezTo>
                  <a:pt x="2186437" y="89794"/>
                  <a:pt x="1885613" y="259036"/>
                  <a:pt x="1748977" y="519954"/>
                </a:cubicBezTo>
                <a:cubicBezTo>
                  <a:pt x="1700238" y="612979"/>
                  <a:pt x="1670627" y="716410"/>
                  <a:pt x="1641990" y="816435"/>
                </a:cubicBezTo>
                <a:cubicBezTo>
                  <a:pt x="1630834" y="855480"/>
                  <a:pt x="1619267" y="895872"/>
                  <a:pt x="1606726" y="935140"/>
                </a:cubicBezTo>
                <a:cubicBezTo>
                  <a:pt x="1570415" y="1048679"/>
                  <a:pt x="1507076" y="1211070"/>
                  <a:pt x="1376579" y="1310084"/>
                </a:cubicBezTo>
                <a:cubicBezTo>
                  <a:pt x="1270827" y="1390344"/>
                  <a:pt x="1138009" y="1418045"/>
                  <a:pt x="1009571" y="1444811"/>
                </a:cubicBezTo>
                <a:cubicBezTo>
                  <a:pt x="955403" y="1456116"/>
                  <a:pt x="899439" y="1467795"/>
                  <a:pt x="846394" y="1483218"/>
                </a:cubicBezTo>
                <a:cubicBezTo>
                  <a:pt x="516596" y="1579313"/>
                  <a:pt x="242838" y="1854906"/>
                  <a:pt x="148914" y="2185340"/>
                </a:cubicBezTo>
                <a:close/>
                <a:moveTo>
                  <a:pt x="18343" y="2097182"/>
                </a:moveTo>
                <a:lnTo>
                  <a:pt x="0" y="2091979"/>
                </a:lnTo>
                <a:cubicBezTo>
                  <a:pt x="95645" y="1755368"/>
                  <a:pt x="374532" y="1474646"/>
                  <a:pt x="710469" y="1376792"/>
                </a:cubicBezTo>
                <a:cubicBezTo>
                  <a:pt x="764225" y="1361145"/>
                  <a:pt x="820602" y="1349353"/>
                  <a:pt x="875106" y="1338010"/>
                </a:cubicBezTo>
                <a:cubicBezTo>
                  <a:pt x="1001485" y="1311656"/>
                  <a:pt x="1132132" y="1284404"/>
                  <a:pt x="1234440" y="1206765"/>
                </a:cubicBezTo>
                <a:cubicBezTo>
                  <a:pt x="1360707" y="1110970"/>
                  <a:pt x="1422474" y="952248"/>
                  <a:pt x="1457962" y="841180"/>
                </a:cubicBezTo>
                <a:cubicBezTo>
                  <a:pt x="1470465" y="802135"/>
                  <a:pt x="1481994" y="761856"/>
                  <a:pt x="1493112" y="722924"/>
                </a:cubicBezTo>
                <a:cubicBezTo>
                  <a:pt x="1522012" y="622001"/>
                  <a:pt x="1551885" y="517671"/>
                  <a:pt x="1601485" y="422961"/>
                </a:cubicBezTo>
                <a:cubicBezTo>
                  <a:pt x="1741528" y="155604"/>
                  <a:pt x="2049352" y="-17755"/>
                  <a:pt x="2350849" y="1449"/>
                </a:cubicBezTo>
                <a:lnTo>
                  <a:pt x="2349614" y="20465"/>
                </a:lnTo>
                <a:cubicBezTo>
                  <a:pt x="2056127" y="1711"/>
                  <a:pt x="1755004" y="170877"/>
                  <a:pt x="1618368" y="431796"/>
                </a:cubicBezTo>
                <a:cubicBezTo>
                  <a:pt x="1569666" y="524783"/>
                  <a:pt x="1540055" y="628177"/>
                  <a:pt x="1511418" y="728165"/>
                </a:cubicBezTo>
                <a:cubicBezTo>
                  <a:pt x="1500225" y="767247"/>
                  <a:pt x="1488658" y="807638"/>
                  <a:pt x="1476080" y="846982"/>
                </a:cubicBezTo>
                <a:cubicBezTo>
                  <a:pt x="1439806" y="960521"/>
                  <a:pt x="1376467" y="1122911"/>
                  <a:pt x="1245932" y="1221926"/>
                </a:cubicBezTo>
                <a:cubicBezTo>
                  <a:pt x="1140180" y="1302185"/>
                  <a:pt x="1007400" y="1329887"/>
                  <a:pt x="878962" y="1356653"/>
                </a:cubicBezTo>
                <a:cubicBezTo>
                  <a:pt x="824794" y="1367958"/>
                  <a:pt x="768792" y="1379637"/>
                  <a:pt x="715748" y="1395098"/>
                </a:cubicBezTo>
                <a:cubicBezTo>
                  <a:pt x="385950" y="1491155"/>
                  <a:pt x="112191" y="1766748"/>
                  <a:pt x="18305" y="2097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728;p31">
            <a:extLst>
              <a:ext uri="{FF2B5EF4-FFF2-40B4-BE49-F238E27FC236}">
                <a16:creationId xmlns:a16="http://schemas.microsoft.com/office/drawing/2014/main" id="{4CF0EA6A-1EA2-86A2-38AB-79F8874D1E29}"/>
              </a:ext>
            </a:extLst>
          </p:cNvPr>
          <p:cNvGrpSpPr/>
          <p:nvPr/>
        </p:nvGrpSpPr>
        <p:grpSpPr>
          <a:xfrm rot="4191056">
            <a:off x="8301017" y="4604850"/>
            <a:ext cx="469058" cy="448115"/>
            <a:chOff x="5348931" y="2165350"/>
            <a:chExt cx="962763" cy="919776"/>
          </a:xfrm>
        </p:grpSpPr>
        <p:sp>
          <p:nvSpPr>
            <p:cNvPr id="10" name="Google Shape;729;p31">
              <a:extLst>
                <a:ext uri="{FF2B5EF4-FFF2-40B4-BE49-F238E27FC236}">
                  <a16:creationId xmlns:a16="http://schemas.microsoft.com/office/drawing/2014/main" id="{1E182960-23C8-ADA9-3C9B-AC6E6CDBE7F5}"/>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30;p31">
              <a:extLst>
                <a:ext uri="{FF2B5EF4-FFF2-40B4-BE49-F238E27FC236}">
                  <a16:creationId xmlns:a16="http://schemas.microsoft.com/office/drawing/2014/main" id="{5B386704-29BB-2A44-B206-01E573CD6408}"/>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31;p31">
              <a:extLst>
                <a:ext uri="{FF2B5EF4-FFF2-40B4-BE49-F238E27FC236}">
                  <a16:creationId xmlns:a16="http://schemas.microsoft.com/office/drawing/2014/main" id="{F02A31F7-894E-ECB0-A80A-93C6C873998C}"/>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32;p31">
              <a:extLst>
                <a:ext uri="{FF2B5EF4-FFF2-40B4-BE49-F238E27FC236}">
                  <a16:creationId xmlns:a16="http://schemas.microsoft.com/office/drawing/2014/main" id="{C679F2F8-5560-D7ED-79E4-D1E9A8C74272}"/>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33;p31">
              <a:extLst>
                <a:ext uri="{FF2B5EF4-FFF2-40B4-BE49-F238E27FC236}">
                  <a16:creationId xmlns:a16="http://schemas.microsoft.com/office/drawing/2014/main" id="{8BB496CC-B261-D5FA-D27B-3B9B8F9CF03A}"/>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34;p31">
              <a:extLst>
                <a:ext uri="{FF2B5EF4-FFF2-40B4-BE49-F238E27FC236}">
                  <a16:creationId xmlns:a16="http://schemas.microsoft.com/office/drawing/2014/main" id="{02A70939-FA83-BE06-FC8D-630631E075FC}"/>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35;p31">
              <a:extLst>
                <a:ext uri="{FF2B5EF4-FFF2-40B4-BE49-F238E27FC236}">
                  <a16:creationId xmlns:a16="http://schemas.microsoft.com/office/drawing/2014/main" id="{F2A0E80F-3ACB-950B-BC4D-B1961E47605E}"/>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36;p31">
              <a:extLst>
                <a:ext uri="{FF2B5EF4-FFF2-40B4-BE49-F238E27FC236}">
                  <a16:creationId xmlns:a16="http://schemas.microsoft.com/office/drawing/2014/main" id="{422284CC-3CEB-BB8B-5C21-0B6B3D841747}"/>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37;p31">
              <a:extLst>
                <a:ext uri="{FF2B5EF4-FFF2-40B4-BE49-F238E27FC236}">
                  <a16:creationId xmlns:a16="http://schemas.microsoft.com/office/drawing/2014/main" id="{46F5222A-7917-93D7-F8D3-C1F43585D4D7}"/>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38;p31">
              <a:extLst>
                <a:ext uri="{FF2B5EF4-FFF2-40B4-BE49-F238E27FC236}">
                  <a16:creationId xmlns:a16="http://schemas.microsoft.com/office/drawing/2014/main" id="{3318A3D1-DCE4-5BA1-4ECB-F5997C97258F}"/>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39;p31">
              <a:extLst>
                <a:ext uri="{FF2B5EF4-FFF2-40B4-BE49-F238E27FC236}">
                  <a16:creationId xmlns:a16="http://schemas.microsoft.com/office/drawing/2014/main" id="{9147EE4F-CF73-4564-6903-9086EFDC7AF3}"/>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40;p31">
              <a:extLst>
                <a:ext uri="{FF2B5EF4-FFF2-40B4-BE49-F238E27FC236}">
                  <a16:creationId xmlns:a16="http://schemas.microsoft.com/office/drawing/2014/main" id="{9ED05B34-CAF7-062B-8BAD-F8949B738127}"/>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41;p31">
              <a:extLst>
                <a:ext uri="{FF2B5EF4-FFF2-40B4-BE49-F238E27FC236}">
                  <a16:creationId xmlns:a16="http://schemas.microsoft.com/office/drawing/2014/main" id="{D27F3FCE-84E6-5211-DA21-972DFC4E2F1B}"/>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42;p31">
              <a:extLst>
                <a:ext uri="{FF2B5EF4-FFF2-40B4-BE49-F238E27FC236}">
                  <a16:creationId xmlns:a16="http://schemas.microsoft.com/office/drawing/2014/main" id="{0A4611D9-C9E5-2890-9868-4275BAC51205}"/>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3;p31">
              <a:extLst>
                <a:ext uri="{FF2B5EF4-FFF2-40B4-BE49-F238E27FC236}">
                  <a16:creationId xmlns:a16="http://schemas.microsoft.com/office/drawing/2014/main" id="{D0BD7C80-260A-748B-22C8-29A06DDB8333}"/>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4;p31">
              <a:extLst>
                <a:ext uri="{FF2B5EF4-FFF2-40B4-BE49-F238E27FC236}">
                  <a16:creationId xmlns:a16="http://schemas.microsoft.com/office/drawing/2014/main" id="{AF97E969-B04E-BFCB-BD4D-50D81391C9F2}"/>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5;p31">
              <a:extLst>
                <a:ext uri="{FF2B5EF4-FFF2-40B4-BE49-F238E27FC236}">
                  <a16:creationId xmlns:a16="http://schemas.microsoft.com/office/drawing/2014/main" id="{EE519B5C-818A-A1B9-2F56-552F267D4155}"/>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46;p31">
              <a:extLst>
                <a:ext uri="{FF2B5EF4-FFF2-40B4-BE49-F238E27FC236}">
                  <a16:creationId xmlns:a16="http://schemas.microsoft.com/office/drawing/2014/main" id="{52B8DE80-200F-C72A-BD68-62DDA7E77716}"/>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7;p31">
              <a:extLst>
                <a:ext uri="{FF2B5EF4-FFF2-40B4-BE49-F238E27FC236}">
                  <a16:creationId xmlns:a16="http://schemas.microsoft.com/office/drawing/2014/main" id="{D0C9AEAC-D53D-146F-145C-E2EAD08D9F78}"/>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48;p31">
              <a:extLst>
                <a:ext uri="{FF2B5EF4-FFF2-40B4-BE49-F238E27FC236}">
                  <a16:creationId xmlns:a16="http://schemas.microsoft.com/office/drawing/2014/main" id="{9D508313-E503-3B92-7FB0-08EF0716BE8C}"/>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49;p31">
              <a:extLst>
                <a:ext uri="{FF2B5EF4-FFF2-40B4-BE49-F238E27FC236}">
                  <a16:creationId xmlns:a16="http://schemas.microsoft.com/office/drawing/2014/main" id="{7B847AEE-5515-D1F0-BE09-2421149002FF}"/>
                </a:ext>
              </a:extLst>
            </p:cNvPr>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50;p31">
              <a:extLst>
                <a:ext uri="{FF2B5EF4-FFF2-40B4-BE49-F238E27FC236}">
                  <a16:creationId xmlns:a16="http://schemas.microsoft.com/office/drawing/2014/main" id="{27A65B21-D81E-8C92-CE0A-594CF6F1B398}"/>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51;p31">
              <a:extLst>
                <a:ext uri="{FF2B5EF4-FFF2-40B4-BE49-F238E27FC236}">
                  <a16:creationId xmlns:a16="http://schemas.microsoft.com/office/drawing/2014/main" id="{ECFA895B-3E76-F2E6-CEC9-5761E52C7AC0}"/>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52;p31">
              <a:extLst>
                <a:ext uri="{FF2B5EF4-FFF2-40B4-BE49-F238E27FC236}">
                  <a16:creationId xmlns:a16="http://schemas.microsoft.com/office/drawing/2014/main" id="{32D0EC38-C5E9-BA80-F9AE-E52C54121E28}"/>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53;p31">
              <a:extLst>
                <a:ext uri="{FF2B5EF4-FFF2-40B4-BE49-F238E27FC236}">
                  <a16:creationId xmlns:a16="http://schemas.microsoft.com/office/drawing/2014/main" id="{468BD205-70E5-CA6D-4E58-39CC6418D7F0}"/>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54;p31">
              <a:extLst>
                <a:ext uri="{FF2B5EF4-FFF2-40B4-BE49-F238E27FC236}">
                  <a16:creationId xmlns:a16="http://schemas.microsoft.com/office/drawing/2014/main" id="{0261A7E0-4380-EF86-2FC6-92285A51172D}"/>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55;p31">
              <a:extLst>
                <a:ext uri="{FF2B5EF4-FFF2-40B4-BE49-F238E27FC236}">
                  <a16:creationId xmlns:a16="http://schemas.microsoft.com/office/drawing/2014/main" id="{F5BB2CB8-1ED3-831A-156B-EC4F1BE3E8EA}"/>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56;p31">
              <a:extLst>
                <a:ext uri="{FF2B5EF4-FFF2-40B4-BE49-F238E27FC236}">
                  <a16:creationId xmlns:a16="http://schemas.microsoft.com/office/drawing/2014/main" id="{43AD8A8B-1688-58F1-FB12-9FD79416AC3F}"/>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57;p31">
              <a:extLst>
                <a:ext uri="{FF2B5EF4-FFF2-40B4-BE49-F238E27FC236}">
                  <a16:creationId xmlns:a16="http://schemas.microsoft.com/office/drawing/2014/main" id="{CE85862E-35A5-30A8-25E3-8DBDD0612881}"/>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58;p31">
              <a:extLst>
                <a:ext uri="{FF2B5EF4-FFF2-40B4-BE49-F238E27FC236}">
                  <a16:creationId xmlns:a16="http://schemas.microsoft.com/office/drawing/2014/main" id="{FBEE3CF6-E926-366C-EC3B-3DC74961CB13}"/>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 name="Group 40">
            <a:extLst>
              <a:ext uri="{FF2B5EF4-FFF2-40B4-BE49-F238E27FC236}">
                <a16:creationId xmlns:a16="http://schemas.microsoft.com/office/drawing/2014/main" id="{2E3CDF7F-EB46-E260-D4A9-BC0DAB042D2D}"/>
              </a:ext>
            </a:extLst>
          </p:cNvPr>
          <p:cNvGrpSpPr/>
          <p:nvPr/>
        </p:nvGrpSpPr>
        <p:grpSpPr>
          <a:xfrm>
            <a:off x="1299636" y="816509"/>
            <a:ext cx="6108657" cy="3766933"/>
            <a:chOff x="-6631117" y="865292"/>
            <a:chExt cx="6108657" cy="3766933"/>
          </a:xfrm>
        </p:grpSpPr>
        <p:grpSp>
          <p:nvGrpSpPr>
            <p:cNvPr id="8" name="Group 7">
              <a:extLst>
                <a:ext uri="{FF2B5EF4-FFF2-40B4-BE49-F238E27FC236}">
                  <a16:creationId xmlns:a16="http://schemas.microsoft.com/office/drawing/2014/main" id="{327EBE0B-600D-3AAD-6F6F-43C0105FFEA9}"/>
                </a:ext>
              </a:extLst>
            </p:cNvPr>
            <p:cNvGrpSpPr/>
            <p:nvPr/>
          </p:nvGrpSpPr>
          <p:grpSpPr>
            <a:xfrm>
              <a:off x="-6631117" y="865292"/>
              <a:ext cx="6108657" cy="3766933"/>
              <a:chOff x="-6653699" y="850618"/>
              <a:chExt cx="6108657" cy="3766933"/>
            </a:xfrm>
          </p:grpSpPr>
          <p:sp>
            <p:nvSpPr>
              <p:cNvPr id="3" name="Google Shape;784;p33">
                <a:extLst>
                  <a:ext uri="{FF2B5EF4-FFF2-40B4-BE49-F238E27FC236}">
                    <a16:creationId xmlns:a16="http://schemas.microsoft.com/office/drawing/2014/main" id="{0DA2CB64-B91B-B8DF-ECBE-9ED3BA56FEEA}"/>
                  </a:ext>
                </a:extLst>
              </p:cNvPr>
              <p:cNvSpPr txBox="1">
                <a:spLocks/>
              </p:cNvSpPr>
              <p:nvPr/>
            </p:nvSpPr>
            <p:spPr>
              <a:xfrm>
                <a:off x="-6653699" y="2135629"/>
                <a:ext cx="6108657" cy="24819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800"/>
                  <a:buFont typeface="Inter Tight"/>
                  <a:buNone/>
                  <a:defRPr sz="1400" b="0" i="0" u="none" strike="noStrike" cap="none">
                    <a:solidFill>
                      <a:schemeClr val="dk1"/>
                    </a:solidFill>
                    <a:latin typeface="Inter Tight"/>
                    <a:ea typeface="Inter Tight"/>
                    <a:cs typeface="Inter Tight"/>
                    <a:sym typeface="Inter Tight"/>
                  </a:defRPr>
                </a:lvl1pPr>
                <a:lvl2pPr marL="914400" marR="0" lvl="1"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2pPr>
                <a:lvl3pPr marL="1371600" marR="0" lvl="2"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3pPr>
                <a:lvl4pPr marL="1828800" marR="0" lvl="3"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4pPr>
                <a:lvl5pPr marL="2286000" marR="0" lvl="4"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5pPr>
                <a:lvl6pPr marL="2743200" marR="0" lvl="5"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6pPr>
                <a:lvl7pPr marL="3200400" marR="0" lvl="6"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7pPr>
                <a:lvl8pPr marL="3657600" marR="0" lvl="7"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8pPr>
                <a:lvl9pPr marL="4114800" marR="0" lvl="8"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9pPr>
              </a:lstStyle>
              <a:p>
                <a:pPr marL="0" indent="0" algn="l"/>
                <a:r>
                  <a:rPr lang="en-US" dirty="0">
                    <a:latin typeface="Plus Jakarta Sans]"/>
                  </a:rPr>
                  <a:t>Early and accurate detection of brain tumors using MRI is vital, but manual analysis is slow and prone to error, while supervised deep learning models like CNNs require large labeled datasets and are computationally expensive. To address this, we propose an unsupervised anomaly detection approach using a lightweight skip-connected convolutional autoencoder (CAE) trained only on healthy brain scans. The CAE reconstructs normal anatomy, and anomalies like tumors are identified by high reconstruction errors. We enhance detection accuracy by combining MSE, SSIM, and gradient-based losses, improving structural detail and tumor boundary clarity. This approach is efficient, accurate, and suitable for real-time deployment on standard hardware.</a:t>
                </a:r>
              </a:p>
            </p:txBody>
          </p:sp>
          <p:sp>
            <p:nvSpPr>
              <p:cNvPr id="4" name="Google Shape;725;p31">
                <a:extLst>
                  <a:ext uri="{FF2B5EF4-FFF2-40B4-BE49-F238E27FC236}">
                    <a16:creationId xmlns:a16="http://schemas.microsoft.com/office/drawing/2014/main" id="{7DE0E835-2052-1925-3B93-EE4C12FCB2B7}"/>
                  </a:ext>
                </a:extLst>
              </p:cNvPr>
              <p:cNvSpPr/>
              <p:nvPr/>
            </p:nvSpPr>
            <p:spPr>
              <a:xfrm>
                <a:off x="-2114483" y="850618"/>
                <a:ext cx="1099800" cy="1099800"/>
              </a:xfrm>
              <a:prstGeom prst="roundRect">
                <a:avLst>
                  <a:gd name="adj" fmla="val 2091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5" name="Google Shape;726;p31">
                <a:extLst>
                  <a:ext uri="{FF2B5EF4-FFF2-40B4-BE49-F238E27FC236}">
                    <a16:creationId xmlns:a16="http://schemas.microsoft.com/office/drawing/2014/main" id="{724F5DAA-7402-A8F7-CD76-E353E2EC3C5E}"/>
                  </a:ext>
                </a:extLst>
              </p:cNvPr>
              <p:cNvSpPr/>
              <p:nvPr/>
            </p:nvSpPr>
            <p:spPr>
              <a:xfrm>
                <a:off x="-2584227" y="1268315"/>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727;p31">
                <a:extLst>
                  <a:ext uri="{FF2B5EF4-FFF2-40B4-BE49-F238E27FC236}">
                    <a16:creationId xmlns:a16="http://schemas.microsoft.com/office/drawing/2014/main" id="{71C18534-67A3-BAF0-D784-83331A87CD78}"/>
                  </a:ext>
                </a:extLst>
              </p:cNvPr>
              <p:cNvSpPr/>
              <p:nvPr/>
            </p:nvSpPr>
            <p:spPr>
              <a:xfrm>
                <a:off x="-809477" y="1268315"/>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760;p31">
                <a:extLst>
                  <a:ext uri="{FF2B5EF4-FFF2-40B4-BE49-F238E27FC236}">
                    <a16:creationId xmlns:a16="http://schemas.microsoft.com/office/drawing/2014/main" id="{AD371DCC-4100-080C-1F8A-B1EB2F56BCC2}"/>
                  </a:ext>
                </a:extLst>
              </p:cNvPr>
              <p:cNvSpPr txBox="1">
                <a:spLocks/>
              </p:cNvSpPr>
              <p:nvPr/>
            </p:nvSpPr>
            <p:spPr>
              <a:xfrm>
                <a:off x="-2056733" y="1106776"/>
                <a:ext cx="984300" cy="58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latin typeface="Plus Jakarta Sans" panose="020B0604020202020204" charset="0"/>
                    <a:cs typeface="Plus Jakarta Sans" panose="020B0604020202020204" charset="0"/>
                  </a:rPr>
                  <a:t>01</a:t>
                </a:r>
                <a:endParaRPr lang="en" dirty="0">
                  <a:latin typeface="Plus Jakarta Sans" panose="020B0604020202020204" charset="0"/>
                  <a:cs typeface="Plus Jakarta Sans" panose="020B0604020202020204" charset="0"/>
                </a:endParaRPr>
              </a:p>
            </p:txBody>
          </p:sp>
        </p:grpSp>
        <p:sp>
          <p:nvSpPr>
            <p:cNvPr id="40" name="TextBox 39">
              <a:extLst>
                <a:ext uri="{FF2B5EF4-FFF2-40B4-BE49-F238E27FC236}">
                  <a16:creationId xmlns:a16="http://schemas.microsoft.com/office/drawing/2014/main" id="{87DC412E-03E7-1A48-79AC-BF574358A29C}"/>
                </a:ext>
              </a:extLst>
            </p:cNvPr>
            <p:cNvSpPr txBox="1"/>
            <p:nvPr/>
          </p:nvSpPr>
          <p:spPr>
            <a:xfrm>
              <a:off x="-2114483" y="1604173"/>
              <a:ext cx="1253479" cy="246221"/>
            </a:xfrm>
            <a:prstGeom prst="rect">
              <a:avLst/>
            </a:prstGeom>
            <a:noFill/>
          </p:spPr>
          <p:txBody>
            <a:bodyPr wrap="square" rtlCol="0">
              <a:spAutoFit/>
            </a:bodyPr>
            <a:lstStyle/>
            <a:p>
              <a:r>
                <a:rPr lang="en-US" sz="1000" dirty="0"/>
                <a:t>INTRODUCTION</a:t>
              </a:r>
              <a:endParaRPr lang="en-IN" sz="1000" dirty="0"/>
            </a:p>
          </p:txBody>
        </p:sp>
      </p:grpSp>
      <p:grpSp>
        <p:nvGrpSpPr>
          <p:cNvPr id="59" name="Group 58">
            <a:extLst>
              <a:ext uri="{FF2B5EF4-FFF2-40B4-BE49-F238E27FC236}">
                <a16:creationId xmlns:a16="http://schemas.microsoft.com/office/drawing/2014/main" id="{D8B5AE02-5DC9-3336-5A44-A5275B54930F}"/>
              </a:ext>
            </a:extLst>
          </p:cNvPr>
          <p:cNvGrpSpPr/>
          <p:nvPr/>
        </p:nvGrpSpPr>
        <p:grpSpPr>
          <a:xfrm>
            <a:off x="-8941979" y="1660067"/>
            <a:ext cx="8268726" cy="2513814"/>
            <a:chOff x="-8941979" y="1660067"/>
            <a:chExt cx="8268726" cy="2513814"/>
          </a:xfrm>
        </p:grpSpPr>
        <p:sp>
          <p:nvSpPr>
            <p:cNvPr id="55" name="Google Shape;725;p31">
              <a:extLst>
                <a:ext uri="{FF2B5EF4-FFF2-40B4-BE49-F238E27FC236}">
                  <a16:creationId xmlns:a16="http://schemas.microsoft.com/office/drawing/2014/main" id="{15024793-A93F-D5CF-23DF-DBB684A7337C}"/>
                </a:ext>
              </a:extLst>
            </p:cNvPr>
            <p:cNvSpPr/>
            <p:nvPr/>
          </p:nvSpPr>
          <p:spPr>
            <a:xfrm>
              <a:off x="-2761884" y="1660067"/>
              <a:ext cx="1099800" cy="1099800"/>
            </a:xfrm>
            <a:prstGeom prst="roundRect">
              <a:avLst>
                <a:gd name="adj" fmla="val 2091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nvGrpSpPr>
            <p:cNvPr id="58" name="Group 57">
              <a:extLst>
                <a:ext uri="{FF2B5EF4-FFF2-40B4-BE49-F238E27FC236}">
                  <a16:creationId xmlns:a16="http://schemas.microsoft.com/office/drawing/2014/main" id="{F88F3E48-5DCD-DFA3-4612-590A0E0EF883}"/>
                </a:ext>
              </a:extLst>
            </p:cNvPr>
            <p:cNvGrpSpPr/>
            <p:nvPr/>
          </p:nvGrpSpPr>
          <p:grpSpPr>
            <a:xfrm>
              <a:off x="-8941979" y="1795020"/>
              <a:ext cx="8268726" cy="2378861"/>
              <a:chOff x="-8892715" y="1916225"/>
              <a:chExt cx="8268726" cy="2266383"/>
            </a:xfrm>
          </p:grpSpPr>
          <p:sp>
            <p:nvSpPr>
              <p:cNvPr id="53" name="Rectangle 1">
                <a:extLst>
                  <a:ext uri="{FF2B5EF4-FFF2-40B4-BE49-F238E27FC236}">
                    <a16:creationId xmlns:a16="http://schemas.microsoft.com/office/drawing/2014/main" id="{F50CDF73-DAF2-C0F8-9B72-4BB157B38E43}"/>
                  </a:ext>
                </a:extLst>
              </p:cNvPr>
              <p:cNvSpPr>
                <a:spLocks noChangeArrowheads="1"/>
              </p:cNvSpPr>
              <p:nvPr/>
            </p:nvSpPr>
            <p:spPr bwMode="auto">
              <a:xfrm>
                <a:off x="-8892715" y="2775132"/>
                <a:ext cx="8268726" cy="1407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 a CAE </a:t>
                </a:r>
                <a:r>
                  <a:rPr kumimoji="0" lang="en-US" altLang="en-US" sz="1800" b="1" i="0" u="none" strike="noStrike" cap="none" normalizeH="0" baseline="0" dirty="0">
                    <a:ln>
                      <a:noFill/>
                    </a:ln>
                    <a:solidFill>
                      <a:schemeClr val="tx1"/>
                    </a:solidFill>
                    <a:effectLst/>
                    <a:latin typeface="Arial" panose="020B0604020202020204" pitchFamily="34" charset="0"/>
                  </a:rPr>
                  <a:t>only on healthy</a:t>
                </a:r>
                <a:r>
                  <a:rPr kumimoji="0" lang="en-US" altLang="en-US" sz="1800" b="0" i="0" u="none" strike="noStrike" cap="none" normalizeH="0" baseline="0" dirty="0">
                    <a:ln>
                      <a:noFill/>
                    </a:ln>
                    <a:solidFill>
                      <a:schemeClr val="tx1"/>
                    </a:solidFill>
                    <a:effectLst/>
                    <a:latin typeface="Arial" panose="020B0604020202020204" pitchFamily="34" charset="0"/>
                  </a:rPr>
                  <a:t> MRI slices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reconstruction fidelity using a </a:t>
                </a:r>
                <a:r>
                  <a:rPr kumimoji="0" lang="en-US" altLang="en-US" sz="1800" b="1" i="0" u="none" strike="noStrike" cap="none" normalizeH="0" baseline="0" dirty="0">
                    <a:ln>
                      <a:noFill/>
                    </a:ln>
                    <a:solidFill>
                      <a:schemeClr val="tx1"/>
                    </a:solidFill>
                    <a:effectLst/>
                    <a:latin typeface="Arial" panose="020B0604020202020204" pitchFamily="34" charset="0"/>
                  </a:rPr>
                  <a:t>hybrid loss</a:t>
                </a:r>
                <a:r>
                  <a:rPr kumimoji="0" lang="en-US" altLang="en-US" sz="1800" b="0" i="0" u="none" strike="noStrike" cap="none" normalizeH="0" baseline="0" dirty="0">
                    <a:ln>
                      <a:noFill/>
                    </a:ln>
                    <a:solidFill>
                      <a:schemeClr val="tx1"/>
                    </a:solidFill>
                    <a:effectLst/>
                    <a:latin typeface="Arial" panose="020B0604020202020204" pitchFamily="34" charset="0"/>
                  </a:rPr>
                  <a:t> (MSE + SSIM + gradient)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Detect tumors by thresholding reconstruction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Google Shape;760;p31">
                <a:extLst>
                  <a:ext uri="{FF2B5EF4-FFF2-40B4-BE49-F238E27FC236}">
                    <a16:creationId xmlns:a16="http://schemas.microsoft.com/office/drawing/2014/main" id="{106E4872-73F0-7683-7BF5-6930933B2F0D}"/>
                  </a:ext>
                </a:extLst>
              </p:cNvPr>
              <p:cNvSpPr txBox="1">
                <a:spLocks/>
              </p:cNvSpPr>
              <p:nvPr/>
            </p:nvSpPr>
            <p:spPr>
              <a:xfrm>
                <a:off x="-2704134" y="1916225"/>
                <a:ext cx="984300" cy="58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latin typeface="Plus Jakarta Sans" panose="020B0604020202020204" charset="0"/>
                    <a:cs typeface="Plus Jakarta Sans" panose="020B0604020202020204" charset="0"/>
                  </a:rPr>
                  <a:t>02</a:t>
                </a:r>
                <a:endParaRPr lang="en" dirty="0">
                  <a:latin typeface="Plus Jakarta Sans" panose="020B0604020202020204" charset="0"/>
                  <a:cs typeface="Plus Jakarta Sans" panose="020B0604020202020204" charset="0"/>
                </a:endParaRPr>
              </a:p>
            </p:txBody>
          </p:sp>
          <p:sp>
            <p:nvSpPr>
              <p:cNvPr id="57" name="TextBox 56">
                <a:extLst>
                  <a:ext uri="{FF2B5EF4-FFF2-40B4-BE49-F238E27FC236}">
                    <a16:creationId xmlns:a16="http://schemas.microsoft.com/office/drawing/2014/main" id="{94621D3A-F5CB-9176-CFCA-8847F52BF088}"/>
                  </a:ext>
                </a:extLst>
              </p:cNvPr>
              <p:cNvSpPr txBox="1"/>
              <p:nvPr/>
            </p:nvSpPr>
            <p:spPr>
              <a:xfrm>
                <a:off x="-2704134" y="2402473"/>
                <a:ext cx="1253479" cy="338554"/>
              </a:xfrm>
              <a:prstGeom prst="rect">
                <a:avLst/>
              </a:prstGeom>
              <a:noFill/>
            </p:spPr>
            <p:txBody>
              <a:bodyPr wrap="square" rtlCol="0">
                <a:spAutoFit/>
              </a:bodyPr>
              <a:lstStyle/>
              <a:p>
                <a:r>
                  <a:rPr lang="en-IN" sz="1600" dirty="0">
                    <a:latin typeface="Plus Jakarta Sans]"/>
                  </a:rPr>
                  <a:t>OBJECTIVE</a:t>
                </a:r>
                <a:endParaRPr lang="en-IN" sz="1200" dirty="0">
                  <a:latin typeface="Plus Jakarta Sans]"/>
                </a:endParaRPr>
              </a:p>
            </p:txBody>
          </p:sp>
        </p:grpSp>
      </p:grpSp>
      <p:sp>
        <p:nvSpPr>
          <p:cNvPr id="42" name="TextBox 41">
            <a:extLst>
              <a:ext uri="{FF2B5EF4-FFF2-40B4-BE49-F238E27FC236}">
                <a16:creationId xmlns:a16="http://schemas.microsoft.com/office/drawing/2014/main" id="{586F2CAD-F55A-808E-C21C-82F8038A08BA}"/>
              </a:ext>
            </a:extLst>
          </p:cNvPr>
          <p:cNvSpPr txBox="1"/>
          <p:nvPr/>
        </p:nvSpPr>
        <p:spPr>
          <a:xfrm>
            <a:off x="9359975" y="3968041"/>
            <a:ext cx="3353316" cy="954107"/>
          </a:xfrm>
          <a:prstGeom prst="rect">
            <a:avLst/>
          </a:prstGeom>
          <a:noFill/>
        </p:spPr>
        <p:txBody>
          <a:bodyPr wrap="square" rtlCol="0">
            <a:spAutoFit/>
          </a:bodyPr>
          <a:lstStyle/>
          <a:p>
            <a:r>
              <a:rPr lang="en-IN" dirty="0">
                <a:latin typeface="Plus Jakarta Sans" panose="020B0604020202020204" charset="0"/>
                <a:cs typeface="Plus Jakarta Sans" panose="020B0604020202020204" charset="0"/>
              </a:rPr>
              <a:t>BURLA SURAJ – CB.SC.U4AIE24105</a:t>
            </a:r>
            <a:br>
              <a:rPr lang="en-IN" dirty="0">
                <a:latin typeface="Plus Jakarta Sans" panose="020B0604020202020204" charset="0"/>
                <a:cs typeface="Plus Jakarta Sans" panose="020B0604020202020204" charset="0"/>
              </a:rPr>
            </a:br>
            <a:r>
              <a:rPr lang="en-IN" dirty="0">
                <a:latin typeface="Plus Jakarta Sans" panose="020B0604020202020204" charset="0"/>
                <a:cs typeface="Plus Jakarta Sans" panose="020B0604020202020204" charset="0"/>
              </a:rPr>
              <a:t>SAI KARTHIK    - CB.SC.U4AIE24107</a:t>
            </a:r>
          </a:p>
          <a:p>
            <a:r>
              <a:rPr lang="en-IN" dirty="0">
                <a:latin typeface="Plus Jakarta Sans" panose="020B0604020202020204" charset="0"/>
                <a:cs typeface="Plus Jakarta Sans" panose="020B0604020202020204" charset="0"/>
              </a:rPr>
              <a:t>VISHNU TEJA   - CB.SC.U4AIE24130</a:t>
            </a:r>
          </a:p>
          <a:p>
            <a:r>
              <a:rPr lang="en-IN" dirty="0">
                <a:latin typeface="Plus Jakarta Sans" panose="020B0604020202020204" charset="0"/>
                <a:cs typeface="Plus Jakarta Sans" panose="020B0604020202020204" charset="0"/>
              </a:rPr>
              <a:t>MOJAN INANI    - CB.SC.U4AIE24105</a:t>
            </a:r>
          </a:p>
        </p:txBody>
      </p:sp>
    </p:spTree>
    <p:extLst>
      <p:ext uri="{BB962C8B-B14F-4D97-AF65-F5344CB8AC3E}">
        <p14:creationId xmlns:p14="http://schemas.microsoft.com/office/powerpoint/2010/main" val="779294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0">
          <a:extLst>
            <a:ext uri="{FF2B5EF4-FFF2-40B4-BE49-F238E27FC236}">
              <a16:creationId xmlns:a16="http://schemas.microsoft.com/office/drawing/2014/main" id="{8960CCD3-67EF-015C-FE0D-314C76B84253}"/>
            </a:ext>
          </a:extLst>
        </p:cNvPr>
        <p:cNvGrpSpPr/>
        <p:nvPr/>
      </p:nvGrpSpPr>
      <p:grpSpPr>
        <a:xfrm>
          <a:off x="0" y="0"/>
          <a:ext cx="0" cy="0"/>
          <a:chOff x="0" y="0"/>
          <a:chExt cx="0" cy="0"/>
        </a:xfrm>
      </p:grpSpPr>
      <p:sp>
        <p:nvSpPr>
          <p:cNvPr id="651" name="Google Shape;651;p28">
            <a:extLst>
              <a:ext uri="{FF2B5EF4-FFF2-40B4-BE49-F238E27FC236}">
                <a16:creationId xmlns:a16="http://schemas.microsoft.com/office/drawing/2014/main" id="{3A9183E1-0C5C-B8E6-0B9B-CE28654644EB}"/>
              </a:ext>
            </a:extLst>
          </p:cNvPr>
          <p:cNvSpPr/>
          <p:nvPr/>
        </p:nvSpPr>
        <p:spPr>
          <a:xfrm>
            <a:off x="1820300" y="6561832"/>
            <a:ext cx="5503200" cy="485100"/>
          </a:xfrm>
          <a:prstGeom prst="roundRect">
            <a:avLst>
              <a:gd name="adj" fmla="val 2482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653" name="Google Shape;653;p28">
            <a:extLst>
              <a:ext uri="{FF2B5EF4-FFF2-40B4-BE49-F238E27FC236}">
                <a16:creationId xmlns:a16="http://schemas.microsoft.com/office/drawing/2014/main" id="{706CF85C-83C2-B2E2-3391-46A7CA1200A7}"/>
              </a:ext>
            </a:extLst>
          </p:cNvPr>
          <p:cNvSpPr txBox="1">
            <a:spLocks noGrp="1"/>
          </p:cNvSpPr>
          <p:nvPr>
            <p:ph type="subTitle" idx="1"/>
          </p:nvPr>
        </p:nvSpPr>
        <p:spPr>
          <a:xfrm>
            <a:off x="1982250" y="6603485"/>
            <a:ext cx="5179500" cy="36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For Brain MRI scans</a:t>
            </a:r>
            <a:endParaRPr dirty="0"/>
          </a:p>
        </p:txBody>
      </p:sp>
      <p:grpSp>
        <p:nvGrpSpPr>
          <p:cNvPr id="654" name="Google Shape;654;p28">
            <a:extLst>
              <a:ext uri="{FF2B5EF4-FFF2-40B4-BE49-F238E27FC236}">
                <a16:creationId xmlns:a16="http://schemas.microsoft.com/office/drawing/2014/main" id="{9E0D85CB-DDBB-8486-043F-5EE1D5E6E5E2}"/>
              </a:ext>
            </a:extLst>
          </p:cNvPr>
          <p:cNvGrpSpPr/>
          <p:nvPr/>
        </p:nvGrpSpPr>
        <p:grpSpPr>
          <a:xfrm>
            <a:off x="652533" y="-122092"/>
            <a:ext cx="469058" cy="448115"/>
            <a:chOff x="5348931" y="2165350"/>
            <a:chExt cx="962763" cy="919776"/>
          </a:xfrm>
        </p:grpSpPr>
        <p:sp>
          <p:nvSpPr>
            <p:cNvPr id="655" name="Google Shape;655;p28">
              <a:extLst>
                <a:ext uri="{FF2B5EF4-FFF2-40B4-BE49-F238E27FC236}">
                  <a16:creationId xmlns:a16="http://schemas.microsoft.com/office/drawing/2014/main" id="{26C9D7B3-5A1C-5782-F4B2-E1AD71167F70}"/>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8">
              <a:extLst>
                <a:ext uri="{FF2B5EF4-FFF2-40B4-BE49-F238E27FC236}">
                  <a16:creationId xmlns:a16="http://schemas.microsoft.com/office/drawing/2014/main" id="{08D4E67B-4804-9E11-BD52-D6ACFD36259B}"/>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8">
              <a:extLst>
                <a:ext uri="{FF2B5EF4-FFF2-40B4-BE49-F238E27FC236}">
                  <a16:creationId xmlns:a16="http://schemas.microsoft.com/office/drawing/2014/main" id="{09300D87-BBC3-C724-2329-49966B6DC1EB}"/>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a:extLst>
                <a:ext uri="{FF2B5EF4-FFF2-40B4-BE49-F238E27FC236}">
                  <a16:creationId xmlns:a16="http://schemas.microsoft.com/office/drawing/2014/main" id="{8CE87382-107A-06C8-CD50-34C226FB04BB}"/>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a:extLst>
                <a:ext uri="{FF2B5EF4-FFF2-40B4-BE49-F238E27FC236}">
                  <a16:creationId xmlns:a16="http://schemas.microsoft.com/office/drawing/2014/main" id="{1867E75A-CE92-BC1B-E7C8-14881D14C5CB}"/>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a:extLst>
                <a:ext uri="{FF2B5EF4-FFF2-40B4-BE49-F238E27FC236}">
                  <a16:creationId xmlns:a16="http://schemas.microsoft.com/office/drawing/2014/main" id="{58CFD7F8-F0CC-D303-969F-4D7D10FBB9A5}"/>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a:extLst>
                <a:ext uri="{FF2B5EF4-FFF2-40B4-BE49-F238E27FC236}">
                  <a16:creationId xmlns:a16="http://schemas.microsoft.com/office/drawing/2014/main" id="{10DD87BD-44B2-63A1-A9FA-C47CA34DF6DC}"/>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a:extLst>
                <a:ext uri="{FF2B5EF4-FFF2-40B4-BE49-F238E27FC236}">
                  <a16:creationId xmlns:a16="http://schemas.microsoft.com/office/drawing/2014/main" id="{0066EF52-E0A9-20C6-F369-3415FC8E43C6}"/>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a:extLst>
                <a:ext uri="{FF2B5EF4-FFF2-40B4-BE49-F238E27FC236}">
                  <a16:creationId xmlns:a16="http://schemas.microsoft.com/office/drawing/2014/main" id="{1AD8E897-36FC-D928-1BD2-66A60F1671EA}"/>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a:extLst>
                <a:ext uri="{FF2B5EF4-FFF2-40B4-BE49-F238E27FC236}">
                  <a16:creationId xmlns:a16="http://schemas.microsoft.com/office/drawing/2014/main" id="{F3A6803E-19A0-3E52-9000-1E943DB289AC}"/>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a:extLst>
                <a:ext uri="{FF2B5EF4-FFF2-40B4-BE49-F238E27FC236}">
                  <a16:creationId xmlns:a16="http://schemas.microsoft.com/office/drawing/2014/main" id="{A7200B0F-9303-C165-12CE-CCED72EE9886}"/>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a:extLst>
                <a:ext uri="{FF2B5EF4-FFF2-40B4-BE49-F238E27FC236}">
                  <a16:creationId xmlns:a16="http://schemas.microsoft.com/office/drawing/2014/main" id="{57AA7028-416C-B9DD-C903-B2734DA395A9}"/>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a:extLst>
                <a:ext uri="{FF2B5EF4-FFF2-40B4-BE49-F238E27FC236}">
                  <a16:creationId xmlns:a16="http://schemas.microsoft.com/office/drawing/2014/main" id="{1FCB5E08-AFE0-ACC7-6BC2-E9A6E3017098}"/>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a:extLst>
                <a:ext uri="{FF2B5EF4-FFF2-40B4-BE49-F238E27FC236}">
                  <a16:creationId xmlns:a16="http://schemas.microsoft.com/office/drawing/2014/main" id="{743BAAE3-3A42-7692-5D8F-F60D10D61299}"/>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a:extLst>
                <a:ext uri="{FF2B5EF4-FFF2-40B4-BE49-F238E27FC236}">
                  <a16:creationId xmlns:a16="http://schemas.microsoft.com/office/drawing/2014/main" id="{EDF98ECB-1905-D799-1849-6D0AAD3A78E0}"/>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a:extLst>
                <a:ext uri="{FF2B5EF4-FFF2-40B4-BE49-F238E27FC236}">
                  <a16:creationId xmlns:a16="http://schemas.microsoft.com/office/drawing/2014/main" id="{DDB24E14-9936-4EAB-3297-9054C9FCE9A2}"/>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a:extLst>
                <a:ext uri="{FF2B5EF4-FFF2-40B4-BE49-F238E27FC236}">
                  <a16:creationId xmlns:a16="http://schemas.microsoft.com/office/drawing/2014/main" id="{00AE6361-9519-B68B-26E6-7CD01143A67B}"/>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a:extLst>
                <a:ext uri="{FF2B5EF4-FFF2-40B4-BE49-F238E27FC236}">
                  <a16:creationId xmlns:a16="http://schemas.microsoft.com/office/drawing/2014/main" id="{7A7AD1BF-79B6-52F8-05D6-07A9C0DFA283}"/>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a:extLst>
                <a:ext uri="{FF2B5EF4-FFF2-40B4-BE49-F238E27FC236}">
                  <a16:creationId xmlns:a16="http://schemas.microsoft.com/office/drawing/2014/main" id="{FEE89694-BDF2-21C8-BDA1-9BE532664E98}"/>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a:extLst>
                <a:ext uri="{FF2B5EF4-FFF2-40B4-BE49-F238E27FC236}">
                  <a16:creationId xmlns:a16="http://schemas.microsoft.com/office/drawing/2014/main" id="{F4E0BC73-FD5E-0502-537F-B17ADC3E0A74}"/>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a:extLst>
                <a:ext uri="{FF2B5EF4-FFF2-40B4-BE49-F238E27FC236}">
                  <a16:creationId xmlns:a16="http://schemas.microsoft.com/office/drawing/2014/main" id="{D2C7BD63-6D8F-43F1-B08C-9EEF915A866D}"/>
                </a:ext>
              </a:extLst>
            </p:cNvPr>
            <p:cNvSpPr/>
            <p:nvPr/>
          </p:nvSpPr>
          <p:spPr>
            <a:xfrm rot="8236840">
              <a:off x="5801538" y="2318224"/>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28">
              <a:extLst>
                <a:ext uri="{FF2B5EF4-FFF2-40B4-BE49-F238E27FC236}">
                  <a16:creationId xmlns:a16="http://schemas.microsoft.com/office/drawing/2014/main" id="{125290AA-657B-6A03-2D21-2FDA1BB14A91}"/>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a:extLst>
                <a:ext uri="{FF2B5EF4-FFF2-40B4-BE49-F238E27FC236}">
                  <a16:creationId xmlns:a16="http://schemas.microsoft.com/office/drawing/2014/main" id="{39D8104F-ABD3-D2FF-9CEE-45C35E449F30}"/>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a:extLst>
                <a:ext uri="{FF2B5EF4-FFF2-40B4-BE49-F238E27FC236}">
                  <a16:creationId xmlns:a16="http://schemas.microsoft.com/office/drawing/2014/main" id="{6789DBBA-C994-B40C-8456-6DF44D0F5AD3}"/>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a:extLst>
                <a:ext uri="{FF2B5EF4-FFF2-40B4-BE49-F238E27FC236}">
                  <a16:creationId xmlns:a16="http://schemas.microsoft.com/office/drawing/2014/main" id="{43B976B9-59C9-B8E8-80EB-F5424A9C80FD}"/>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a:extLst>
                <a:ext uri="{FF2B5EF4-FFF2-40B4-BE49-F238E27FC236}">
                  <a16:creationId xmlns:a16="http://schemas.microsoft.com/office/drawing/2014/main" id="{4D5B700F-1A4D-C096-C6F3-A7476634F153}"/>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8">
              <a:extLst>
                <a:ext uri="{FF2B5EF4-FFF2-40B4-BE49-F238E27FC236}">
                  <a16:creationId xmlns:a16="http://schemas.microsoft.com/office/drawing/2014/main" id="{1A203BAD-7592-B56F-4603-EA8ED363596E}"/>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8">
              <a:extLst>
                <a:ext uri="{FF2B5EF4-FFF2-40B4-BE49-F238E27FC236}">
                  <a16:creationId xmlns:a16="http://schemas.microsoft.com/office/drawing/2014/main" id="{2006D780-EB9C-D662-BEBC-E33EF3759193}"/>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a:extLst>
                <a:ext uri="{FF2B5EF4-FFF2-40B4-BE49-F238E27FC236}">
                  <a16:creationId xmlns:a16="http://schemas.microsoft.com/office/drawing/2014/main" id="{963217C6-DE1D-A204-08E6-AB58224B4E7E}"/>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a:extLst>
                <a:ext uri="{FF2B5EF4-FFF2-40B4-BE49-F238E27FC236}">
                  <a16:creationId xmlns:a16="http://schemas.microsoft.com/office/drawing/2014/main" id="{AD04B74D-E544-B215-6E63-5CEF4C9D8419}"/>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5" name="Google Shape;685;p28">
            <a:extLst>
              <a:ext uri="{FF2B5EF4-FFF2-40B4-BE49-F238E27FC236}">
                <a16:creationId xmlns:a16="http://schemas.microsoft.com/office/drawing/2014/main" id="{CFD77AC9-71C0-58A7-BB6D-11A304CA06A6}"/>
              </a:ext>
            </a:extLst>
          </p:cNvPr>
          <p:cNvSpPr/>
          <p:nvPr/>
        </p:nvSpPr>
        <p:spPr>
          <a:xfrm rot="2637661">
            <a:off x="9208840" y="3154780"/>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28">
            <a:extLst>
              <a:ext uri="{FF2B5EF4-FFF2-40B4-BE49-F238E27FC236}">
                <a16:creationId xmlns:a16="http://schemas.microsoft.com/office/drawing/2014/main" id="{B9389670-BE78-312D-210C-B829DB44C989}"/>
              </a:ext>
            </a:extLst>
          </p:cNvPr>
          <p:cNvSpPr/>
          <p:nvPr/>
        </p:nvSpPr>
        <p:spPr>
          <a:xfrm rot="3831921">
            <a:off x="-661498" y="3234822"/>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328;p49">
            <a:extLst>
              <a:ext uri="{FF2B5EF4-FFF2-40B4-BE49-F238E27FC236}">
                <a16:creationId xmlns:a16="http://schemas.microsoft.com/office/drawing/2014/main" id="{53598275-9B97-3B0F-1C3B-F42562233432}"/>
              </a:ext>
            </a:extLst>
          </p:cNvPr>
          <p:cNvSpPr/>
          <p:nvPr/>
        </p:nvSpPr>
        <p:spPr>
          <a:xfrm rot="1879053">
            <a:off x="-550776" y="4157080"/>
            <a:ext cx="2406618" cy="1972839"/>
          </a:xfrm>
          <a:custGeom>
            <a:avLst/>
            <a:gdLst/>
            <a:ahLst/>
            <a:cxnLst/>
            <a:rect l="l" t="t" r="r" b="b"/>
            <a:pathLst>
              <a:path w="3526180" h="2890606" extrusionOk="0">
                <a:moveTo>
                  <a:pt x="1193674" y="2890606"/>
                </a:moveTo>
                <a:lnTo>
                  <a:pt x="1175331" y="2885403"/>
                </a:lnTo>
                <a:cubicBezTo>
                  <a:pt x="1270976" y="2548829"/>
                  <a:pt x="1549826" y="2268070"/>
                  <a:pt x="1885800" y="2170216"/>
                </a:cubicBezTo>
                <a:cubicBezTo>
                  <a:pt x="1939556" y="2154569"/>
                  <a:pt x="1995933" y="2142777"/>
                  <a:pt x="2050437" y="2131434"/>
                </a:cubicBezTo>
                <a:cubicBezTo>
                  <a:pt x="2176779" y="2105081"/>
                  <a:pt x="2307425" y="2077828"/>
                  <a:pt x="2409771" y="2000189"/>
                </a:cubicBezTo>
                <a:cubicBezTo>
                  <a:pt x="2536000" y="1904394"/>
                  <a:pt x="2597767" y="1745672"/>
                  <a:pt x="2633255" y="1634604"/>
                </a:cubicBezTo>
                <a:cubicBezTo>
                  <a:pt x="2645721" y="1595597"/>
                  <a:pt x="2657251" y="1555392"/>
                  <a:pt x="2668369" y="1516498"/>
                </a:cubicBezTo>
                <a:cubicBezTo>
                  <a:pt x="2697268" y="1415537"/>
                  <a:pt x="2727178" y="1311132"/>
                  <a:pt x="2776816" y="1216348"/>
                </a:cubicBezTo>
                <a:cubicBezTo>
                  <a:pt x="2916859" y="948991"/>
                  <a:pt x="3224833" y="775706"/>
                  <a:pt x="3526180" y="794836"/>
                </a:cubicBezTo>
                <a:lnTo>
                  <a:pt x="3524945" y="813852"/>
                </a:lnTo>
                <a:cubicBezTo>
                  <a:pt x="3231271" y="795098"/>
                  <a:pt x="2930335" y="964264"/>
                  <a:pt x="2793699" y="1225183"/>
                </a:cubicBezTo>
                <a:cubicBezTo>
                  <a:pt x="2744960" y="1318245"/>
                  <a:pt x="2715349" y="1421676"/>
                  <a:pt x="2686712" y="1521701"/>
                </a:cubicBezTo>
                <a:cubicBezTo>
                  <a:pt x="2675519" y="1560708"/>
                  <a:pt x="2663989" y="1601100"/>
                  <a:pt x="2651448" y="1640369"/>
                </a:cubicBezTo>
                <a:cubicBezTo>
                  <a:pt x="2615174" y="1753908"/>
                  <a:pt x="2551835" y="1916298"/>
                  <a:pt x="2421301" y="2015312"/>
                </a:cubicBezTo>
                <a:cubicBezTo>
                  <a:pt x="2315549" y="2095572"/>
                  <a:pt x="2182768" y="2123236"/>
                  <a:pt x="2054331" y="2150039"/>
                </a:cubicBezTo>
                <a:cubicBezTo>
                  <a:pt x="2000163" y="2161345"/>
                  <a:pt x="1944161" y="2173024"/>
                  <a:pt x="1891116" y="2188485"/>
                </a:cubicBezTo>
                <a:cubicBezTo>
                  <a:pt x="1561281" y="2284579"/>
                  <a:pt x="1287522" y="2560172"/>
                  <a:pt x="1193674" y="2890606"/>
                </a:cubicBezTo>
                <a:close/>
                <a:moveTo>
                  <a:pt x="1063065" y="2802448"/>
                </a:moveTo>
                <a:lnTo>
                  <a:pt x="1044722" y="2797244"/>
                </a:lnTo>
                <a:cubicBezTo>
                  <a:pt x="1140367" y="2460671"/>
                  <a:pt x="1419254" y="2179912"/>
                  <a:pt x="1755191" y="2082058"/>
                </a:cubicBezTo>
                <a:cubicBezTo>
                  <a:pt x="1808947" y="2066411"/>
                  <a:pt x="1865286" y="2054656"/>
                  <a:pt x="1919791" y="2043276"/>
                </a:cubicBezTo>
                <a:cubicBezTo>
                  <a:pt x="2046170" y="2016922"/>
                  <a:pt x="2176854" y="1989670"/>
                  <a:pt x="2279200" y="1912031"/>
                </a:cubicBezTo>
                <a:cubicBezTo>
                  <a:pt x="2405429" y="1816236"/>
                  <a:pt x="2467196" y="1657514"/>
                  <a:pt x="2502684" y="1546445"/>
                </a:cubicBezTo>
                <a:cubicBezTo>
                  <a:pt x="2515149" y="1507439"/>
                  <a:pt x="2526679" y="1467234"/>
                  <a:pt x="2537797" y="1428377"/>
                </a:cubicBezTo>
                <a:cubicBezTo>
                  <a:pt x="2566697" y="1327416"/>
                  <a:pt x="2596607" y="1223012"/>
                  <a:pt x="2646245" y="1128227"/>
                </a:cubicBezTo>
                <a:cubicBezTo>
                  <a:pt x="2786250" y="860870"/>
                  <a:pt x="3094149" y="687548"/>
                  <a:pt x="3395609" y="706715"/>
                </a:cubicBezTo>
                <a:lnTo>
                  <a:pt x="3394373" y="725731"/>
                </a:lnTo>
                <a:cubicBezTo>
                  <a:pt x="3100775" y="707164"/>
                  <a:pt x="2799726" y="876181"/>
                  <a:pt x="2663128" y="1137062"/>
                </a:cubicBezTo>
                <a:cubicBezTo>
                  <a:pt x="2614388" y="1230124"/>
                  <a:pt x="2584778" y="1333593"/>
                  <a:pt x="2556103" y="1433618"/>
                </a:cubicBezTo>
                <a:cubicBezTo>
                  <a:pt x="2544947" y="1472625"/>
                  <a:pt x="2533380" y="1512979"/>
                  <a:pt x="2520839" y="1552248"/>
                </a:cubicBezTo>
                <a:cubicBezTo>
                  <a:pt x="2484565" y="1665749"/>
                  <a:pt x="2421226" y="1828140"/>
                  <a:pt x="2290692" y="1927192"/>
                </a:cubicBezTo>
                <a:cubicBezTo>
                  <a:pt x="2184902" y="2007451"/>
                  <a:pt x="2052122" y="2035153"/>
                  <a:pt x="1923647" y="2061919"/>
                </a:cubicBezTo>
                <a:cubicBezTo>
                  <a:pt x="1869516" y="2073224"/>
                  <a:pt x="1813514" y="2084904"/>
                  <a:pt x="1760470" y="2100327"/>
                </a:cubicBezTo>
                <a:cubicBezTo>
                  <a:pt x="1430672" y="2196421"/>
                  <a:pt x="1156913" y="2472013"/>
                  <a:pt x="1063028" y="2802448"/>
                </a:cubicBezTo>
                <a:close/>
                <a:moveTo>
                  <a:pt x="932456" y="2714290"/>
                </a:moveTo>
                <a:lnTo>
                  <a:pt x="914151" y="2709086"/>
                </a:lnTo>
                <a:cubicBezTo>
                  <a:pt x="1009796" y="2372475"/>
                  <a:pt x="1288645" y="2091754"/>
                  <a:pt x="1624620" y="1993900"/>
                </a:cubicBezTo>
                <a:cubicBezTo>
                  <a:pt x="1678376" y="1978253"/>
                  <a:pt x="1734715" y="1966498"/>
                  <a:pt x="1789257" y="1955118"/>
                </a:cubicBezTo>
                <a:cubicBezTo>
                  <a:pt x="1915636" y="1928764"/>
                  <a:pt x="2046282" y="1901512"/>
                  <a:pt x="2148628" y="1823872"/>
                </a:cubicBezTo>
                <a:cubicBezTo>
                  <a:pt x="2274820" y="1728115"/>
                  <a:pt x="2336624" y="1569393"/>
                  <a:pt x="2372112" y="1458287"/>
                </a:cubicBezTo>
                <a:cubicBezTo>
                  <a:pt x="2384578" y="1419281"/>
                  <a:pt x="2396108" y="1379038"/>
                  <a:pt x="2407226" y="1340144"/>
                </a:cubicBezTo>
                <a:cubicBezTo>
                  <a:pt x="2436125" y="1239183"/>
                  <a:pt x="2466035" y="1134816"/>
                  <a:pt x="2515636" y="1040032"/>
                </a:cubicBezTo>
                <a:cubicBezTo>
                  <a:pt x="2655678" y="772674"/>
                  <a:pt x="2963727" y="599390"/>
                  <a:pt x="3265000" y="618519"/>
                </a:cubicBezTo>
                <a:lnTo>
                  <a:pt x="3263765" y="637536"/>
                </a:lnTo>
                <a:cubicBezTo>
                  <a:pt x="2969866" y="618706"/>
                  <a:pt x="2669117" y="787948"/>
                  <a:pt x="2532519" y="1048866"/>
                </a:cubicBezTo>
                <a:cubicBezTo>
                  <a:pt x="2483779" y="1141891"/>
                  <a:pt x="2454206" y="1245322"/>
                  <a:pt x="2425531" y="1345347"/>
                </a:cubicBezTo>
                <a:cubicBezTo>
                  <a:pt x="2414376" y="1384392"/>
                  <a:pt x="2402808" y="1424746"/>
                  <a:pt x="2390268" y="1464052"/>
                </a:cubicBezTo>
                <a:cubicBezTo>
                  <a:pt x="2353956" y="1577591"/>
                  <a:pt x="2290617" y="1739982"/>
                  <a:pt x="2160121" y="1838996"/>
                </a:cubicBezTo>
                <a:cubicBezTo>
                  <a:pt x="2054368" y="1919256"/>
                  <a:pt x="1921550" y="1946957"/>
                  <a:pt x="1793113" y="1973723"/>
                </a:cubicBezTo>
                <a:cubicBezTo>
                  <a:pt x="1738945" y="1985028"/>
                  <a:pt x="1682980" y="1996708"/>
                  <a:pt x="1629936" y="2012131"/>
                </a:cubicBezTo>
                <a:cubicBezTo>
                  <a:pt x="1300138" y="2108225"/>
                  <a:pt x="1026379" y="2383818"/>
                  <a:pt x="932456" y="2714252"/>
                </a:cubicBezTo>
                <a:close/>
                <a:moveTo>
                  <a:pt x="801884" y="2626131"/>
                </a:moveTo>
                <a:lnTo>
                  <a:pt x="783542" y="2620928"/>
                </a:lnTo>
                <a:cubicBezTo>
                  <a:pt x="879187" y="2284317"/>
                  <a:pt x="1158074" y="2003595"/>
                  <a:pt x="1494011" y="1905742"/>
                </a:cubicBezTo>
                <a:cubicBezTo>
                  <a:pt x="1547767" y="1890094"/>
                  <a:pt x="1604143" y="1878302"/>
                  <a:pt x="1658648" y="1866960"/>
                </a:cubicBezTo>
                <a:cubicBezTo>
                  <a:pt x="1784989" y="1840606"/>
                  <a:pt x="1915673" y="1813354"/>
                  <a:pt x="2018019" y="1735714"/>
                </a:cubicBezTo>
                <a:cubicBezTo>
                  <a:pt x="2144211" y="1639957"/>
                  <a:pt x="2206015" y="1481197"/>
                  <a:pt x="2241503" y="1370129"/>
                </a:cubicBezTo>
                <a:cubicBezTo>
                  <a:pt x="2253969" y="1331123"/>
                  <a:pt x="2265499" y="1290880"/>
                  <a:pt x="2276617" y="1251986"/>
                </a:cubicBezTo>
                <a:cubicBezTo>
                  <a:pt x="2305516" y="1151025"/>
                  <a:pt x="2335389" y="1046657"/>
                  <a:pt x="2385027" y="951911"/>
                </a:cubicBezTo>
                <a:cubicBezTo>
                  <a:pt x="2525069" y="684554"/>
                  <a:pt x="2833043" y="511270"/>
                  <a:pt x="3134391" y="530399"/>
                </a:cubicBezTo>
                <a:lnTo>
                  <a:pt x="3133155" y="549415"/>
                </a:lnTo>
                <a:cubicBezTo>
                  <a:pt x="2839669" y="530548"/>
                  <a:pt x="2538546" y="699827"/>
                  <a:pt x="2401910" y="960745"/>
                </a:cubicBezTo>
                <a:cubicBezTo>
                  <a:pt x="2353170" y="1053770"/>
                  <a:pt x="2323559" y="1157202"/>
                  <a:pt x="2294922" y="1257226"/>
                </a:cubicBezTo>
                <a:cubicBezTo>
                  <a:pt x="2283767" y="1296271"/>
                  <a:pt x="2272199" y="1336663"/>
                  <a:pt x="2259659" y="1375932"/>
                </a:cubicBezTo>
                <a:cubicBezTo>
                  <a:pt x="2223347" y="1489470"/>
                  <a:pt x="2160008" y="1651861"/>
                  <a:pt x="2029511" y="1750875"/>
                </a:cubicBezTo>
                <a:cubicBezTo>
                  <a:pt x="1923722" y="1831135"/>
                  <a:pt x="1790941" y="1858837"/>
                  <a:pt x="1662504" y="1885602"/>
                </a:cubicBezTo>
                <a:cubicBezTo>
                  <a:pt x="1608336" y="1896907"/>
                  <a:pt x="1552334" y="1908587"/>
                  <a:pt x="1499289" y="1924047"/>
                </a:cubicBezTo>
                <a:cubicBezTo>
                  <a:pt x="1169491" y="2020142"/>
                  <a:pt x="895733" y="2295734"/>
                  <a:pt x="801847" y="2626169"/>
                </a:cubicBezTo>
                <a:close/>
                <a:moveTo>
                  <a:pt x="671275" y="2537973"/>
                </a:moveTo>
                <a:lnTo>
                  <a:pt x="652933" y="2532770"/>
                </a:lnTo>
                <a:cubicBezTo>
                  <a:pt x="748578" y="2196196"/>
                  <a:pt x="1027427" y="1915437"/>
                  <a:pt x="1363402" y="1817584"/>
                </a:cubicBezTo>
                <a:cubicBezTo>
                  <a:pt x="1417158" y="1801936"/>
                  <a:pt x="1473497" y="1790181"/>
                  <a:pt x="1528001" y="1778802"/>
                </a:cubicBezTo>
                <a:cubicBezTo>
                  <a:pt x="1654380" y="1752448"/>
                  <a:pt x="1785027" y="1725195"/>
                  <a:pt x="1887373" y="1647556"/>
                </a:cubicBezTo>
                <a:cubicBezTo>
                  <a:pt x="2013602" y="1551761"/>
                  <a:pt x="2075369" y="1393039"/>
                  <a:pt x="2110857" y="1281971"/>
                </a:cubicBezTo>
                <a:cubicBezTo>
                  <a:pt x="2123322" y="1242927"/>
                  <a:pt x="2134890" y="1202685"/>
                  <a:pt x="2146008" y="1163753"/>
                </a:cubicBezTo>
                <a:cubicBezTo>
                  <a:pt x="2174907" y="1062829"/>
                  <a:pt x="2204780" y="958499"/>
                  <a:pt x="2254381" y="863752"/>
                </a:cubicBezTo>
                <a:cubicBezTo>
                  <a:pt x="2394423" y="596433"/>
                  <a:pt x="2701873" y="422999"/>
                  <a:pt x="3003744" y="442240"/>
                </a:cubicBezTo>
                <a:lnTo>
                  <a:pt x="3002509" y="461257"/>
                </a:lnTo>
                <a:cubicBezTo>
                  <a:pt x="2708648" y="442539"/>
                  <a:pt x="2407900" y="611706"/>
                  <a:pt x="2271264" y="872587"/>
                </a:cubicBezTo>
                <a:cubicBezTo>
                  <a:pt x="2222561" y="965612"/>
                  <a:pt x="2192951" y="1069006"/>
                  <a:pt x="2164313" y="1168994"/>
                </a:cubicBezTo>
                <a:cubicBezTo>
                  <a:pt x="2153120" y="1208038"/>
                  <a:pt x="2141553" y="1248467"/>
                  <a:pt x="2129012" y="1287773"/>
                </a:cubicBezTo>
                <a:cubicBezTo>
                  <a:pt x="2092738" y="1401275"/>
                  <a:pt x="2029399" y="1563666"/>
                  <a:pt x="1898865" y="1662717"/>
                </a:cubicBezTo>
                <a:cubicBezTo>
                  <a:pt x="1793075" y="1742976"/>
                  <a:pt x="1660295" y="1770678"/>
                  <a:pt x="1531857" y="1797444"/>
                </a:cubicBezTo>
                <a:cubicBezTo>
                  <a:pt x="1477727" y="1808749"/>
                  <a:pt x="1421725" y="1820429"/>
                  <a:pt x="1368680" y="1835852"/>
                </a:cubicBezTo>
                <a:cubicBezTo>
                  <a:pt x="1038845" y="1931946"/>
                  <a:pt x="765086" y="2207539"/>
                  <a:pt x="671201" y="2537973"/>
                </a:cubicBezTo>
                <a:close/>
                <a:moveTo>
                  <a:pt x="540704" y="2449815"/>
                </a:moveTo>
                <a:lnTo>
                  <a:pt x="522361" y="2444612"/>
                </a:lnTo>
                <a:cubicBezTo>
                  <a:pt x="617969" y="2108000"/>
                  <a:pt x="896856" y="1827279"/>
                  <a:pt x="1232830" y="1729425"/>
                </a:cubicBezTo>
                <a:cubicBezTo>
                  <a:pt x="1286586" y="1713778"/>
                  <a:pt x="1342925" y="1702023"/>
                  <a:pt x="1397430" y="1690643"/>
                </a:cubicBezTo>
                <a:cubicBezTo>
                  <a:pt x="1523809" y="1664290"/>
                  <a:pt x="1654455" y="1637037"/>
                  <a:pt x="1756801" y="1559398"/>
                </a:cubicBezTo>
                <a:cubicBezTo>
                  <a:pt x="1883030" y="1463603"/>
                  <a:pt x="1944797" y="1304881"/>
                  <a:pt x="1980285" y="1193813"/>
                </a:cubicBezTo>
                <a:cubicBezTo>
                  <a:pt x="1992788" y="1154768"/>
                  <a:pt x="2004318" y="1114489"/>
                  <a:pt x="2015436" y="1075557"/>
                </a:cubicBezTo>
                <a:cubicBezTo>
                  <a:pt x="2044336" y="974633"/>
                  <a:pt x="2074208" y="870303"/>
                  <a:pt x="2123809" y="775594"/>
                </a:cubicBezTo>
                <a:cubicBezTo>
                  <a:pt x="2263851" y="508237"/>
                  <a:pt x="2571825" y="334878"/>
                  <a:pt x="2873173" y="354082"/>
                </a:cubicBezTo>
                <a:lnTo>
                  <a:pt x="2871937" y="373099"/>
                </a:lnTo>
                <a:cubicBezTo>
                  <a:pt x="2578301" y="354269"/>
                  <a:pt x="2277328" y="523510"/>
                  <a:pt x="2140692" y="784429"/>
                </a:cubicBezTo>
                <a:cubicBezTo>
                  <a:pt x="2091990" y="877416"/>
                  <a:pt x="2062379" y="980810"/>
                  <a:pt x="2033742" y="1080798"/>
                </a:cubicBezTo>
                <a:cubicBezTo>
                  <a:pt x="2022549" y="1119879"/>
                  <a:pt x="2010981" y="1160271"/>
                  <a:pt x="1998441" y="1199615"/>
                </a:cubicBezTo>
                <a:cubicBezTo>
                  <a:pt x="1962167" y="1313154"/>
                  <a:pt x="1898828" y="1475507"/>
                  <a:pt x="1768294" y="1574559"/>
                </a:cubicBezTo>
                <a:cubicBezTo>
                  <a:pt x="1662541" y="1654819"/>
                  <a:pt x="1529723" y="1682520"/>
                  <a:pt x="1401286" y="1709285"/>
                </a:cubicBezTo>
                <a:cubicBezTo>
                  <a:pt x="1347155" y="1720591"/>
                  <a:pt x="1291153" y="1732270"/>
                  <a:pt x="1238109" y="1747693"/>
                </a:cubicBezTo>
                <a:cubicBezTo>
                  <a:pt x="908311" y="1843788"/>
                  <a:pt x="634515" y="2119381"/>
                  <a:pt x="540666" y="2449815"/>
                </a:cubicBezTo>
                <a:close/>
                <a:moveTo>
                  <a:pt x="410095" y="2361657"/>
                </a:moveTo>
                <a:lnTo>
                  <a:pt x="391752" y="2356453"/>
                </a:lnTo>
                <a:cubicBezTo>
                  <a:pt x="487397" y="2019842"/>
                  <a:pt x="766284" y="1739121"/>
                  <a:pt x="1102221" y="1641267"/>
                </a:cubicBezTo>
                <a:cubicBezTo>
                  <a:pt x="1155977" y="1625619"/>
                  <a:pt x="1212354" y="1613827"/>
                  <a:pt x="1266858" y="1602485"/>
                </a:cubicBezTo>
                <a:cubicBezTo>
                  <a:pt x="1393200" y="1576131"/>
                  <a:pt x="1523884" y="1548879"/>
                  <a:pt x="1626230" y="1471240"/>
                </a:cubicBezTo>
                <a:cubicBezTo>
                  <a:pt x="1752459" y="1375445"/>
                  <a:pt x="1814226" y="1216722"/>
                  <a:pt x="1849714" y="1105654"/>
                </a:cubicBezTo>
                <a:cubicBezTo>
                  <a:pt x="1862179" y="1066648"/>
                  <a:pt x="1873709" y="1026443"/>
                  <a:pt x="1884827" y="987549"/>
                </a:cubicBezTo>
                <a:cubicBezTo>
                  <a:pt x="1913727" y="886588"/>
                  <a:pt x="1943637" y="782183"/>
                  <a:pt x="1993275" y="687399"/>
                </a:cubicBezTo>
                <a:cubicBezTo>
                  <a:pt x="2133280" y="420042"/>
                  <a:pt x="2441366" y="246832"/>
                  <a:pt x="2742639" y="265886"/>
                </a:cubicBezTo>
                <a:lnTo>
                  <a:pt x="2741403" y="284903"/>
                </a:lnTo>
                <a:cubicBezTo>
                  <a:pt x="2447468" y="266148"/>
                  <a:pt x="2146756" y="435315"/>
                  <a:pt x="2010158" y="696233"/>
                </a:cubicBezTo>
                <a:cubicBezTo>
                  <a:pt x="1961418" y="789295"/>
                  <a:pt x="1931808" y="892727"/>
                  <a:pt x="1903170" y="992752"/>
                </a:cubicBezTo>
                <a:cubicBezTo>
                  <a:pt x="1891977" y="1031758"/>
                  <a:pt x="1880447" y="1072150"/>
                  <a:pt x="1867907" y="1111419"/>
                </a:cubicBezTo>
                <a:cubicBezTo>
                  <a:pt x="1831633" y="1224958"/>
                  <a:pt x="1768294" y="1387311"/>
                  <a:pt x="1637759" y="1486363"/>
                </a:cubicBezTo>
                <a:cubicBezTo>
                  <a:pt x="1532007" y="1566623"/>
                  <a:pt x="1399189" y="1594324"/>
                  <a:pt x="1270789" y="1621090"/>
                </a:cubicBezTo>
                <a:cubicBezTo>
                  <a:pt x="1216621" y="1632395"/>
                  <a:pt x="1160619" y="1644075"/>
                  <a:pt x="1107575" y="1659535"/>
                </a:cubicBezTo>
                <a:cubicBezTo>
                  <a:pt x="777777" y="1755629"/>
                  <a:pt x="504018" y="2031222"/>
                  <a:pt x="410132" y="2361657"/>
                </a:cubicBezTo>
                <a:close/>
                <a:moveTo>
                  <a:pt x="279486" y="2273499"/>
                </a:moveTo>
                <a:lnTo>
                  <a:pt x="261181" y="2268295"/>
                </a:lnTo>
                <a:cubicBezTo>
                  <a:pt x="356826" y="1931721"/>
                  <a:pt x="635675" y="1650963"/>
                  <a:pt x="971650" y="1553109"/>
                </a:cubicBezTo>
                <a:cubicBezTo>
                  <a:pt x="1025406" y="1537461"/>
                  <a:pt x="1081745" y="1525707"/>
                  <a:pt x="1136249" y="1514327"/>
                </a:cubicBezTo>
                <a:cubicBezTo>
                  <a:pt x="1262628" y="1487973"/>
                  <a:pt x="1393312" y="1460721"/>
                  <a:pt x="1495658" y="1383081"/>
                </a:cubicBezTo>
                <a:cubicBezTo>
                  <a:pt x="1621850" y="1287324"/>
                  <a:pt x="1683654" y="1128564"/>
                  <a:pt x="1719142" y="1017496"/>
                </a:cubicBezTo>
                <a:cubicBezTo>
                  <a:pt x="1731608" y="978489"/>
                  <a:pt x="1743138" y="938285"/>
                  <a:pt x="1754256" y="899390"/>
                </a:cubicBezTo>
                <a:cubicBezTo>
                  <a:pt x="1783155" y="798429"/>
                  <a:pt x="1813065" y="694025"/>
                  <a:pt x="1862666" y="599278"/>
                </a:cubicBezTo>
                <a:cubicBezTo>
                  <a:pt x="2002708" y="331921"/>
                  <a:pt x="2310570" y="158636"/>
                  <a:pt x="2612030" y="177765"/>
                </a:cubicBezTo>
                <a:lnTo>
                  <a:pt x="2610795" y="196782"/>
                </a:lnTo>
                <a:cubicBezTo>
                  <a:pt x="2317495" y="178252"/>
                  <a:pt x="2016185" y="347194"/>
                  <a:pt x="1879549" y="608113"/>
                </a:cubicBezTo>
                <a:cubicBezTo>
                  <a:pt x="1830809" y="701137"/>
                  <a:pt x="1801198" y="804606"/>
                  <a:pt x="1772561" y="904631"/>
                </a:cubicBezTo>
                <a:cubicBezTo>
                  <a:pt x="1761368" y="943675"/>
                  <a:pt x="1749838" y="984029"/>
                  <a:pt x="1737298" y="1023298"/>
                </a:cubicBezTo>
                <a:cubicBezTo>
                  <a:pt x="1700986" y="1136837"/>
                  <a:pt x="1637647" y="1299228"/>
                  <a:pt x="1507150" y="1398242"/>
                </a:cubicBezTo>
                <a:cubicBezTo>
                  <a:pt x="1401398" y="1478502"/>
                  <a:pt x="1268580" y="1506203"/>
                  <a:pt x="1140143" y="1532969"/>
                </a:cubicBezTo>
                <a:cubicBezTo>
                  <a:pt x="1086012" y="1544274"/>
                  <a:pt x="1030010" y="1555954"/>
                  <a:pt x="976966" y="1571377"/>
                </a:cubicBezTo>
                <a:cubicBezTo>
                  <a:pt x="647168" y="1667471"/>
                  <a:pt x="373409" y="1943064"/>
                  <a:pt x="279486" y="2273499"/>
                </a:cubicBezTo>
                <a:close/>
                <a:moveTo>
                  <a:pt x="148914" y="2185340"/>
                </a:moveTo>
                <a:lnTo>
                  <a:pt x="130609" y="2180137"/>
                </a:lnTo>
                <a:cubicBezTo>
                  <a:pt x="226254" y="1843526"/>
                  <a:pt x="505104" y="1562804"/>
                  <a:pt x="841078" y="1464951"/>
                </a:cubicBezTo>
                <a:cubicBezTo>
                  <a:pt x="894834" y="1449303"/>
                  <a:pt x="951173" y="1437549"/>
                  <a:pt x="1005715" y="1426168"/>
                </a:cubicBezTo>
                <a:cubicBezTo>
                  <a:pt x="1132094" y="1399815"/>
                  <a:pt x="1262741" y="1372562"/>
                  <a:pt x="1365087" y="1294923"/>
                </a:cubicBezTo>
                <a:cubicBezTo>
                  <a:pt x="1491278" y="1199166"/>
                  <a:pt x="1553083" y="1040444"/>
                  <a:pt x="1588570" y="929338"/>
                </a:cubicBezTo>
                <a:cubicBezTo>
                  <a:pt x="1601036" y="890331"/>
                  <a:pt x="1612566" y="850089"/>
                  <a:pt x="1623684" y="811195"/>
                </a:cubicBezTo>
                <a:cubicBezTo>
                  <a:pt x="1652583" y="710271"/>
                  <a:pt x="1682456" y="605866"/>
                  <a:pt x="1732094" y="511120"/>
                </a:cubicBezTo>
                <a:cubicBezTo>
                  <a:pt x="1872137" y="243762"/>
                  <a:pt x="2180036" y="70590"/>
                  <a:pt x="2481458" y="89607"/>
                </a:cubicBezTo>
                <a:lnTo>
                  <a:pt x="2480223" y="108624"/>
                </a:lnTo>
                <a:cubicBezTo>
                  <a:pt x="2186437" y="89794"/>
                  <a:pt x="1885613" y="259036"/>
                  <a:pt x="1748977" y="519954"/>
                </a:cubicBezTo>
                <a:cubicBezTo>
                  <a:pt x="1700238" y="612979"/>
                  <a:pt x="1670627" y="716410"/>
                  <a:pt x="1641990" y="816435"/>
                </a:cubicBezTo>
                <a:cubicBezTo>
                  <a:pt x="1630834" y="855480"/>
                  <a:pt x="1619267" y="895872"/>
                  <a:pt x="1606726" y="935140"/>
                </a:cubicBezTo>
                <a:cubicBezTo>
                  <a:pt x="1570415" y="1048679"/>
                  <a:pt x="1507076" y="1211070"/>
                  <a:pt x="1376579" y="1310084"/>
                </a:cubicBezTo>
                <a:cubicBezTo>
                  <a:pt x="1270827" y="1390344"/>
                  <a:pt x="1138009" y="1418045"/>
                  <a:pt x="1009571" y="1444811"/>
                </a:cubicBezTo>
                <a:cubicBezTo>
                  <a:pt x="955403" y="1456116"/>
                  <a:pt x="899439" y="1467795"/>
                  <a:pt x="846394" y="1483218"/>
                </a:cubicBezTo>
                <a:cubicBezTo>
                  <a:pt x="516596" y="1579313"/>
                  <a:pt x="242838" y="1854906"/>
                  <a:pt x="148914" y="2185340"/>
                </a:cubicBezTo>
                <a:close/>
                <a:moveTo>
                  <a:pt x="18343" y="2097182"/>
                </a:moveTo>
                <a:lnTo>
                  <a:pt x="0" y="2091979"/>
                </a:lnTo>
                <a:cubicBezTo>
                  <a:pt x="95645" y="1755368"/>
                  <a:pt x="374532" y="1474646"/>
                  <a:pt x="710469" y="1376792"/>
                </a:cubicBezTo>
                <a:cubicBezTo>
                  <a:pt x="764225" y="1361145"/>
                  <a:pt x="820602" y="1349353"/>
                  <a:pt x="875106" y="1338010"/>
                </a:cubicBezTo>
                <a:cubicBezTo>
                  <a:pt x="1001485" y="1311656"/>
                  <a:pt x="1132132" y="1284404"/>
                  <a:pt x="1234440" y="1206765"/>
                </a:cubicBezTo>
                <a:cubicBezTo>
                  <a:pt x="1360707" y="1110970"/>
                  <a:pt x="1422474" y="952248"/>
                  <a:pt x="1457962" y="841180"/>
                </a:cubicBezTo>
                <a:cubicBezTo>
                  <a:pt x="1470465" y="802135"/>
                  <a:pt x="1481994" y="761856"/>
                  <a:pt x="1493112" y="722924"/>
                </a:cubicBezTo>
                <a:cubicBezTo>
                  <a:pt x="1522012" y="622001"/>
                  <a:pt x="1551885" y="517671"/>
                  <a:pt x="1601485" y="422961"/>
                </a:cubicBezTo>
                <a:cubicBezTo>
                  <a:pt x="1741528" y="155604"/>
                  <a:pt x="2049352" y="-17755"/>
                  <a:pt x="2350849" y="1449"/>
                </a:cubicBezTo>
                <a:lnTo>
                  <a:pt x="2349614" y="20465"/>
                </a:lnTo>
                <a:cubicBezTo>
                  <a:pt x="2056127" y="1711"/>
                  <a:pt x="1755004" y="170877"/>
                  <a:pt x="1618368" y="431796"/>
                </a:cubicBezTo>
                <a:cubicBezTo>
                  <a:pt x="1569666" y="524783"/>
                  <a:pt x="1540055" y="628177"/>
                  <a:pt x="1511418" y="728165"/>
                </a:cubicBezTo>
                <a:cubicBezTo>
                  <a:pt x="1500225" y="767247"/>
                  <a:pt x="1488658" y="807638"/>
                  <a:pt x="1476080" y="846982"/>
                </a:cubicBezTo>
                <a:cubicBezTo>
                  <a:pt x="1439806" y="960521"/>
                  <a:pt x="1376467" y="1122911"/>
                  <a:pt x="1245932" y="1221926"/>
                </a:cubicBezTo>
                <a:cubicBezTo>
                  <a:pt x="1140180" y="1302185"/>
                  <a:pt x="1007400" y="1329887"/>
                  <a:pt x="878962" y="1356653"/>
                </a:cubicBezTo>
                <a:cubicBezTo>
                  <a:pt x="824794" y="1367958"/>
                  <a:pt x="768792" y="1379637"/>
                  <a:pt x="715748" y="1395098"/>
                </a:cubicBezTo>
                <a:cubicBezTo>
                  <a:pt x="385950" y="1491155"/>
                  <a:pt x="112191" y="1766748"/>
                  <a:pt x="18305" y="2097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728;p31">
            <a:extLst>
              <a:ext uri="{FF2B5EF4-FFF2-40B4-BE49-F238E27FC236}">
                <a16:creationId xmlns:a16="http://schemas.microsoft.com/office/drawing/2014/main" id="{50A7B896-7F50-5DAE-4F4D-C87AD41FC2AE}"/>
              </a:ext>
            </a:extLst>
          </p:cNvPr>
          <p:cNvGrpSpPr/>
          <p:nvPr/>
        </p:nvGrpSpPr>
        <p:grpSpPr>
          <a:xfrm rot="10178714">
            <a:off x="8411538" y="4656880"/>
            <a:ext cx="469058" cy="448115"/>
            <a:chOff x="5348931" y="2165350"/>
            <a:chExt cx="962763" cy="919776"/>
          </a:xfrm>
        </p:grpSpPr>
        <p:sp>
          <p:nvSpPr>
            <p:cNvPr id="10" name="Google Shape;729;p31">
              <a:extLst>
                <a:ext uri="{FF2B5EF4-FFF2-40B4-BE49-F238E27FC236}">
                  <a16:creationId xmlns:a16="http://schemas.microsoft.com/office/drawing/2014/main" id="{FA443E1C-7664-5799-B17A-59311A62B987}"/>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30;p31">
              <a:extLst>
                <a:ext uri="{FF2B5EF4-FFF2-40B4-BE49-F238E27FC236}">
                  <a16:creationId xmlns:a16="http://schemas.microsoft.com/office/drawing/2014/main" id="{2CD1E198-2276-947A-33DE-163B98874709}"/>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31;p31">
              <a:extLst>
                <a:ext uri="{FF2B5EF4-FFF2-40B4-BE49-F238E27FC236}">
                  <a16:creationId xmlns:a16="http://schemas.microsoft.com/office/drawing/2014/main" id="{F02702B2-EB8D-8D37-57F7-57BBCDD7D532}"/>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32;p31">
              <a:extLst>
                <a:ext uri="{FF2B5EF4-FFF2-40B4-BE49-F238E27FC236}">
                  <a16:creationId xmlns:a16="http://schemas.microsoft.com/office/drawing/2014/main" id="{4E0CDE8C-9E82-1C07-AC95-D821CFAB6739}"/>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33;p31">
              <a:extLst>
                <a:ext uri="{FF2B5EF4-FFF2-40B4-BE49-F238E27FC236}">
                  <a16:creationId xmlns:a16="http://schemas.microsoft.com/office/drawing/2014/main" id="{A308C2B8-378C-BADF-1C8F-1ED2B4C736D1}"/>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34;p31">
              <a:extLst>
                <a:ext uri="{FF2B5EF4-FFF2-40B4-BE49-F238E27FC236}">
                  <a16:creationId xmlns:a16="http://schemas.microsoft.com/office/drawing/2014/main" id="{E032288B-DA6A-5225-63AA-0D80628A1CC3}"/>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35;p31">
              <a:extLst>
                <a:ext uri="{FF2B5EF4-FFF2-40B4-BE49-F238E27FC236}">
                  <a16:creationId xmlns:a16="http://schemas.microsoft.com/office/drawing/2014/main" id="{3F33BAC2-EF2E-C7A1-BB5F-935BF994AF9C}"/>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36;p31">
              <a:extLst>
                <a:ext uri="{FF2B5EF4-FFF2-40B4-BE49-F238E27FC236}">
                  <a16:creationId xmlns:a16="http://schemas.microsoft.com/office/drawing/2014/main" id="{7A4BFD63-F865-2321-6B33-F23C7B20931E}"/>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37;p31">
              <a:extLst>
                <a:ext uri="{FF2B5EF4-FFF2-40B4-BE49-F238E27FC236}">
                  <a16:creationId xmlns:a16="http://schemas.microsoft.com/office/drawing/2014/main" id="{74360A72-8D52-3F58-34D4-B4662E9981F8}"/>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38;p31">
              <a:extLst>
                <a:ext uri="{FF2B5EF4-FFF2-40B4-BE49-F238E27FC236}">
                  <a16:creationId xmlns:a16="http://schemas.microsoft.com/office/drawing/2014/main" id="{71B05F7E-D04E-320F-FF48-D68C649E05B3}"/>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39;p31">
              <a:extLst>
                <a:ext uri="{FF2B5EF4-FFF2-40B4-BE49-F238E27FC236}">
                  <a16:creationId xmlns:a16="http://schemas.microsoft.com/office/drawing/2014/main" id="{88E85BD7-2F7C-1C0B-6684-F3507DB1FA22}"/>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40;p31">
              <a:extLst>
                <a:ext uri="{FF2B5EF4-FFF2-40B4-BE49-F238E27FC236}">
                  <a16:creationId xmlns:a16="http://schemas.microsoft.com/office/drawing/2014/main" id="{6D588542-D80C-6EDE-E161-4D30224C1915}"/>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41;p31">
              <a:extLst>
                <a:ext uri="{FF2B5EF4-FFF2-40B4-BE49-F238E27FC236}">
                  <a16:creationId xmlns:a16="http://schemas.microsoft.com/office/drawing/2014/main" id="{5F29DFCA-7D9A-98EF-26AD-3F00F59C4607}"/>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42;p31">
              <a:extLst>
                <a:ext uri="{FF2B5EF4-FFF2-40B4-BE49-F238E27FC236}">
                  <a16:creationId xmlns:a16="http://schemas.microsoft.com/office/drawing/2014/main" id="{C8EE9696-4F77-474A-2B5C-76AB2B9D8C7A}"/>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3;p31">
              <a:extLst>
                <a:ext uri="{FF2B5EF4-FFF2-40B4-BE49-F238E27FC236}">
                  <a16:creationId xmlns:a16="http://schemas.microsoft.com/office/drawing/2014/main" id="{8C37F5AB-6232-04D1-8AFE-0F49AF96A97E}"/>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4;p31">
              <a:extLst>
                <a:ext uri="{FF2B5EF4-FFF2-40B4-BE49-F238E27FC236}">
                  <a16:creationId xmlns:a16="http://schemas.microsoft.com/office/drawing/2014/main" id="{AA8DCA99-DB7F-72BF-A79C-277AE5212C2C}"/>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5;p31">
              <a:extLst>
                <a:ext uri="{FF2B5EF4-FFF2-40B4-BE49-F238E27FC236}">
                  <a16:creationId xmlns:a16="http://schemas.microsoft.com/office/drawing/2014/main" id="{DDA79E89-0CD2-6371-DCC4-D2BD3607F432}"/>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46;p31">
              <a:extLst>
                <a:ext uri="{FF2B5EF4-FFF2-40B4-BE49-F238E27FC236}">
                  <a16:creationId xmlns:a16="http://schemas.microsoft.com/office/drawing/2014/main" id="{668D2FE6-D529-3931-CC2C-BBD7001443F8}"/>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7;p31">
              <a:extLst>
                <a:ext uri="{FF2B5EF4-FFF2-40B4-BE49-F238E27FC236}">
                  <a16:creationId xmlns:a16="http://schemas.microsoft.com/office/drawing/2014/main" id="{40FABF58-BF9D-9188-5CDF-ECE831EE6859}"/>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48;p31">
              <a:extLst>
                <a:ext uri="{FF2B5EF4-FFF2-40B4-BE49-F238E27FC236}">
                  <a16:creationId xmlns:a16="http://schemas.microsoft.com/office/drawing/2014/main" id="{FFD28C82-EA64-D20F-6648-D633C254B5D2}"/>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49;p31">
              <a:extLst>
                <a:ext uri="{FF2B5EF4-FFF2-40B4-BE49-F238E27FC236}">
                  <a16:creationId xmlns:a16="http://schemas.microsoft.com/office/drawing/2014/main" id="{BF99F691-F579-697C-2121-16C18BF7388F}"/>
                </a:ext>
              </a:extLst>
            </p:cNvPr>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50;p31">
              <a:extLst>
                <a:ext uri="{FF2B5EF4-FFF2-40B4-BE49-F238E27FC236}">
                  <a16:creationId xmlns:a16="http://schemas.microsoft.com/office/drawing/2014/main" id="{BFB7C1A6-1779-3F0A-889E-E02F5CFB8ACD}"/>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51;p31">
              <a:extLst>
                <a:ext uri="{FF2B5EF4-FFF2-40B4-BE49-F238E27FC236}">
                  <a16:creationId xmlns:a16="http://schemas.microsoft.com/office/drawing/2014/main" id="{56AFCE79-E3A3-CA4C-71E7-18258B780373}"/>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52;p31">
              <a:extLst>
                <a:ext uri="{FF2B5EF4-FFF2-40B4-BE49-F238E27FC236}">
                  <a16:creationId xmlns:a16="http://schemas.microsoft.com/office/drawing/2014/main" id="{F8B48164-F0BC-C633-C6F9-C6630521A126}"/>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53;p31">
              <a:extLst>
                <a:ext uri="{FF2B5EF4-FFF2-40B4-BE49-F238E27FC236}">
                  <a16:creationId xmlns:a16="http://schemas.microsoft.com/office/drawing/2014/main" id="{1BD41D23-59E2-0FEE-287C-FAD1512BBF33}"/>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54;p31">
              <a:extLst>
                <a:ext uri="{FF2B5EF4-FFF2-40B4-BE49-F238E27FC236}">
                  <a16:creationId xmlns:a16="http://schemas.microsoft.com/office/drawing/2014/main" id="{B42F7865-4B30-C755-938D-B41FB07FFAB4}"/>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55;p31">
              <a:extLst>
                <a:ext uri="{FF2B5EF4-FFF2-40B4-BE49-F238E27FC236}">
                  <a16:creationId xmlns:a16="http://schemas.microsoft.com/office/drawing/2014/main" id="{D545665E-C950-5911-1842-A0EE668FA395}"/>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56;p31">
              <a:extLst>
                <a:ext uri="{FF2B5EF4-FFF2-40B4-BE49-F238E27FC236}">
                  <a16:creationId xmlns:a16="http://schemas.microsoft.com/office/drawing/2014/main" id="{4CBED4AD-6F9F-6F7F-E655-8AE860C4ACA9}"/>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57;p31">
              <a:extLst>
                <a:ext uri="{FF2B5EF4-FFF2-40B4-BE49-F238E27FC236}">
                  <a16:creationId xmlns:a16="http://schemas.microsoft.com/office/drawing/2014/main" id="{5A2E401A-D981-509F-BCF8-AEEC50AB88D2}"/>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58;p31">
              <a:extLst>
                <a:ext uri="{FF2B5EF4-FFF2-40B4-BE49-F238E27FC236}">
                  <a16:creationId xmlns:a16="http://schemas.microsoft.com/office/drawing/2014/main" id="{4D1784F4-C0C6-5C54-BE33-7AD6203B5B84}"/>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 name="Group 40">
            <a:extLst>
              <a:ext uri="{FF2B5EF4-FFF2-40B4-BE49-F238E27FC236}">
                <a16:creationId xmlns:a16="http://schemas.microsoft.com/office/drawing/2014/main" id="{DDEA62A2-8E35-9736-FFE0-6BEDBE214B58}"/>
              </a:ext>
            </a:extLst>
          </p:cNvPr>
          <p:cNvGrpSpPr/>
          <p:nvPr/>
        </p:nvGrpSpPr>
        <p:grpSpPr>
          <a:xfrm>
            <a:off x="9876054" y="688283"/>
            <a:ext cx="6108657" cy="3766933"/>
            <a:chOff x="-6631117" y="865292"/>
            <a:chExt cx="6108657" cy="3766933"/>
          </a:xfrm>
        </p:grpSpPr>
        <p:grpSp>
          <p:nvGrpSpPr>
            <p:cNvPr id="8" name="Group 7">
              <a:extLst>
                <a:ext uri="{FF2B5EF4-FFF2-40B4-BE49-F238E27FC236}">
                  <a16:creationId xmlns:a16="http://schemas.microsoft.com/office/drawing/2014/main" id="{E4DC7876-4F3C-EB09-2BFB-87402759CC7C}"/>
                </a:ext>
              </a:extLst>
            </p:cNvPr>
            <p:cNvGrpSpPr/>
            <p:nvPr/>
          </p:nvGrpSpPr>
          <p:grpSpPr>
            <a:xfrm>
              <a:off x="-6631117" y="865292"/>
              <a:ext cx="6108657" cy="3766933"/>
              <a:chOff x="-6653699" y="850618"/>
              <a:chExt cx="6108657" cy="3766933"/>
            </a:xfrm>
          </p:grpSpPr>
          <p:sp>
            <p:nvSpPr>
              <p:cNvPr id="3" name="Google Shape;784;p33">
                <a:extLst>
                  <a:ext uri="{FF2B5EF4-FFF2-40B4-BE49-F238E27FC236}">
                    <a16:creationId xmlns:a16="http://schemas.microsoft.com/office/drawing/2014/main" id="{BA3BD85F-F9B0-28F3-B1DF-EBAF03FCA455}"/>
                  </a:ext>
                </a:extLst>
              </p:cNvPr>
              <p:cNvSpPr txBox="1">
                <a:spLocks/>
              </p:cNvSpPr>
              <p:nvPr/>
            </p:nvSpPr>
            <p:spPr>
              <a:xfrm>
                <a:off x="-6653699" y="2135629"/>
                <a:ext cx="6108657" cy="24819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800"/>
                  <a:buFont typeface="Inter Tight"/>
                  <a:buNone/>
                  <a:defRPr sz="1400" b="0" i="0" u="none" strike="noStrike" cap="none">
                    <a:solidFill>
                      <a:schemeClr val="dk1"/>
                    </a:solidFill>
                    <a:latin typeface="Inter Tight"/>
                    <a:ea typeface="Inter Tight"/>
                    <a:cs typeface="Inter Tight"/>
                    <a:sym typeface="Inter Tight"/>
                  </a:defRPr>
                </a:lvl1pPr>
                <a:lvl2pPr marL="914400" marR="0" lvl="1"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2pPr>
                <a:lvl3pPr marL="1371600" marR="0" lvl="2"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3pPr>
                <a:lvl4pPr marL="1828800" marR="0" lvl="3"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4pPr>
                <a:lvl5pPr marL="2286000" marR="0" lvl="4"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5pPr>
                <a:lvl6pPr marL="2743200" marR="0" lvl="5"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6pPr>
                <a:lvl7pPr marL="3200400" marR="0" lvl="6"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7pPr>
                <a:lvl8pPr marL="3657600" marR="0" lvl="7"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8pPr>
                <a:lvl9pPr marL="4114800" marR="0" lvl="8" indent="-304800" algn="ctr" rtl="0">
                  <a:lnSpc>
                    <a:spcPct val="100000"/>
                  </a:lnSpc>
                  <a:spcBef>
                    <a:spcPts val="0"/>
                  </a:spcBef>
                  <a:spcAft>
                    <a:spcPts val="0"/>
                  </a:spcAft>
                  <a:buClr>
                    <a:schemeClr val="dk1"/>
                  </a:buClr>
                  <a:buSzPts val="1800"/>
                  <a:buFont typeface="Inter Tight"/>
                  <a:buNone/>
                  <a:defRPr sz="1800" b="0" i="0" u="none" strike="noStrike" cap="none">
                    <a:solidFill>
                      <a:schemeClr val="dk1"/>
                    </a:solidFill>
                    <a:latin typeface="Inter Tight"/>
                    <a:ea typeface="Inter Tight"/>
                    <a:cs typeface="Inter Tight"/>
                    <a:sym typeface="Inter Tight"/>
                  </a:defRPr>
                </a:lvl9pPr>
              </a:lstStyle>
              <a:p>
                <a:pPr marL="0" indent="0" algn="l"/>
                <a:r>
                  <a:rPr lang="en-US" dirty="0">
                    <a:latin typeface="Plus Jakarta Sans]"/>
                  </a:rPr>
                  <a:t>Early and accurate detection of brain tumors using MRI is vital, but manual analysis is slow and prone to error, while supervised deep learning models like CNNs require large labeled datasets and are computationally expensive. To address this, we propose an unsupervised anomaly detection approach using a lightweight skip-connected convolutional autoencoder (CAE) trained only on healthy brain scans. The CAE reconstructs normal anatomy, and anomalies like tumors are identified by high reconstruction errors. We enhance detection accuracy by combining MSE, SSIM, and gradient-based losses, improving structural detail and tumor boundary clarity. This approach is efficient, accurate, and suitable for real-time deployment on standard hardware.</a:t>
                </a:r>
              </a:p>
            </p:txBody>
          </p:sp>
          <p:sp>
            <p:nvSpPr>
              <p:cNvPr id="4" name="Google Shape;725;p31">
                <a:extLst>
                  <a:ext uri="{FF2B5EF4-FFF2-40B4-BE49-F238E27FC236}">
                    <a16:creationId xmlns:a16="http://schemas.microsoft.com/office/drawing/2014/main" id="{73DD04B7-1A44-5FC9-CA28-32608D6BA666}"/>
                  </a:ext>
                </a:extLst>
              </p:cNvPr>
              <p:cNvSpPr/>
              <p:nvPr/>
            </p:nvSpPr>
            <p:spPr>
              <a:xfrm>
                <a:off x="-2114483" y="850618"/>
                <a:ext cx="1099800" cy="1099800"/>
              </a:xfrm>
              <a:prstGeom prst="roundRect">
                <a:avLst>
                  <a:gd name="adj" fmla="val 2091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sp>
            <p:nvSpPr>
              <p:cNvPr id="5" name="Google Shape;726;p31">
                <a:extLst>
                  <a:ext uri="{FF2B5EF4-FFF2-40B4-BE49-F238E27FC236}">
                    <a16:creationId xmlns:a16="http://schemas.microsoft.com/office/drawing/2014/main" id="{66893499-83C0-3038-5EC4-AE46BAA24D2B}"/>
                  </a:ext>
                </a:extLst>
              </p:cNvPr>
              <p:cNvSpPr/>
              <p:nvPr/>
            </p:nvSpPr>
            <p:spPr>
              <a:xfrm>
                <a:off x="-2584227" y="1268315"/>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727;p31">
                <a:extLst>
                  <a:ext uri="{FF2B5EF4-FFF2-40B4-BE49-F238E27FC236}">
                    <a16:creationId xmlns:a16="http://schemas.microsoft.com/office/drawing/2014/main" id="{576994DD-B111-E73B-CCE1-9D0C7B98D952}"/>
                  </a:ext>
                </a:extLst>
              </p:cNvPr>
              <p:cNvSpPr/>
              <p:nvPr/>
            </p:nvSpPr>
            <p:spPr>
              <a:xfrm>
                <a:off x="-809477" y="1268315"/>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760;p31">
                <a:extLst>
                  <a:ext uri="{FF2B5EF4-FFF2-40B4-BE49-F238E27FC236}">
                    <a16:creationId xmlns:a16="http://schemas.microsoft.com/office/drawing/2014/main" id="{A2E22077-B3DD-B87D-D8AF-443623B20475}"/>
                  </a:ext>
                </a:extLst>
              </p:cNvPr>
              <p:cNvSpPr txBox="1">
                <a:spLocks/>
              </p:cNvSpPr>
              <p:nvPr/>
            </p:nvSpPr>
            <p:spPr>
              <a:xfrm>
                <a:off x="-2056733" y="1106776"/>
                <a:ext cx="984300" cy="58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latin typeface="Plus Jakarta Sans" panose="020B0604020202020204" charset="0"/>
                    <a:cs typeface="Plus Jakarta Sans" panose="020B0604020202020204" charset="0"/>
                  </a:rPr>
                  <a:t>01</a:t>
                </a:r>
                <a:endParaRPr lang="en" dirty="0">
                  <a:latin typeface="Plus Jakarta Sans" panose="020B0604020202020204" charset="0"/>
                  <a:cs typeface="Plus Jakarta Sans" panose="020B0604020202020204" charset="0"/>
                </a:endParaRPr>
              </a:p>
            </p:txBody>
          </p:sp>
        </p:grpSp>
        <p:sp>
          <p:nvSpPr>
            <p:cNvPr id="40" name="TextBox 39">
              <a:extLst>
                <a:ext uri="{FF2B5EF4-FFF2-40B4-BE49-F238E27FC236}">
                  <a16:creationId xmlns:a16="http://schemas.microsoft.com/office/drawing/2014/main" id="{5E90D78F-4FC7-BCFD-660A-1CD333F5C1CF}"/>
                </a:ext>
              </a:extLst>
            </p:cNvPr>
            <p:cNvSpPr txBox="1"/>
            <p:nvPr/>
          </p:nvSpPr>
          <p:spPr>
            <a:xfrm>
              <a:off x="-2114483" y="1604173"/>
              <a:ext cx="1253479" cy="246221"/>
            </a:xfrm>
            <a:prstGeom prst="rect">
              <a:avLst/>
            </a:prstGeom>
            <a:noFill/>
          </p:spPr>
          <p:txBody>
            <a:bodyPr wrap="square" rtlCol="0">
              <a:spAutoFit/>
            </a:bodyPr>
            <a:lstStyle/>
            <a:p>
              <a:r>
                <a:rPr lang="en-US" sz="1000" dirty="0"/>
                <a:t>INTRODUCTION</a:t>
              </a:r>
              <a:endParaRPr lang="en-IN" sz="1000" dirty="0"/>
            </a:p>
          </p:txBody>
        </p:sp>
      </p:grpSp>
      <p:grpSp>
        <p:nvGrpSpPr>
          <p:cNvPr id="59" name="Group 58">
            <a:extLst>
              <a:ext uri="{FF2B5EF4-FFF2-40B4-BE49-F238E27FC236}">
                <a16:creationId xmlns:a16="http://schemas.microsoft.com/office/drawing/2014/main" id="{B9FBA1F1-A9EB-2344-7104-71BAB8AFF51C}"/>
              </a:ext>
            </a:extLst>
          </p:cNvPr>
          <p:cNvGrpSpPr/>
          <p:nvPr/>
        </p:nvGrpSpPr>
        <p:grpSpPr>
          <a:xfrm>
            <a:off x="537337" y="1324892"/>
            <a:ext cx="8268726" cy="2513814"/>
            <a:chOff x="-8941979" y="1660067"/>
            <a:chExt cx="8268726" cy="2513814"/>
          </a:xfrm>
        </p:grpSpPr>
        <p:sp>
          <p:nvSpPr>
            <p:cNvPr id="55" name="Google Shape;725;p31">
              <a:extLst>
                <a:ext uri="{FF2B5EF4-FFF2-40B4-BE49-F238E27FC236}">
                  <a16:creationId xmlns:a16="http://schemas.microsoft.com/office/drawing/2014/main" id="{F8A6D4B8-70B5-289E-11FA-59E7145618AE}"/>
                </a:ext>
              </a:extLst>
            </p:cNvPr>
            <p:cNvSpPr/>
            <p:nvPr/>
          </p:nvSpPr>
          <p:spPr>
            <a:xfrm>
              <a:off x="-2761884" y="1660067"/>
              <a:ext cx="1099800" cy="1099800"/>
            </a:xfrm>
            <a:prstGeom prst="roundRect">
              <a:avLst>
                <a:gd name="adj" fmla="val 2091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nvGrpSpPr>
            <p:cNvPr id="58" name="Group 57">
              <a:extLst>
                <a:ext uri="{FF2B5EF4-FFF2-40B4-BE49-F238E27FC236}">
                  <a16:creationId xmlns:a16="http://schemas.microsoft.com/office/drawing/2014/main" id="{977E8FFD-8CE6-3196-EB7B-B686FAE37A2F}"/>
                </a:ext>
              </a:extLst>
            </p:cNvPr>
            <p:cNvGrpSpPr/>
            <p:nvPr/>
          </p:nvGrpSpPr>
          <p:grpSpPr>
            <a:xfrm>
              <a:off x="-8941979" y="1795020"/>
              <a:ext cx="8268726" cy="2378861"/>
              <a:chOff x="-8892715" y="1916225"/>
              <a:chExt cx="8268726" cy="2266383"/>
            </a:xfrm>
          </p:grpSpPr>
          <p:sp>
            <p:nvSpPr>
              <p:cNvPr id="53" name="Rectangle 1">
                <a:extLst>
                  <a:ext uri="{FF2B5EF4-FFF2-40B4-BE49-F238E27FC236}">
                    <a16:creationId xmlns:a16="http://schemas.microsoft.com/office/drawing/2014/main" id="{D95C9974-0987-551C-2ABC-116F54123EB0}"/>
                  </a:ext>
                </a:extLst>
              </p:cNvPr>
              <p:cNvSpPr>
                <a:spLocks noChangeArrowheads="1"/>
              </p:cNvSpPr>
              <p:nvPr/>
            </p:nvSpPr>
            <p:spPr bwMode="auto">
              <a:xfrm>
                <a:off x="-8892715" y="2775132"/>
                <a:ext cx="8268726" cy="1407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 a CAE </a:t>
                </a:r>
                <a:r>
                  <a:rPr kumimoji="0" lang="en-US" altLang="en-US" sz="1800" b="1" i="0" u="none" strike="noStrike" cap="none" normalizeH="0" baseline="0" dirty="0">
                    <a:ln>
                      <a:noFill/>
                    </a:ln>
                    <a:solidFill>
                      <a:schemeClr val="tx1"/>
                    </a:solidFill>
                    <a:effectLst/>
                    <a:latin typeface="Arial" panose="020B0604020202020204" pitchFamily="34" charset="0"/>
                  </a:rPr>
                  <a:t>only on healthy</a:t>
                </a:r>
                <a:r>
                  <a:rPr kumimoji="0" lang="en-US" altLang="en-US" sz="1800" b="0" i="0" u="none" strike="noStrike" cap="none" normalizeH="0" baseline="0" dirty="0">
                    <a:ln>
                      <a:noFill/>
                    </a:ln>
                    <a:solidFill>
                      <a:schemeClr val="tx1"/>
                    </a:solidFill>
                    <a:effectLst/>
                    <a:latin typeface="Arial" panose="020B0604020202020204" pitchFamily="34" charset="0"/>
                  </a:rPr>
                  <a:t> MRI slices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reconstruction fidelity using a </a:t>
                </a:r>
                <a:r>
                  <a:rPr kumimoji="0" lang="en-US" altLang="en-US" sz="1800" b="1" i="0" u="none" strike="noStrike" cap="none" normalizeH="0" baseline="0" dirty="0">
                    <a:ln>
                      <a:noFill/>
                    </a:ln>
                    <a:solidFill>
                      <a:schemeClr val="tx1"/>
                    </a:solidFill>
                    <a:effectLst/>
                    <a:latin typeface="Arial" panose="020B0604020202020204" pitchFamily="34" charset="0"/>
                  </a:rPr>
                  <a:t>hybrid loss</a:t>
                </a:r>
                <a:r>
                  <a:rPr kumimoji="0" lang="en-US" altLang="en-US" sz="1800" b="0" i="0" u="none" strike="noStrike" cap="none" normalizeH="0" baseline="0" dirty="0">
                    <a:ln>
                      <a:noFill/>
                    </a:ln>
                    <a:solidFill>
                      <a:schemeClr val="tx1"/>
                    </a:solidFill>
                    <a:effectLst/>
                    <a:latin typeface="Arial" panose="020B0604020202020204" pitchFamily="34" charset="0"/>
                  </a:rPr>
                  <a:t> (MSE + SSIM + gradient)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Detect tumors by thresholding reconstruction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Google Shape;760;p31">
                <a:extLst>
                  <a:ext uri="{FF2B5EF4-FFF2-40B4-BE49-F238E27FC236}">
                    <a16:creationId xmlns:a16="http://schemas.microsoft.com/office/drawing/2014/main" id="{DDF8E5BC-B582-1007-B557-FB5C58040BA1}"/>
                  </a:ext>
                </a:extLst>
              </p:cNvPr>
              <p:cNvSpPr txBox="1">
                <a:spLocks/>
              </p:cNvSpPr>
              <p:nvPr/>
            </p:nvSpPr>
            <p:spPr>
              <a:xfrm>
                <a:off x="-2704134" y="1916225"/>
                <a:ext cx="984300" cy="58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latin typeface="Plus Jakarta Sans" panose="020B0604020202020204" charset="0"/>
                    <a:cs typeface="Plus Jakarta Sans" panose="020B0604020202020204" charset="0"/>
                  </a:rPr>
                  <a:t>02</a:t>
                </a:r>
                <a:endParaRPr lang="en" dirty="0">
                  <a:latin typeface="Plus Jakarta Sans" panose="020B0604020202020204" charset="0"/>
                  <a:cs typeface="Plus Jakarta Sans" panose="020B0604020202020204" charset="0"/>
                </a:endParaRPr>
              </a:p>
            </p:txBody>
          </p:sp>
          <p:sp>
            <p:nvSpPr>
              <p:cNvPr id="57" name="TextBox 56">
                <a:extLst>
                  <a:ext uri="{FF2B5EF4-FFF2-40B4-BE49-F238E27FC236}">
                    <a16:creationId xmlns:a16="http://schemas.microsoft.com/office/drawing/2014/main" id="{D44FF7EA-105E-A609-8A93-206B542B7C31}"/>
                  </a:ext>
                </a:extLst>
              </p:cNvPr>
              <p:cNvSpPr txBox="1"/>
              <p:nvPr/>
            </p:nvSpPr>
            <p:spPr>
              <a:xfrm>
                <a:off x="-2704134" y="2402473"/>
                <a:ext cx="1253479" cy="338554"/>
              </a:xfrm>
              <a:prstGeom prst="rect">
                <a:avLst/>
              </a:prstGeom>
              <a:noFill/>
            </p:spPr>
            <p:txBody>
              <a:bodyPr wrap="square" rtlCol="0">
                <a:spAutoFit/>
              </a:bodyPr>
              <a:lstStyle/>
              <a:p>
                <a:r>
                  <a:rPr lang="en-IN" sz="1600" dirty="0">
                    <a:latin typeface="Plus Jakarta Sans]"/>
                  </a:rPr>
                  <a:t>OBJECTIVE</a:t>
                </a:r>
                <a:endParaRPr lang="en-IN" sz="1200" dirty="0">
                  <a:latin typeface="Plus Jakarta Sans]"/>
                </a:endParaRPr>
              </a:p>
            </p:txBody>
          </p:sp>
        </p:grpSp>
      </p:grpSp>
      <p:sp>
        <p:nvSpPr>
          <p:cNvPr id="931" name="Google Shape;931;p41"/>
          <p:cNvSpPr txBox="1">
            <a:spLocks/>
          </p:cNvSpPr>
          <p:nvPr/>
        </p:nvSpPr>
        <p:spPr>
          <a:xfrm>
            <a:off x="-8508066" y="411944"/>
            <a:ext cx="7699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2pPr>
            <a:lvl3pPr marR="0" lvl="2"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3pPr>
            <a:lvl4pPr marR="0" lvl="3"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4pPr>
            <a:lvl5pPr marR="0" lvl="4"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5pPr>
            <a:lvl6pPr marR="0" lvl="5"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6pPr>
            <a:lvl7pPr marR="0" lvl="6"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7pPr>
            <a:lvl8pPr marR="0" lvl="7"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8pPr>
            <a:lvl9pPr marR="0" lvl="8"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9pPr>
          </a:lstStyle>
          <a:p>
            <a:r>
              <a:rPr lang="en-IN"/>
              <a:t>WHY NOT CLASSIFIERS</a:t>
            </a:r>
            <a:endParaRPr lang="en-IN" dirty="0"/>
          </a:p>
        </p:txBody>
      </p:sp>
      <p:graphicFrame>
        <p:nvGraphicFramePr>
          <p:cNvPr id="932" name="Google Shape;932;p41"/>
          <p:cNvGraphicFramePr/>
          <p:nvPr>
            <p:extLst>
              <p:ext uri="{D42A27DB-BD31-4B8C-83A1-F6EECF244321}">
                <p14:modId xmlns:p14="http://schemas.microsoft.com/office/powerpoint/2010/main" val="469098615"/>
              </p:ext>
            </p:extLst>
          </p:nvPr>
        </p:nvGraphicFramePr>
        <p:xfrm>
          <a:off x="-7726013" y="984644"/>
          <a:ext cx="6648972" cy="3754229"/>
        </p:xfrm>
        <a:graphic>
          <a:graphicData uri="http://schemas.openxmlformats.org/drawingml/2006/table">
            <a:tbl>
              <a:tblPr firstRow="1">
                <a:noFill/>
                <a:tableStyleId>{C9D0AB7E-5B74-4BE6-A9DA-343EFCE8B1AA}</a:tableStyleId>
              </a:tblPr>
              <a:tblGrid>
                <a:gridCol w="2419872">
                  <a:extLst>
                    <a:ext uri="{9D8B030D-6E8A-4147-A177-3AD203B41FA5}">
                      <a16:colId xmlns:a16="http://schemas.microsoft.com/office/drawing/2014/main" val="20000"/>
                    </a:ext>
                  </a:extLst>
                </a:gridCol>
                <a:gridCol w="1965960">
                  <a:extLst>
                    <a:ext uri="{9D8B030D-6E8A-4147-A177-3AD203B41FA5}">
                      <a16:colId xmlns:a16="http://schemas.microsoft.com/office/drawing/2014/main" val="20001"/>
                    </a:ext>
                  </a:extLst>
                </a:gridCol>
                <a:gridCol w="2263140">
                  <a:extLst>
                    <a:ext uri="{9D8B030D-6E8A-4147-A177-3AD203B41FA5}">
                      <a16:colId xmlns:a16="http://schemas.microsoft.com/office/drawing/2014/main" val="20002"/>
                    </a:ext>
                  </a:extLst>
                </a:gridCol>
              </a:tblGrid>
              <a:tr h="741653">
                <a:tc>
                  <a:txBody>
                    <a:bodyPr/>
                    <a:lstStyle/>
                    <a:p>
                      <a:r>
                        <a:rPr lang="en-IN" sz="1600" b="1" dirty="0">
                          <a:latin typeface="Plus Jakarta Sans]"/>
                        </a:rPr>
                        <a:t>Aspect</a:t>
                      </a:r>
                      <a:endParaRPr lang="en-IN" sz="1400" b="1" dirty="0">
                        <a:latin typeface="Plus Jakarta Sans]"/>
                      </a:endParaRPr>
                    </a:p>
                  </a:txBody>
                  <a:tcPr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IN" sz="1600" b="1" dirty="0">
                          <a:latin typeface="Plus Jakarta Sans]"/>
                        </a:rPr>
                        <a:t>Autoencoder (Anomaly)</a:t>
                      </a: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a:latin typeface="Plus Jakarta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latin typeface="Plus Jakarta Sans]"/>
                        </a:rPr>
                        <a:t>Binary</a:t>
                      </a:r>
                      <a:r>
                        <a:rPr lang="en-IN" sz="1600" dirty="0">
                          <a:latin typeface="Plus Jakarta Sans]"/>
                        </a:rPr>
                        <a:t> </a:t>
                      </a:r>
                      <a:r>
                        <a:rPr lang="en-IN" sz="1600" b="1" dirty="0">
                          <a:latin typeface="Plus Jakarta Sans]"/>
                        </a:rPr>
                        <a:t>Classifier</a:t>
                      </a:r>
                      <a:endParaRPr lang="en-IN" sz="1600" b="1" dirty="0">
                        <a:solidFill>
                          <a:schemeClr val="dk1"/>
                        </a:solidFill>
                        <a:latin typeface="Plus Jakarta Sans]"/>
                        <a:ea typeface="Plus Jakarta Sans"/>
                        <a:cs typeface="Plus Jakarta Sans"/>
                        <a:sym typeface="Plus Jakarta Sans"/>
                      </a:endParaRPr>
                    </a:p>
                    <a:p>
                      <a:pPr marL="0" lvl="0" indent="0" algn="l" rtl="0">
                        <a:spcBef>
                          <a:spcPts val="0"/>
                        </a:spcBef>
                        <a:spcAft>
                          <a:spcPts val="0"/>
                        </a:spcAft>
                        <a:buNone/>
                      </a:pP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solidFill>
                        <a:schemeClr val="lt1"/>
                      </a:solidFill>
                      <a:prstDash val="solid"/>
                      <a:round/>
                      <a:headEnd type="none" w="sm" len="sm"/>
                      <a:tailEnd type="none" w="sm" len="sm"/>
                    </a:lnL>
                    <a:lnR w="9525" cap="flat" cmpd="sng">
                      <a:no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493888">
                <a:tc>
                  <a:txBody>
                    <a:bodyPr/>
                    <a:lstStyle/>
                    <a:p>
                      <a:r>
                        <a:rPr lang="en-IN" sz="1400" dirty="0">
                          <a:latin typeface="Plus Jakarta Sans]"/>
                        </a:rPr>
                        <a:t>Data needed</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r>
                        <a:rPr lang="en-IN" dirty="0">
                          <a:latin typeface="Plus Jakarta Sans]"/>
                        </a:rPr>
                        <a:t>Only healthy scans</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r>
                        <a:rPr lang="en-IN" dirty="0">
                          <a:latin typeface="Plus Jakarta Sans]"/>
                        </a:rPr>
                        <a:t>Healthy + </a:t>
                      </a:r>
                      <a:r>
                        <a:rPr lang="en-IN" dirty="0" err="1">
                          <a:latin typeface="Plus Jakarta Sans]"/>
                        </a:rPr>
                        <a:t>tumor</a:t>
                      </a:r>
                      <a:r>
                        <a:rPr lang="en-IN" dirty="0">
                          <a:latin typeface="Plus Jakarta Sans]"/>
                        </a:rPr>
                        <a:t> labels</a:t>
                      </a:r>
                    </a:p>
                  </a:txBody>
                  <a:tcPr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93888">
                <a:tc>
                  <a:txBody>
                    <a:bodyPr/>
                    <a:lstStyle/>
                    <a:p>
                      <a:pPr marL="0" lvl="0" indent="0" algn="l" rtl="0">
                        <a:spcBef>
                          <a:spcPts val="0"/>
                        </a:spcBef>
                        <a:spcAft>
                          <a:spcPts val="0"/>
                        </a:spcAft>
                        <a:buNone/>
                      </a:pPr>
                      <a:r>
                        <a:rPr lang="en-IN" sz="1600" dirty="0">
                          <a:latin typeface="Plus Jakarta Sans]"/>
                        </a:rPr>
                        <a:t>Supervision</a:t>
                      </a: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IN" sz="1200" dirty="0">
                          <a:latin typeface="Plus Jakarta Sans]"/>
                        </a:rPr>
                        <a:t>Unsupervised</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r>
                        <a:rPr lang="en-IN" dirty="0">
                          <a:latin typeface="Plus Jakarta Sans]"/>
                        </a:rPr>
                        <a:t>Supervised</a:t>
                      </a:r>
                    </a:p>
                  </a:txBody>
                  <a:tcPr anchor="ctr">
                    <a:lnL w="9525" cap="flat" cmpd="sng">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617361">
                <a:tc>
                  <a:txBody>
                    <a:bodyPr/>
                    <a:lstStyle/>
                    <a:p>
                      <a:r>
                        <a:rPr lang="en-IN" sz="1400" dirty="0">
                          <a:latin typeface="Plus Jakarta Sans]"/>
                        </a:rPr>
                        <a:t>Inference cost</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r>
                        <a:rPr lang="en-IN" dirty="0">
                          <a:latin typeface="Plus Jakarta Sans]"/>
                        </a:rPr>
                        <a:t>Low–Moderate</a:t>
                      </a:r>
                    </a:p>
                  </a:txBody>
                  <a:tcPr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IN" sz="1200" dirty="0">
                          <a:latin typeface="Plus Jakarta Sans]"/>
                        </a:rPr>
                        <a:t>Low</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617361">
                <a:tc>
                  <a:txBody>
                    <a:bodyPr/>
                    <a:lstStyle/>
                    <a:p>
                      <a:r>
                        <a:rPr lang="en-IN" dirty="0">
                          <a:latin typeface="Plus Jakarta Sans]"/>
                        </a:rPr>
                        <a:t>Generalizes unseen anomalies</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r>
                        <a:rPr lang="en-IN" dirty="0">
                          <a:latin typeface="Plus Jakarta Sans]"/>
                        </a:rPr>
                        <a:t>Good</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IN" dirty="0">
                          <a:latin typeface="Plus Jakarta Sans]"/>
                        </a:rPr>
                        <a:t>Limited</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2043377463"/>
                  </a:ext>
                </a:extLst>
              </a:tr>
              <a:tr h="617361">
                <a:tc>
                  <a:txBody>
                    <a:bodyPr/>
                    <a:lstStyle/>
                    <a:p>
                      <a:r>
                        <a:rPr lang="en-IN" dirty="0" err="1">
                          <a:latin typeface="Plus Jakarta Sans]"/>
                        </a:rPr>
                        <a:t>Labeling</a:t>
                      </a:r>
                      <a:r>
                        <a:rPr lang="en-IN" dirty="0">
                          <a:latin typeface="Plus Jakarta Sans]"/>
                        </a:rPr>
                        <a:t> effort</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r>
                        <a:rPr lang="en-IN" dirty="0">
                          <a:latin typeface="Plus Jakarta Sans]"/>
                        </a:rPr>
                        <a:t>Minimal</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IN" dirty="0">
                          <a:latin typeface="Plus Jakarta Sans]"/>
                        </a:rPr>
                        <a:t>High</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2121025437"/>
                  </a:ext>
                </a:extLst>
              </a:tr>
            </a:tbl>
          </a:graphicData>
        </a:graphic>
      </p:graphicFrame>
    </p:spTree>
    <p:extLst>
      <p:ext uri="{BB962C8B-B14F-4D97-AF65-F5344CB8AC3E}">
        <p14:creationId xmlns:p14="http://schemas.microsoft.com/office/powerpoint/2010/main" val="2066203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0">
          <a:extLst>
            <a:ext uri="{FF2B5EF4-FFF2-40B4-BE49-F238E27FC236}">
              <a16:creationId xmlns:a16="http://schemas.microsoft.com/office/drawing/2014/main" id="{7C60D54E-DA48-39DC-9206-0E7877E56D16}"/>
            </a:ext>
          </a:extLst>
        </p:cNvPr>
        <p:cNvGrpSpPr/>
        <p:nvPr/>
      </p:nvGrpSpPr>
      <p:grpSpPr>
        <a:xfrm>
          <a:off x="0" y="0"/>
          <a:ext cx="0" cy="0"/>
          <a:chOff x="0" y="0"/>
          <a:chExt cx="0" cy="0"/>
        </a:xfrm>
      </p:grpSpPr>
      <p:grpSp>
        <p:nvGrpSpPr>
          <p:cNvPr id="654" name="Google Shape;654;p28">
            <a:extLst>
              <a:ext uri="{FF2B5EF4-FFF2-40B4-BE49-F238E27FC236}">
                <a16:creationId xmlns:a16="http://schemas.microsoft.com/office/drawing/2014/main" id="{7DC6B28E-624D-5251-965D-0BA8B67BEFB3}"/>
              </a:ext>
            </a:extLst>
          </p:cNvPr>
          <p:cNvGrpSpPr/>
          <p:nvPr/>
        </p:nvGrpSpPr>
        <p:grpSpPr>
          <a:xfrm>
            <a:off x="652533" y="-122092"/>
            <a:ext cx="469058" cy="448115"/>
            <a:chOff x="5348931" y="2165350"/>
            <a:chExt cx="962763" cy="919776"/>
          </a:xfrm>
        </p:grpSpPr>
        <p:sp>
          <p:nvSpPr>
            <p:cNvPr id="655" name="Google Shape;655;p28">
              <a:extLst>
                <a:ext uri="{FF2B5EF4-FFF2-40B4-BE49-F238E27FC236}">
                  <a16:creationId xmlns:a16="http://schemas.microsoft.com/office/drawing/2014/main" id="{4EB47304-72F4-E263-7443-9FDF3612189D}"/>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8">
              <a:extLst>
                <a:ext uri="{FF2B5EF4-FFF2-40B4-BE49-F238E27FC236}">
                  <a16:creationId xmlns:a16="http://schemas.microsoft.com/office/drawing/2014/main" id="{5BDFAB31-1BD7-73F3-CEFC-1318FFBAA778}"/>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8">
              <a:extLst>
                <a:ext uri="{FF2B5EF4-FFF2-40B4-BE49-F238E27FC236}">
                  <a16:creationId xmlns:a16="http://schemas.microsoft.com/office/drawing/2014/main" id="{5DADB4F1-4008-DE75-2742-1349874CD8A8}"/>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a:extLst>
                <a:ext uri="{FF2B5EF4-FFF2-40B4-BE49-F238E27FC236}">
                  <a16:creationId xmlns:a16="http://schemas.microsoft.com/office/drawing/2014/main" id="{10AE2288-0BAD-1ABA-67DD-48F05E1698AB}"/>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a:extLst>
                <a:ext uri="{FF2B5EF4-FFF2-40B4-BE49-F238E27FC236}">
                  <a16:creationId xmlns:a16="http://schemas.microsoft.com/office/drawing/2014/main" id="{6EDF2B81-E298-5C2A-3D0E-F30ADFC949EC}"/>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a:extLst>
                <a:ext uri="{FF2B5EF4-FFF2-40B4-BE49-F238E27FC236}">
                  <a16:creationId xmlns:a16="http://schemas.microsoft.com/office/drawing/2014/main" id="{EEAAB25F-2617-28E6-9A85-2D445C44652E}"/>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a:extLst>
                <a:ext uri="{FF2B5EF4-FFF2-40B4-BE49-F238E27FC236}">
                  <a16:creationId xmlns:a16="http://schemas.microsoft.com/office/drawing/2014/main" id="{E393C1AB-B4F0-CEE0-E391-2F5D1A0DC029}"/>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a:extLst>
                <a:ext uri="{FF2B5EF4-FFF2-40B4-BE49-F238E27FC236}">
                  <a16:creationId xmlns:a16="http://schemas.microsoft.com/office/drawing/2014/main" id="{ED6A47FF-2486-CA46-94FB-6BEEE4317EB6}"/>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a:extLst>
                <a:ext uri="{FF2B5EF4-FFF2-40B4-BE49-F238E27FC236}">
                  <a16:creationId xmlns:a16="http://schemas.microsoft.com/office/drawing/2014/main" id="{4659EC39-26E4-4E01-ED54-6F909A18916B}"/>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a:extLst>
                <a:ext uri="{FF2B5EF4-FFF2-40B4-BE49-F238E27FC236}">
                  <a16:creationId xmlns:a16="http://schemas.microsoft.com/office/drawing/2014/main" id="{87E06641-6E92-577A-8776-BACE041DFFD2}"/>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a:extLst>
                <a:ext uri="{FF2B5EF4-FFF2-40B4-BE49-F238E27FC236}">
                  <a16:creationId xmlns:a16="http://schemas.microsoft.com/office/drawing/2014/main" id="{5D6E6648-B97C-08B1-97CF-AFE78951FF5B}"/>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a:extLst>
                <a:ext uri="{FF2B5EF4-FFF2-40B4-BE49-F238E27FC236}">
                  <a16:creationId xmlns:a16="http://schemas.microsoft.com/office/drawing/2014/main" id="{CDE17B9E-1E35-D67D-293A-ECA90FE208D0}"/>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a:extLst>
                <a:ext uri="{FF2B5EF4-FFF2-40B4-BE49-F238E27FC236}">
                  <a16:creationId xmlns:a16="http://schemas.microsoft.com/office/drawing/2014/main" id="{761A929A-AE34-4C4D-1C5D-B09C28B5D6D9}"/>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a:extLst>
                <a:ext uri="{FF2B5EF4-FFF2-40B4-BE49-F238E27FC236}">
                  <a16:creationId xmlns:a16="http://schemas.microsoft.com/office/drawing/2014/main" id="{A0936165-79AC-C61F-42B0-CACD3404FC43}"/>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a:extLst>
                <a:ext uri="{FF2B5EF4-FFF2-40B4-BE49-F238E27FC236}">
                  <a16:creationId xmlns:a16="http://schemas.microsoft.com/office/drawing/2014/main" id="{D5BC4449-710E-BF51-0EA1-390068950C54}"/>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a:extLst>
                <a:ext uri="{FF2B5EF4-FFF2-40B4-BE49-F238E27FC236}">
                  <a16:creationId xmlns:a16="http://schemas.microsoft.com/office/drawing/2014/main" id="{C0910BCB-240F-75B0-C121-C4704E3193B8}"/>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a:extLst>
                <a:ext uri="{FF2B5EF4-FFF2-40B4-BE49-F238E27FC236}">
                  <a16:creationId xmlns:a16="http://schemas.microsoft.com/office/drawing/2014/main" id="{2AFE47FC-6CF5-731E-629C-7E4AECDC98FE}"/>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a:extLst>
                <a:ext uri="{FF2B5EF4-FFF2-40B4-BE49-F238E27FC236}">
                  <a16:creationId xmlns:a16="http://schemas.microsoft.com/office/drawing/2014/main" id="{288956EE-72E4-8FB4-C012-BC0C1A365927}"/>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a:extLst>
                <a:ext uri="{FF2B5EF4-FFF2-40B4-BE49-F238E27FC236}">
                  <a16:creationId xmlns:a16="http://schemas.microsoft.com/office/drawing/2014/main" id="{CFA3E946-2208-D5DF-963D-AF79EEEE38CA}"/>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a:extLst>
                <a:ext uri="{FF2B5EF4-FFF2-40B4-BE49-F238E27FC236}">
                  <a16:creationId xmlns:a16="http://schemas.microsoft.com/office/drawing/2014/main" id="{24695265-811F-55CA-C926-4E6A0DE55A56}"/>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a:extLst>
                <a:ext uri="{FF2B5EF4-FFF2-40B4-BE49-F238E27FC236}">
                  <a16:creationId xmlns:a16="http://schemas.microsoft.com/office/drawing/2014/main" id="{D9BA662B-7C5A-9C02-E1C1-945F6B3847B1}"/>
                </a:ext>
              </a:extLst>
            </p:cNvPr>
            <p:cNvSpPr/>
            <p:nvPr/>
          </p:nvSpPr>
          <p:spPr>
            <a:xfrm rot="8236840">
              <a:off x="5801538" y="2318224"/>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28">
              <a:extLst>
                <a:ext uri="{FF2B5EF4-FFF2-40B4-BE49-F238E27FC236}">
                  <a16:creationId xmlns:a16="http://schemas.microsoft.com/office/drawing/2014/main" id="{DF5656E1-465F-92E8-12B2-43E4124B5039}"/>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a:extLst>
                <a:ext uri="{FF2B5EF4-FFF2-40B4-BE49-F238E27FC236}">
                  <a16:creationId xmlns:a16="http://schemas.microsoft.com/office/drawing/2014/main" id="{01C448EA-ABE4-E8DE-F6EF-0CFAEAFBBFD9}"/>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a:extLst>
                <a:ext uri="{FF2B5EF4-FFF2-40B4-BE49-F238E27FC236}">
                  <a16:creationId xmlns:a16="http://schemas.microsoft.com/office/drawing/2014/main" id="{0CA80B78-5775-C29E-3E7C-B2BFDFAA50E5}"/>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a:extLst>
                <a:ext uri="{FF2B5EF4-FFF2-40B4-BE49-F238E27FC236}">
                  <a16:creationId xmlns:a16="http://schemas.microsoft.com/office/drawing/2014/main" id="{DCDF07EB-CBDB-3757-67F7-EEAD2EA36E5A}"/>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a:extLst>
                <a:ext uri="{FF2B5EF4-FFF2-40B4-BE49-F238E27FC236}">
                  <a16:creationId xmlns:a16="http://schemas.microsoft.com/office/drawing/2014/main" id="{DF48E48F-D085-7185-A8E1-90AF5C898B27}"/>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8">
              <a:extLst>
                <a:ext uri="{FF2B5EF4-FFF2-40B4-BE49-F238E27FC236}">
                  <a16:creationId xmlns:a16="http://schemas.microsoft.com/office/drawing/2014/main" id="{116158D6-DC33-9406-2243-F3840095E881}"/>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8">
              <a:extLst>
                <a:ext uri="{FF2B5EF4-FFF2-40B4-BE49-F238E27FC236}">
                  <a16:creationId xmlns:a16="http://schemas.microsoft.com/office/drawing/2014/main" id="{6055EA3D-1FC8-99CD-E392-39C396C27714}"/>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a:extLst>
                <a:ext uri="{FF2B5EF4-FFF2-40B4-BE49-F238E27FC236}">
                  <a16:creationId xmlns:a16="http://schemas.microsoft.com/office/drawing/2014/main" id="{865BD60D-FBD9-1EE0-5385-443373B37041}"/>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a:extLst>
                <a:ext uri="{FF2B5EF4-FFF2-40B4-BE49-F238E27FC236}">
                  <a16:creationId xmlns:a16="http://schemas.microsoft.com/office/drawing/2014/main" id="{19FE6843-3701-B538-02A5-500C482E9911}"/>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5" name="Google Shape;685;p28">
            <a:extLst>
              <a:ext uri="{FF2B5EF4-FFF2-40B4-BE49-F238E27FC236}">
                <a16:creationId xmlns:a16="http://schemas.microsoft.com/office/drawing/2014/main" id="{673BE975-4FFE-1105-962D-BC4E72A4EA9F}"/>
              </a:ext>
            </a:extLst>
          </p:cNvPr>
          <p:cNvSpPr/>
          <p:nvPr/>
        </p:nvSpPr>
        <p:spPr>
          <a:xfrm rot="2637661">
            <a:off x="9208840" y="3154780"/>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28">
            <a:extLst>
              <a:ext uri="{FF2B5EF4-FFF2-40B4-BE49-F238E27FC236}">
                <a16:creationId xmlns:a16="http://schemas.microsoft.com/office/drawing/2014/main" id="{53FE1294-D678-6568-0C57-61DE0AE03EE4}"/>
              </a:ext>
            </a:extLst>
          </p:cNvPr>
          <p:cNvSpPr/>
          <p:nvPr/>
        </p:nvSpPr>
        <p:spPr>
          <a:xfrm rot="3831921">
            <a:off x="-661498" y="3234822"/>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328;p49">
            <a:extLst>
              <a:ext uri="{FF2B5EF4-FFF2-40B4-BE49-F238E27FC236}">
                <a16:creationId xmlns:a16="http://schemas.microsoft.com/office/drawing/2014/main" id="{AACE0896-D525-28A5-F834-D70C0FE6A27A}"/>
              </a:ext>
            </a:extLst>
          </p:cNvPr>
          <p:cNvSpPr/>
          <p:nvPr/>
        </p:nvSpPr>
        <p:spPr>
          <a:xfrm rot="1879053">
            <a:off x="-550776" y="4157080"/>
            <a:ext cx="2406618" cy="1972839"/>
          </a:xfrm>
          <a:custGeom>
            <a:avLst/>
            <a:gdLst/>
            <a:ahLst/>
            <a:cxnLst/>
            <a:rect l="l" t="t" r="r" b="b"/>
            <a:pathLst>
              <a:path w="3526180" h="2890606" extrusionOk="0">
                <a:moveTo>
                  <a:pt x="1193674" y="2890606"/>
                </a:moveTo>
                <a:lnTo>
                  <a:pt x="1175331" y="2885403"/>
                </a:lnTo>
                <a:cubicBezTo>
                  <a:pt x="1270976" y="2548829"/>
                  <a:pt x="1549826" y="2268070"/>
                  <a:pt x="1885800" y="2170216"/>
                </a:cubicBezTo>
                <a:cubicBezTo>
                  <a:pt x="1939556" y="2154569"/>
                  <a:pt x="1995933" y="2142777"/>
                  <a:pt x="2050437" y="2131434"/>
                </a:cubicBezTo>
                <a:cubicBezTo>
                  <a:pt x="2176779" y="2105081"/>
                  <a:pt x="2307425" y="2077828"/>
                  <a:pt x="2409771" y="2000189"/>
                </a:cubicBezTo>
                <a:cubicBezTo>
                  <a:pt x="2536000" y="1904394"/>
                  <a:pt x="2597767" y="1745672"/>
                  <a:pt x="2633255" y="1634604"/>
                </a:cubicBezTo>
                <a:cubicBezTo>
                  <a:pt x="2645721" y="1595597"/>
                  <a:pt x="2657251" y="1555392"/>
                  <a:pt x="2668369" y="1516498"/>
                </a:cubicBezTo>
                <a:cubicBezTo>
                  <a:pt x="2697268" y="1415537"/>
                  <a:pt x="2727178" y="1311132"/>
                  <a:pt x="2776816" y="1216348"/>
                </a:cubicBezTo>
                <a:cubicBezTo>
                  <a:pt x="2916859" y="948991"/>
                  <a:pt x="3224833" y="775706"/>
                  <a:pt x="3526180" y="794836"/>
                </a:cubicBezTo>
                <a:lnTo>
                  <a:pt x="3524945" y="813852"/>
                </a:lnTo>
                <a:cubicBezTo>
                  <a:pt x="3231271" y="795098"/>
                  <a:pt x="2930335" y="964264"/>
                  <a:pt x="2793699" y="1225183"/>
                </a:cubicBezTo>
                <a:cubicBezTo>
                  <a:pt x="2744960" y="1318245"/>
                  <a:pt x="2715349" y="1421676"/>
                  <a:pt x="2686712" y="1521701"/>
                </a:cubicBezTo>
                <a:cubicBezTo>
                  <a:pt x="2675519" y="1560708"/>
                  <a:pt x="2663989" y="1601100"/>
                  <a:pt x="2651448" y="1640369"/>
                </a:cubicBezTo>
                <a:cubicBezTo>
                  <a:pt x="2615174" y="1753908"/>
                  <a:pt x="2551835" y="1916298"/>
                  <a:pt x="2421301" y="2015312"/>
                </a:cubicBezTo>
                <a:cubicBezTo>
                  <a:pt x="2315549" y="2095572"/>
                  <a:pt x="2182768" y="2123236"/>
                  <a:pt x="2054331" y="2150039"/>
                </a:cubicBezTo>
                <a:cubicBezTo>
                  <a:pt x="2000163" y="2161345"/>
                  <a:pt x="1944161" y="2173024"/>
                  <a:pt x="1891116" y="2188485"/>
                </a:cubicBezTo>
                <a:cubicBezTo>
                  <a:pt x="1561281" y="2284579"/>
                  <a:pt x="1287522" y="2560172"/>
                  <a:pt x="1193674" y="2890606"/>
                </a:cubicBezTo>
                <a:close/>
                <a:moveTo>
                  <a:pt x="1063065" y="2802448"/>
                </a:moveTo>
                <a:lnTo>
                  <a:pt x="1044722" y="2797244"/>
                </a:lnTo>
                <a:cubicBezTo>
                  <a:pt x="1140367" y="2460671"/>
                  <a:pt x="1419254" y="2179912"/>
                  <a:pt x="1755191" y="2082058"/>
                </a:cubicBezTo>
                <a:cubicBezTo>
                  <a:pt x="1808947" y="2066411"/>
                  <a:pt x="1865286" y="2054656"/>
                  <a:pt x="1919791" y="2043276"/>
                </a:cubicBezTo>
                <a:cubicBezTo>
                  <a:pt x="2046170" y="2016922"/>
                  <a:pt x="2176854" y="1989670"/>
                  <a:pt x="2279200" y="1912031"/>
                </a:cubicBezTo>
                <a:cubicBezTo>
                  <a:pt x="2405429" y="1816236"/>
                  <a:pt x="2467196" y="1657514"/>
                  <a:pt x="2502684" y="1546445"/>
                </a:cubicBezTo>
                <a:cubicBezTo>
                  <a:pt x="2515149" y="1507439"/>
                  <a:pt x="2526679" y="1467234"/>
                  <a:pt x="2537797" y="1428377"/>
                </a:cubicBezTo>
                <a:cubicBezTo>
                  <a:pt x="2566697" y="1327416"/>
                  <a:pt x="2596607" y="1223012"/>
                  <a:pt x="2646245" y="1128227"/>
                </a:cubicBezTo>
                <a:cubicBezTo>
                  <a:pt x="2786250" y="860870"/>
                  <a:pt x="3094149" y="687548"/>
                  <a:pt x="3395609" y="706715"/>
                </a:cubicBezTo>
                <a:lnTo>
                  <a:pt x="3394373" y="725731"/>
                </a:lnTo>
                <a:cubicBezTo>
                  <a:pt x="3100775" y="707164"/>
                  <a:pt x="2799726" y="876181"/>
                  <a:pt x="2663128" y="1137062"/>
                </a:cubicBezTo>
                <a:cubicBezTo>
                  <a:pt x="2614388" y="1230124"/>
                  <a:pt x="2584778" y="1333593"/>
                  <a:pt x="2556103" y="1433618"/>
                </a:cubicBezTo>
                <a:cubicBezTo>
                  <a:pt x="2544947" y="1472625"/>
                  <a:pt x="2533380" y="1512979"/>
                  <a:pt x="2520839" y="1552248"/>
                </a:cubicBezTo>
                <a:cubicBezTo>
                  <a:pt x="2484565" y="1665749"/>
                  <a:pt x="2421226" y="1828140"/>
                  <a:pt x="2290692" y="1927192"/>
                </a:cubicBezTo>
                <a:cubicBezTo>
                  <a:pt x="2184902" y="2007451"/>
                  <a:pt x="2052122" y="2035153"/>
                  <a:pt x="1923647" y="2061919"/>
                </a:cubicBezTo>
                <a:cubicBezTo>
                  <a:pt x="1869516" y="2073224"/>
                  <a:pt x="1813514" y="2084904"/>
                  <a:pt x="1760470" y="2100327"/>
                </a:cubicBezTo>
                <a:cubicBezTo>
                  <a:pt x="1430672" y="2196421"/>
                  <a:pt x="1156913" y="2472013"/>
                  <a:pt x="1063028" y="2802448"/>
                </a:cubicBezTo>
                <a:close/>
                <a:moveTo>
                  <a:pt x="932456" y="2714290"/>
                </a:moveTo>
                <a:lnTo>
                  <a:pt x="914151" y="2709086"/>
                </a:lnTo>
                <a:cubicBezTo>
                  <a:pt x="1009796" y="2372475"/>
                  <a:pt x="1288645" y="2091754"/>
                  <a:pt x="1624620" y="1993900"/>
                </a:cubicBezTo>
                <a:cubicBezTo>
                  <a:pt x="1678376" y="1978253"/>
                  <a:pt x="1734715" y="1966498"/>
                  <a:pt x="1789257" y="1955118"/>
                </a:cubicBezTo>
                <a:cubicBezTo>
                  <a:pt x="1915636" y="1928764"/>
                  <a:pt x="2046282" y="1901512"/>
                  <a:pt x="2148628" y="1823872"/>
                </a:cubicBezTo>
                <a:cubicBezTo>
                  <a:pt x="2274820" y="1728115"/>
                  <a:pt x="2336624" y="1569393"/>
                  <a:pt x="2372112" y="1458287"/>
                </a:cubicBezTo>
                <a:cubicBezTo>
                  <a:pt x="2384578" y="1419281"/>
                  <a:pt x="2396108" y="1379038"/>
                  <a:pt x="2407226" y="1340144"/>
                </a:cubicBezTo>
                <a:cubicBezTo>
                  <a:pt x="2436125" y="1239183"/>
                  <a:pt x="2466035" y="1134816"/>
                  <a:pt x="2515636" y="1040032"/>
                </a:cubicBezTo>
                <a:cubicBezTo>
                  <a:pt x="2655678" y="772674"/>
                  <a:pt x="2963727" y="599390"/>
                  <a:pt x="3265000" y="618519"/>
                </a:cubicBezTo>
                <a:lnTo>
                  <a:pt x="3263765" y="637536"/>
                </a:lnTo>
                <a:cubicBezTo>
                  <a:pt x="2969866" y="618706"/>
                  <a:pt x="2669117" y="787948"/>
                  <a:pt x="2532519" y="1048866"/>
                </a:cubicBezTo>
                <a:cubicBezTo>
                  <a:pt x="2483779" y="1141891"/>
                  <a:pt x="2454206" y="1245322"/>
                  <a:pt x="2425531" y="1345347"/>
                </a:cubicBezTo>
                <a:cubicBezTo>
                  <a:pt x="2414376" y="1384392"/>
                  <a:pt x="2402808" y="1424746"/>
                  <a:pt x="2390268" y="1464052"/>
                </a:cubicBezTo>
                <a:cubicBezTo>
                  <a:pt x="2353956" y="1577591"/>
                  <a:pt x="2290617" y="1739982"/>
                  <a:pt x="2160121" y="1838996"/>
                </a:cubicBezTo>
                <a:cubicBezTo>
                  <a:pt x="2054368" y="1919256"/>
                  <a:pt x="1921550" y="1946957"/>
                  <a:pt x="1793113" y="1973723"/>
                </a:cubicBezTo>
                <a:cubicBezTo>
                  <a:pt x="1738945" y="1985028"/>
                  <a:pt x="1682980" y="1996708"/>
                  <a:pt x="1629936" y="2012131"/>
                </a:cubicBezTo>
                <a:cubicBezTo>
                  <a:pt x="1300138" y="2108225"/>
                  <a:pt x="1026379" y="2383818"/>
                  <a:pt x="932456" y="2714252"/>
                </a:cubicBezTo>
                <a:close/>
                <a:moveTo>
                  <a:pt x="801884" y="2626131"/>
                </a:moveTo>
                <a:lnTo>
                  <a:pt x="783542" y="2620928"/>
                </a:lnTo>
                <a:cubicBezTo>
                  <a:pt x="879187" y="2284317"/>
                  <a:pt x="1158074" y="2003595"/>
                  <a:pt x="1494011" y="1905742"/>
                </a:cubicBezTo>
                <a:cubicBezTo>
                  <a:pt x="1547767" y="1890094"/>
                  <a:pt x="1604143" y="1878302"/>
                  <a:pt x="1658648" y="1866960"/>
                </a:cubicBezTo>
                <a:cubicBezTo>
                  <a:pt x="1784989" y="1840606"/>
                  <a:pt x="1915673" y="1813354"/>
                  <a:pt x="2018019" y="1735714"/>
                </a:cubicBezTo>
                <a:cubicBezTo>
                  <a:pt x="2144211" y="1639957"/>
                  <a:pt x="2206015" y="1481197"/>
                  <a:pt x="2241503" y="1370129"/>
                </a:cubicBezTo>
                <a:cubicBezTo>
                  <a:pt x="2253969" y="1331123"/>
                  <a:pt x="2265499" y="1290880"/>
                  <a:pt x="2276617" y="1251986"/>
                </a:cubicBezTo>
                <a:cubicBezTo>
                  <a:pt x="2305516" y="1151025"/>
                  <a:pt x="2335389" y="1046657"/>
                  <a:pt x="2385027" y="951911"/>
                </a:cubicBezTo>
                <a:cubicBezTo>
                  <a:pt x="2525069" y="684554"/>
                  <a:pt x="2833043" y="511270"/>
                  <a:pt x="3134391" y="530399"/>
                </a:cubicBezTo>
                <a:lnTo>
                  <a:pt x="3133155" y="549415"/>
                </a:lnTo>
                <a:cubicBezTo>
                  <a:pt x="2839669" y="530548"/>
                  <a:pt x="2538546" y="699827"/>
                  <a:pt x="2401910" y="960745"/>
                </a:cubicBezTo>
                <a:cubicBezTo>
                  <a:pt x="2353170" y="1053770"/>
                  <a:pt x="2323559" y="1157202"/>
                  <a:pt x="2294922" y="1257226"/>
                </a:cubicBezTo>
                <a:cubicBezTo>
                  <a:pt x="2283767" y="1296271"/>
                  <a:pt x="2272199" y="1336663"/>
                  <a:pt x="2259659" y="1375932"/>
                </a:cubicBezTo>
                <a:cubicBezTo>
                  <a:pt x="2223347" y="1489470"/>
                  <a:pt x="2160008" y="1651861"/>
                  <a:pt x="2029511" y="1750875"/>
                </a:cubicBezTo>
                <a:cubicBezTo>
                  <a:pt x="1923722" y="1831135"/>
                  <a:pt x="1790941" y="1858837"/>
                  <a:pt x="1662504" y="1885602"/>
                </a:cubicBezTo>
                <a:cubicBezTo>
                  <a:pt x="1608336" y="1896907"/>
                  <a:pt x="1552334" y="1908587"/>
                  <a:pt x="1499289" y="1924047"/>
                </a:cubicBezTo>
                <a:cubicBezTo>
                  <a:pt x="1169491" y="2020142"/>
                  <a:pt x="895733" y="2295734"/>
                  <a:pt x="801847" y="2626169"/>
                </a:cubicBezTo>
                <a:close/>
                <a:moveTo>
                  <a:pt x="671275" y="2537973"/>
                </a:moveTo>
                <a:lnTo>
                  <a:pt x="652933" y="2532770"/>
                </a:lnTo>
                <a:cubicBezTo>
                  <a:pt x="748578" y="2196196"/>
                  <a:pt x="1027427" y="1915437"/>
                  <a:pt x="1363402" y="1817584"/>
                </a:cubicBezTo>
                <a:cubicBezTo>
                  <a:pt x="1417158" y="1801936"/>
                  <a:pt x="1473497" y="1790181"/>
                  <a:pt x="1528001" y="1778802"/>
                </a:cubicBezTo>
                <a:cubicBezTo>
                  <a:pt x="1654380" y="1752448"/>
                  <a:pt x="1785027" y="1725195"/>
                  <a:pt x="1887373" y="1647556"/>
                </a:cubicBezTo>
                <a:cubicBezTo>
                  <a:pt x="2013602" y="1551761"/>
                  <a:pt x="2075369" y="1393039"/>
                  <a:pt x="2110857" y="1281971"/>
                </a:cubicBezTo>
                <a:cubicBezTo>
                  <a:pt x="2123322" y="1242927"/>
                  <a:pt x="2134890" y="1202685"/>
                  <a:pt x="2146008" y="1163753"/>
                </a:cubicBezTo>
                <a:cubicBezTo>
                  <a:pt x="2174907" y="1062829"/>
                  <a:pt x="2204780" y="958499"/>
                  <a:pt x="2254381" y="863752"/>
                </a:cubicBezTo>
                <a:cubicBezTo>
                  <a:pt x="2394423" y="596433"/>
                  <a:pt x="2701873" y="422999"/>
                  <a:pt x="3003744" y="442240"/>
                </a:cubicBezTo>
                <a:lnTo>
                  <a:pt x="3002509" y="461257"/>
                </a:lnTo>
                <a:cubicBezTo>
                  <a:pt x="2708648" y="442539"/>
                  <a:pt x="2407900" y="611706"/>
                  <a:pt x="2271264" y="872587"/>
                </a:cubicBezTo>
                <a:cubicBezTo>
                  <a:pt x="2222561" y="965612"/>
                  <a:pt x="2192951" y="1069006"/>
                  <a:pt x="2164313" y="1168994"/>
                </a:cubicBezTo>
                <a:cubicBezTo>
                  <a:pt x="2153120" y="1208038"/>
                  <a:pt x="2141553" y="1248467"/>
                  <a:pt x="2129012" y="1287773"/>
                </a:cubicBezTo>
                <a:cubicBezTo>
                  <a:pt x="2092738" y="1401275"/>
                  <a:pt x="2029399" y="1563666"/>
                  <a:pt x="1898865" y="1662717"/>
                </a:cubicBezTo>
                <a:cubicBezTo>
                  <a:pt x="1793075" y="1742976"/>
                  <a:pt x="1660295" y="1770678"/>
                  <a:pt x="1531857" y="1797444"/>
                </a:cubicBezTo>
                <a:cubicBezTo>
                  <a:pt x="1477727" y="1808749"/>
                  <a:pt x="1421725" y="1820429"/>
                  <a:pt x="1368680" y="1835852"/>
                </a:cubicBezTo>
                <a:cubicBezTo>
                  <a:pt x="1038845" y="1931946"/>
                  <a:pt x="765086" y="2207539"/>
                  <a:pt x="671201" y="2537973"/>
                </a:cubicBezTo>
                <a:close/>
                <a:moveTo>
                  <a:pt x="540704" y="2449815"/>
                </a:moveTo>
                <a:lnTo>
                  <a:pt x="522361" y="2444612"/>
                </a:lnTo>
                <a:cubicBezTo>
                  <a:pt x="617969" y="2108000"/>
                  <a:pt x="896856" y="1827279"/>
                  <a:pt x="1232830" y="1729425"/>
                </a:cubicBezTo>
                <a:cubicBezTo>
                  <a:pt x="1286586" y="1713778"/>
                  <a:pt x="1342925" y="1702023"/>
                  <a:pt x="1397430" y="1690643"/>
                </a:cubicBezTo>
                <a:cubicBezTo>
                  <a:pt x="1523809" y="1664290"/>
                  <a:pt x="1654455" y="1637037"/>
                  <a:pt x="1756801" y="1559398"/>
                </a:cubicBezTo>
                <a:cubicBezTo>
                  <a:pt x="1883030" y="1463603"/>
                  <a:pt x="1944797" y="1304881"/>
                  <a:pt x="1980285" y="1193813"/>
                </a:cubicBezTo>
                <a:cubicBezTo>
                  <a:pt x="1992788" y="1154768"/>
                  <a:pt x="2004318" y="1114489"/>
                  <a:pt x="2015436" y="1075557"/>
                </a:cubicBezTo>
                <a:cubicBezTo>
                  <a:pt x="2044336" y="974633"/>
                  <a:pt x="2074208" y="870303"/>
                  <a:pt x="2123809" y="775594"/>
                </a:cubicBezTo>
                <a:cubicBezTo>
                  <a:pt x="2263851" y="508237"/>
                  <a:pt x="2571825" y="334878"/>
                  <a:pt x="2873173" y="354082"/>
                </a:cubicBezTo>
                <a:lnTo>
                  <a:pt x="2871937" y="373099"/>
                </a:lnTo>
                <a:cubicBezTo>
                  <a:pt x="2578301" y="354269"/>
                  <a:pt x="2277328" y="523510"/>
                  <a:pt x="2140692" y="784429"/>
                </a:cubicBezTo>
                <a:cubicBezTo>
                  <a:pt x="2091990" y="877416"/>
                  <a:pt x="2062379" y="980810"/>
                  <a:pt x="2033742" y="1080798"/>
                </a:cubicBezTo>
                <a:cubicBezTo>
                  <a:pt x="2022549" y="1119879"/>
                  <a:pt x="2010981" y="1160271"/>
                  <a:pt x="1998441" y="1199615"/>
                </a:cubicBezTo>
                <a:cubicBezTo>
                  <a:pt x="1962167" y="1313154"/>
                  <a:pt x="1898828" y="1475507"/>
                  <a:pt x="1768294" y="1574559"/>
                </a:cubicBezTo>
                <a:cubicBezTo>
                  <a:pt x="1662541" y="1654819"/>
                  <a:pt x="1529723" y="1682520"/>
                  <a:pt x="1401286" y="1709285"/>
                </a:cubicBezTo>
                <a:cubicBezTo>
                  <a:pt x="1347155" y="1720591"/>
                  <a:pt x="1291153" y="1732270"/>
                  <a:pt x="1238109" y="1747693"/>
                </a:cubicBezTo>
                <a:cubicBezTo>
                  <a:pt x="908311" y="1843788"/>
                  <a:pt x="634515" y="2119381"/>
                  <a:pt x="540666" y="2449815"/>
                </a:cubicBezTo>
                <a:close/>
                <a:moveTo>
                  <a:pt x="410095" y="2361657"/>
                </a:moveTo>
                <a:lnTo>
                  <a:pt x="391752" y="2356453"/>
                </a:lnTo>
                <a:cubicBezTo>
                  <a:pt x="487397" y="2019842"/>
                  <a:pt x="766284" y="1739121"/>
                  <a:pt x="1102221" y="1641267"/>
                </a:cubicBezTo>
                <a:cubicBezTo>
                  <a:pt x="1155977" y="1625619"/>
                  <a:pt x="1212354" y="1613827"/>
                  <a:pt x="1266858" y="1602485"/>
                </a:cubicBezTo>
                <a:cubicBezTo>
                  <a:pt x="1393200" y="1576131"/>
                  <a:pt x="1523884" y="1548879"/>
                  <a:pt x="1626230" y="1471240"/>
                </a:cubicBezTo>
                <a:cubicBezTo>
                  <a:pt x="1752459" y="1375445"/>
                  <a:pt x="1814226" y="1216722"/>
                  <a:pt x="1849714" y="1105654"/>
                </a:cubicBezTo>
                <a:cubicBezTo>
                  <a:pt x="1862179" y="1066648"/>
                  <a:pt x="1873709" y="1026443"/>
                  <a:pt x="1884827" y="987549"/>
                </a:cubicBezTo>
                <a:cubicBezTo>
                  <a:pt x="1913727" y="886588"/>
                  <a:pt x="1943637" y="782183"/>
                  <a:pt x="1993275" y="687399"/>
                </a:cubicBezTo>
                <a:cubicBezTo>
                  <a:pt x="2133280" y="420042"/>
                  <a:pt x="2441366" y="246832"/>
                  <a:pt x="2742639" y="265886"/>
                </a:cubicBezTo>
                <a:lnTo>
                  <a:pt x="2741403" y="284903"/>
                </a:lnTo>
                <a:cubicBezTo>
                  <a:pt x="2447468" y="266148"/>
                  <a:pt x="2146756" y="435315"/>
                  <a:pt x="2010158" y="696233"/>
                </a:cubicBezTo>
                <a:cubicBezTo>
                  <a:pt x="1961418" y="789295"/>
                  <a:pt x="1931808" y="892727"/>
                  <a:pt x="1903170" y="992752"/>
                </a:cubicBezTo>
                <a:cubicBezTo>
                  <a:pt x="1891977" y="1031758"/>
                  <a:pt x="1880447" y="1072150"/>
                  <a:pt x="1867907" y="1111419"/>
                </a:cubicBezTo>
                <a:cubicBezTo>
                  <a:pt x="1831633" y="1224958"/>
                  <a:pt x="1768294" y="1387311"/>
                  <a:pt x="1637759" y="1486363"/>
                </a:cubicBezTo>
                <a:cubicBezTo>
                  <a:pt x="1532007" y="1566623"/>
                  <a:pt x="1399189" y="1594324"/>
                  <a:pt x="1270789" y="1621090"/>
                </a:cubicBezTo>
                <a:cubicBezTo>
                  <a:pt x="1216621" y="1632395"/>
                  <a:pt x="1160619" y="1644075"/>
                  <a:pt x="1107575" y="1659535"/>
                </a:cubicBezTo>
                <a:cubicBezTo>
                  <a:pt x="777777" y="1755629"/>
                  <a:pt x="504018" y="2031222"/>
                  <a:pt x="410132" y="2361657"/>
                </a:cubicBezTo>
                <a:close/>
                <a:moveTo>
                  <a:pt x="279486" y="2273499"/>
                </a:moveTo>
                <a:lnTo>
                  <a:pt x="261181" y="2268295"/>
                </a:lnTo>
                <a:cubicBezTo>
                  <a:pt x="356826" y="1931721"/>
                  <a:pt x="635675" y="1650963"/>
                  <a:pt x="971650" y="1553109"/>
                </a:cubicBezTo>
                <a:cubicBezTo>
                  <a:pt x="1025406" y="1537461"/>
                  <a:pt x="1081745" y="1525707"/>
                  <a:pt x="1136249" y="1514327"/>
                </a:cubicBezTo>
                <a:cubicBezTo>
                  <a:pt x="1262628" y="1487973"/>
                  <a:pt x="1393312" y="1460721"/>
                  <a:pt x="1495658" y="1383081"/>
                </a:cubicBezTo>
                <a:cubicBezTo>
                  <a:pt x="1621850" y="1287324"/>
                  <a:pt x="1683654" y="1128564"/>
                  <a:pt x="1719142" y="1017496"/>
                </a:cubicBezTo>
                <a:cubicBezTo>
                  <a:pt x="1731608" y="978489"/>
                  <a:pt x="1743138" y="938285"/>
                  <a:pt x="1754256" y="899390"/>
                </a:cubicBezTo>
                <a:cubicBezTo>
                  <a:pt x="1783155" y="798429"/>
                  <a:pt x="1813065" y="694025"/>
                  <a:pt x="1862666" y="599278"/>
                </a:cubicBezTo>
                <a:cubicBezTo>
                  <a:pt x="2002708" y="331921"/>
                  <a:pt x="2310570" y="158636"/>
                  <a:pt x="2612030" y="177765"/>
                </a:cubicBezTo>
                <a:lnTo>
                  <a:pt x="2610795" y="196782"/>
                </a:lnTo>
                <a:cubicBezTo>
                  <a:pt x="2317495" y="178252"/>
                  <a:pt x="2016185" y="347194"/>
                  <a:pt x="1879549" y="608113"/>
                </a:cubicBezTo>
                <a:cubicBezTo>
                  <a:pt x="1830809" y="701137"/>
                  <a:pt x="1801198" y="804606"/>
                  <a:pt x="1772561" y="904631"/>
                </a:cubicBezTo>
                <a:cubicBezTo>
                  <a:pt x="1761368" y="943675"/>
                  <a:pt x="1749838" y="984029"/>
                  <a:pt x="1737298" y="1023298"/>
                </a:cubicBezTo>
                <a:cubicBezTo>
                  <a:pt x="1700986" y="1136837"/>
                  <a:pt x="1637647" y="1299228"/>
                  <a:pt x="1507150" y="1398242"/>
                </a:cubicBezTo>
                <a:cubicBezTo>
                  <a:pt x="1401398" y="1478502"/>
                  <a:pt x="1268580" y="1506203"/>
                  <a:pt x="1140143" y="1532969"/>
                </a:cubicBezTo>
                <a:cubicBezTo>
                  <a:pt x="1086012" y="1544274"/>
                  <a:pt x="1030010" y="1555954"/>
                  <a:pt x="976966" y="1571377"/>
                </a:cubicBezTo>
                <a:cubicBezTo>
                  <a:pt x="647168" y="1667471"/>
                  <a:pt x="373409" y="1943064"/>
                  <a:pt x="279486" y="2273499"/>
                </a:cubicBezTo>
                <a:close/>
                <a:moveTo>
                  <a:pt x="148914" y="2185340"/>
                </a:moveTo>
                <a:lnTo>
                  <a:pt x="130609" y="2180137"/>
                </a:lnTo>
                <a:cubicBezTo>
                  <a:pt x="226254" y="1843526"/>
                  <a:pt x="505104" y="1562804"/>
                  <a:pt x="841078" y="1464951"/>
                </a:cubicBezTo>
                <a:cubicBezTo>
                  <a:pt x="894834" y="1449303"/>
                  <a:pt x="951173" y="1437549"/>
                  <a:pt x="1005715" y="1426168"/>
                </a:cubicBezTo>
                <a:cubicBezTo>
                  <a:pt x="1132094" y="1399815"/>
                  <a:pt x="1262741" y="1372562"/>
                  <a:pt x="1365087" y="1294923"/>
                </a:cubicBezTo>
                <a:cubicBezTo>
                  <a:pt x="1491278" y="1199166"/>
                  <a:pt x="1553083" y="1040444"/>
                  <a:pt x="1588570" y="929338"/>
                </a:cubicBezTo>
                <a:cubicBezTo>
                  <a:pt x="1601036" y="890331"/>
                  <a:pt x="1612566" y="850089"/>
                  <a:pt x="1623684" y="811195"/>
                </a:cubicBezTo>
                <a:cubicBezTo>
                  <a:pt x="1652583" y="710271"/>
                  <a:pt x="1682456" y="605866"/>
                  <a:pt x="1732094" y="511120"/>
                </a:cubicBezTo>
                <a:cubicBezTo>
                  <a:pt x="1872137" y="243762"/>
                  <a:pt x="2180036" y="70590"/>
                  <a:pt x="2481458" y="89607"/>
                </a:cubicBezTo>
                <a:lnTo>
                  <a:pt x="2480223" y="108624"/>
                </a:lnTo>
                <a:cubicBezTo>
                  <a:pt x="2186437" y="89794"/>
                  <a:pt x="1885613" y="259036"/>
                  <a:pt x="1748977" y="519954"/>
                </a:cubicBezTo>
                <a:cubicBezTo>
                  <a:pt x="1700238" y="612979"/>
                  <a:pt x="1670627" y="716410"/>
                  <a:pt x="1641990" y="816435"/>
                </a:cubicBezTo>
                <a:cubicBezTo>
                  <a:pt x="1630834" y="855480"/>
                  <a:pt x="1619267" y="895872"/>
                  <a:pt x="1606726" y="935140"/>
                </a:cubicBezTo>
                <a:cubicBezTo>
                  <a:pt x="1570415" y="1048679"/>
                  <a:pt x="1507076" y="1211070"/>
                  <a:pt x="1376579" y="1310084"/>
                </a:cubicBezTo>
                <a:cubicBezTo>
                  <a:pt x="1270827" y="1390344"/>
                  <a:pt x="1138009" y="1418045"/>
                  <a:pt x="1009571" y="1444811"/>
                </a:cubicBezTo>
                <a:cubicBezTo>
                  <a:pt x="955403" y="1456116"/>
                  <a:pt x="899439" y="1467795"/>
                  <a:pt x="846394" y="1483218"/>
                </a:cubicBezTo>
                <a:cubicBezTo>
                  <a:pt x="516596" y="1579313"/>
                  <a:pt x="242838" y="1854906"/>
                  <a:pt x="148914" y="2185340"/>
                </a:cubicBezTo>
                <a:close/>
                <a:moveTo>
                  <a:pt x="18343" y="2097182"/>
                </a:moveTo>
                <a:lnTo>
                  <a:pt x="0" y="2091979"/>
                </a:lnTo>
                <a:cubicBezTo>
                  <a:pt x="95645" y="1755368"/>
                  <a:pt x="374532" y="1474646"/>
                  <a:pt x="710469" y="1376792"/>
                </a:cubicBezTo>
                <a:cubicBezTo>
                  <a:pt x="764225" y="1361145"/>
                  <a:pt x="820602" y="1349353"/>
                  <a:pt x="875106" y="1338010"/>
                </a:cubicBezTo>
                <a:cubicBezTo>
                  <a:pt x="1001485" y="1311656"/>
                  <a:pt x="1132132" y="1284404"/>
                  <a:pt x="1234440" y="1206765"/>
                </a:cubicBezTo>
                <a:cubicBezTo>
                  <a:pt x="1360707" y="1110970"/>
                  <a:pt x="1422474" y="952248"/>
                  <a:pt x="1457962" y="841180"/>
                </a:cubicBezTo>
                <a:cubicBezTo>
                  <a:pt x="1470465" y="802135"/>
                  <a:pt x="1481994" y="761856"/>
                  <a:pt x="1493112" y="722924"/>
                </a:cubicBezTo>
                <a:cubicBezTo>
                  <a:pt x="1522012" y="622001"/>
                  <a:pt x="1551885" y="517671"/>
                  <a:pt x="1601485" y="422961"/>
                </a:cubicBezTo>
                <a:cubicBezTo>
                  <a:pt x="1741528" y="155604"/>
                  <a:pt x="2049352" y="-17755"/>
                  <a:pt x="2350849" y="1449"/>
                </a:cubicBezTo>
                <a:lnTo>
                  <a:pt x="2349614" y="20465"/>
                </a:lnTo>
                <a:cubicBezTo>
                  <a:pt x="2056127" y="1711"/>
                  <a:pt x="1755004" y="170877"/>
                  <a:pt x="1618368" y="431796"/>
                </a:cubicBezTo>
                <a:cubicBezTo>
                  <a:pt x="1569666" y="524783"/>
                  <a:pt x="1540055" y="628177"/>
                  <a:pt x="1511418" y="728165"/>
                </a:cubicBezTo>
                <a:cubicBezTo>
                  <a:pt x="1500225" y="767247"/>
                  <a:pt x="1488658" y="807638"/>
                  <a:pt x="1476080" y="846982"/>
                </a:cubicBezTo>
                <a:cubicBezTo>
                  <a:pt x="1439806" y="960521"/>
                  <a:pt x="1376467" y="1122911"/>
                  <a:pt x="1245932" y="1221926"/>
                </a:cubicBezTo>
                <a:cubicBezTo>
                  <a:pt x="1140180" y="1302185"/>
                  <a:pt x="1007400" y="1329887"/>
                  <a:pt x="878962" y="1356653"/>
                </a:cubicBezTo>
                <a:cubicBezTo>
                  <a:pt x="824794" y="1367958"/>
                  <a:pt x="768792" y="1379637"/>
                  <a:pt x="715748" y="1395098"/>
                </a:cubicBezTo>
                <a:cubicBezTo>
                  <a:pt x="385950" y="1491155"/>
                  <a:pt x="112191" y="1766748"/>
                  <a:pt x="18305" y="2097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728;p31">
            <a:extLst>
              <a:ext uri="{FF2B5EF4-FFF2-40B4-BE49-F238E27FC236}">
                <a16:creationId xmlns:a16="http://schemas.microsoft.com/office/drawing/2014/main" id="{2923A6AB-8A00-072F-F206-68EE1932E1A0}"/>
              </a:ext>
            </a:extLst>
          </p:cNvPr>
          <p:cNvGrpSpPr/>
          <p:nvPr/>
        </p:nvGrpSpPr>
        <p:grpSpPr>
          <a:xfrm rot="10178714">
            <a:off x="8411538" y="4656880"/>
            <a:ext cx="469058" cy="448115"/>
            <a:chOff x="5348931" y="2165350"/>
            <a:chExt cx="962763" cy="919776"/>
          </a:xfrm>
        </p:grpSpPr>
        <p:sp>
          <p:nvSpPr>
            <p:cNvPr id="10" name="Google Shape;729;p31">
              <a:extLst>
                <a:ext uri="{FF2B5EF4-FFF2-40B4-BE49-F238E27FC236}">
                  <a16:creationId xmlns:a16="http://schemas.microsoft.com/office/drawing/2014/main" id="{88725135-10FE-EBA5-3C0D-AD5094DBB1E7}"/>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30;p31">
              <a:extLst>
                <a:ext uri="{FF2B5EF4-FFF2-40B4-BE49-F238E27FC236}">
                  <a16:creationId xmlns:a16="http://schemas.microsoft.com/office/drawing/2014/main" id="{E3004C02-F594-12C1-8AC7-2639BB58FF02}"/>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31;p31">
              <a:extLst>
                <a:ext uri="{FF2B5EF4-FFF2-40B4-BE49-F238E27FC236}">
                  <a16:creationId xmlns:a16="http://schemas.microsoft.com/office/drawing/2014/main" id="{2D3C99C9-ED20-02ED-CC4E-AAFB0AB3BBD3}"/>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32;p31">
              <a:extLst>
                <a:ext uri="{FF2B5EF4-FFF2-40B4-BE49-F238E27FC236}">
                  <a16:creationId xmlns:a16="http://schemas.microsoft.com/office/drawing/2014/main" id="{B6C2F00C-6F12-68E2-BCF7-16D1CFBE5ED7}"/>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33;p31">
              <a:extLst>
                <a:ext uri="{FF2B5EF4-FFF2-40B4-BE49-F238E27FC236}">
                  <a16:creationId xmlns:a16="http://schemas.microsoft.com/office/drawing/2014/main" id="{43F3F2EC-2C78-B60F-C7F9-B18445B6F78F}"/>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34;p31">
              <a:extLst>
                <a:ext uri="{FF2B5EF4-FFF2-40B4-BE49-F238E27FC236}">
                  <a16:creationId xmlns:a16="http://schemas.microsoft.com/office/drawing/2014/main" id="{D93CAC9F-DD94-28F3-CCB2-F984EF8D6546}"/>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35;p31">
              <a:extLst>
                <a:ext uri="{FF2B5EF4-FFF2-40B4-BE49-F238E27FC236}">
                  <a16:creationId xmlns:a16="http://schemas.microsoft.com/office/drawing/2014/main" id="{1AFF65D2-FBE8-0C17-96C3-763F04E502DC}"/>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36;p31">
              <a:extLst>
                <a:ext uri="{FF2B5EF4-FFF2-40B4-BE49-F238E27FC236}">
                  <a16:creationId xmlns:a16="http://schemas.microsoft.com/office/drawing/2014/main" id="{76FD4373-835F-D642-E7C2-A259C69159C8}"/>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37;p31">
              <a:extLst>
                <a:ext uri="{FF2B5EF4-FFF2-40B4-BE49-F238E27FC236}">
                  <a16:creationId xmlns:a16="http://schemas.microsoft.com/office/drawing/2014/main" id="{9E78F077-2066-9E4E-4F8F-3CDA662AF3AA}"/>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38;p31">
              <a:extLst>
                <a:ext uri="{FF2B5EF4-FFF2-40B4-BE49-F238E27FC236}">
                  <a16:creationId xmlns:a16="http://schemas.microsoft.com/office/drawing/2014/main" id="{BA7419D4-88D2-4934-1D6D-90E97F2CFBFA}"/>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39;p31">
              <a:extLst>
                <a:ext uri="{FF2B5EF4-FFF2-40B4-BE49-F238E27FC236}">
                  <a16:creationId xmlns:a16="http://schemas.microsoft.com/office/drawing/2014/main" id="{BF12C06A-9E19-291A-5BEB-4646A59B2EB3}"/>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40;p31">
              <a:extLst>
                <a:ext uri="{FF2B5EF4-FFF2-40B4-BE49-F238E27FC236}">
                  <a16:creationId xmlns:a16="http://schemas.microsoft.com/office/drawing/2014/main" id="{0C9B030D-75AB-70B6-BC05-C2D00727EC18}"/>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41;p31">
              <a:extLst>
                <a:ext uri="{FF2B5EF4-FFF2-40B4-BE49-F238E27FC236}">
                  <a16:creationId xmlns:a16="http://schemas.microsoft.com/office/drawing/2014/main" id="{6FE85239-65AE-4797-CEB4-6D67A0BA958E}"/>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42;p31">
              <a:extLst>
                <a:ext uri="{FF2B5EF4-FFF2-40B4-BE49-F238E27FC236}">
                  <a16:creationId xmlns:a16="http://schemas.microsoft.com/office/drawing/2014/main" id="{A0AB9E1F-A8C6-58C9-7F77-B590206251D1}"/>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3;p31">
              <a:extLst>
                <a:ext uri="{FF2B5EF4-FFF2-40B4-BE49-F238E27FC236}">
                  <a16:creationId xmlns:a16="http://schemas.microsoft.com/office/drawing/2014/main" id="{53BED97E-AC86-CDEF-E93E-2AA82E6B9D21}"/>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4;p31">
              <a:extLst>
                <a:ext uri="{FF2B5EF4-FFF2-40B4-BE49-F238E27FC236}">
                  <a16:creationId xmlns:a16="http://schemas.microsoft.com/office/drawing/2014/main" id="{EB31101E-27F2-5FA2-A0F7-501A41F83321}"/>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5;p31">
              <a:extLst>
                <a:ext uri="{FF2B5EF4-FFF2-40B4-BE49-F238E27FC236}">
                  <a16:creationId xmlns:a16="http://schemas.microsoft.com/office/drawing/2014/main" id="{C0C23322-CF65-EBB7-5A48-FE2F1DB179F3}"/>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46;p31">
              <a:extLst>
                <a:ext uri="{FF2B5EF4-FFF2-40B4-BE49-F238E27FC236}">
                  <a16:creationId xmlns:a16="http://schemas.microsoft.com/office/drawing/2014/main" id="{576B925C-1262-1090-DA91-F9CE744876BB}"/>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7;p31">
              <a:extLst>
                <a:ext uri="{FF2B5EF4-FFF2-40B4-BE49-F238E27FC236}">
                  <a16:creationId xmlns:a16="http://schemas.microsoft.com/office/drawing/2014/main" id="{2D6D2707-0907-66E8-41F7-1686C25E4520}"/>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48;p31">
              <a:extLst>
                <a:ext uri="{FF2B5EF4-FFF2-40B4-BE49-F238E27FC236}">
                  <a16:creationId xmlns:a16="http://schemas.microsoft.com/office/drawing/2014/main" id="{3BA067D9-A512-C248-7ABA-CE7AA706B047}"/>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49;p31">
              <a:extLst>
                <a:ext uri="{FF2B5EF4-FFF2-40B4-BE49-F238E27FC236}">
                  <a16:creationId xmlns:a16="http://schemas.microsoft.com/office/drawing/2014/main" id="{57BAD2CF-1088-F224-D78F-D3C2E6D76ADC}"/>
                </a:ext>
              </a:extLst>
            </p:cNvPr>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50;p31">
              <a:extLst>
                <a:ext uri="{FF2B5EF4-FFF2-40B4-BE49-F238E27FC236}">
                  <a16:creationId xmlns:a16="http://schemas.microsoft.com/office/drawing/2014/main" id="{FD60B147-E5D3-1A6B-FB2B-3CEE7F1EA080}"/>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51;p31">
              <a:extLst>
                <a:ext uri="{FF2B5EF4-FFF2-40B4-BE49-F238E27FC236}">
                  <a16:creationId xmlns:a16="http://schemas.microsoft.com/office/drawing/2014/main" id="{E71643B7-E371-8341-49E2-15DF89CE450F}"/>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52;p31">
              <a:extLst>
                <a:ext uri="{FF2B5EF4-FFF2-40B4-BE49-F238E27FC236}">
                  <a16:creationId xmlns:a16="http://schemas.microsoft.com/office/drawing/2014/main" id="{CACDF2E1-831C-06D8-0EEB-3734835CBBE0}"/>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53;p31">
              <a:extLst>
                <a:ext uri="{FF2B5EF4-FFF2-40B4-BE49-F238E27FC236}">
                  <a16:creationId xmlns:a16="http://schemas.microsoft.com/office/drawing/2014/main" id="{E2C4E565-E8DF-FC8D-E8D8-C16AA48755C8}"/>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54;p31">
              <a:extLst>
                <a:ext uri="{FF2B5EF4-FFF2-40B4-BE49-F238E27FC236}">
                  <a16:creationId xmlns:a16="http://schemas.microsoft.com/office/drawing/2014/main" id="{BC6440D4-FDF5-2128-E0CD-F6A44B26D87F}"/>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55;p31">
              <a:extLst>
                <a:ext uri="{FF2B5EF4-FFF2-40B4-BE49-F238E27FC236}">
                  <a16:creationId xmlns:a16="http://schemas.microsoft.com/office/drawing/2014/main" id="{587B7E31-CE4B-A3A2-068A-A9AD0D6DF7C8}"/>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56;p31">
              <a:extLst>
                <a:ext uri="{FF2B5EF4-FFF2-40B4-BE49-F238E27FC236}">
                  <a16:creationId xmlns:a16="http://schemas.microsoft.com/office/drawing/2014/main" id="{49265C50-987A-A55D-EE45-D00615C2A88B}"/>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57;p31">
              <a:extLst>
                <a:ext uri="{FF2B5EF4-FFF2-40B4-BE49-F238E27FC236}">
                  <a16:creationId xmlns:a16="http://schemas.microsoft.com/office/drawing/2014/main" id="{3DC1177C-8018-8CE6-1F4D-760B0D617950}"/>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58;p31">
              <a:extLst>
                <a:ext uri="{FF2B5EF4-FFF2-40B4-BE49-F238E27FC236}">
                  <a16:creationId xmlns:a16="http://schemas.microsoft.com/office/drawing/2014/main" id="{6F4B4BAE-167E-D51C-785D-C660922EC540}"/>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 name="Group 58">
            <a:extLst>
              <a:ext uri="{FF2B5EF4-FFF2-40B4-BE49-F238E27FC236}">
                <a16:creationId xmlns:a16="http://schemas.microsoft.com/office/drawing/2014/main" id="{0CB346D0-36EB-9E97-DA36-45C7B024BF74}"/>
              </a:ext>
            </a:extLst>
          </p:cNvPr>
          <p:cNvGrpSpPr/>
          <p:nvPr/>
        </p:nvGrpSpPr>
        <p:grpSpPr>
          <a:xfrm>
            <a:off x="10600746" y="1478534"/>
            <a:ext cx="8268726" cy="2513814"/>
            <a:chOff x="-8941979" y="1660067"/>
            <a:chExt cx="8268726" cy="2513814"/>
          </a:xfrm>
        </p:grpSpPr>
        <p:sp>
          <p:nvSpPr>
            <p:cNvPr id="55" name="Google Shape;725;p31">
              <a:extLst>
                <a:ext uri="{FF2B5EF4-FFF2-40B4-BE49-F238E27FC236}">
                  <a16:creationId xmlns:a16="http://schemas.microsoft.com/office/drawing/2014/main" id="{4C087460-ED97-5D65-FBBF-266A7385318D}"/>
                </a:ext>
              </a:extLst>
            </p:cNvPr>
            <p:cNvSpPr/>
            <p:nvPr/>
          </p:nvSpPr>
          <p:spPr>
            <a:xfrm>
              <a:off x="-2761884" y="1660067"/>
              <a:ext cx="1099800" cy="1099800"/>
            </a:xfrm>
            <a:prstGeom prst="roundRect">
              <a:avLst>
                <a:gd name="adj" fmla="val 2091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nvGrpSpPr>
            <p:cNvPr id="58" name="Group 57">
              <a:extLst>
                <a:ext uri="{FF2B5EF4-FFF2-40B4-BE49-F238E27FC236}">
                  <a16:creationId xmlns:a16="http://schemas.microsoft.com/office/drawing/2014/main" id="{1917CC0C-D668-FC58-1DD5-0C6A853D0358}"/>
                </a:ext>
              </a:extLst>
            </p:cNvPr>
            <p:cNvGrpSpPr/>
            <p:nvPr/>
          </p:nvGrpSpPr>
          <p:grpSpPr>
            <a:xfrm>
              <a:off x="-8941979" y="1795020"/>
              <a:ext cx="8268726" cy="2378861"/>
              <a:chOff x="-8892715" y="1916225"/>
              <a:chExt cx="8268726" cy="2266383"/>
            </a:xfrm>
          </p:grpSpPr>
          <p:sp>
            <p:nvSpPr>
              <p:cNvPr id="53" name="Rectangle 1">
                <a:extLst>
                  <a:ext uri="{FF2B5EF4-FFF2-40B4-BE49-F238E27FC236}">
                    <a16:creationId xmlns:a16="http://schemas.microsoft.com/office/drawing/2014/main" id="{A6BCA422-984C-1D15-5BF1-6C29D589025E}"/>
                  </a:ext>
                </a:extLst>
              </p:cNvPr>
              <p:cNvSpPr>
                <a:spLocks noChangeArrowheads="1"/>
              </p:cNvSpPr>
              <p:nvPr/>
            </p:nvSpPr>
            <p:spPr bwMode="auto">
              <a:xfrm>
                <a:off x="-8892715" y="2775132"/>
                <a:ext cx="8268726" cy="1407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 </a:t>
                </a:r>
                <a:r>
                  <a:rPr kumimoji="0" lang="en-US" altLang="en-US" sz="1800" b="0" i="0" u="none" strike="noStrike" cap="none" normalizeH="0" baseline="0">
                    <a:ln>
                      <a:noFill/>
                    </a:ln>
                    <a:solidFill>
                      <a:schemeClr val="tx1"/>
                    </a:solidFill>
                    <a:effectLst/>
                    <a:latin typeface="Arial" panose="020B0604020202020204" pitchFamily="34" charset="0"/>
                  </a:rPr>
                  <a:t>a CAE </a:t>
                </a:r>
                <a:r>
                  <a:rPr kumimoji="0" lang="en-US" altLang="en-US" sz="1800" b="1" i="0" u="none" strike="noStrike" cap="none" normalizeH="0" baseline="0" dirty="0">
                    <a:ln>
                      <a:noFill/>
                    </a:ln>
                    <a:solidFill>
                      <a:schemeClr val="tx1"/>
                    </a:solidFill>
                    <a:effectLst/>
                    <a:latin typeface="Arial" panose="020B0604020202020204" pitchFamily="34" charset="0"/>
                  </a:rPr>
                  <a:t>only on healthy</a:t>
                </a:r>
                <a:r>
                  <a:rPr kumimoji="0" lang="en-US" altLang="en-US" sz="1800" b="0" i="0" u="none" strike="noStrike" cap="none" normalizeH="0" baseline="0" dirty="0">
                    <a:ln>
                      <a:noFill/>
                    </a:ln>
                    <a:solidFill>
                      <a:schemeClr val="tx1"/>
                    </a:solidFill>
                    <a:effectLst/>
                    <a:latin typeface="Arial" panose="020B0604020202020204" pitchFamily="34" charset="0"/>
                  </a:rPr>
                  <a:t> MRI slices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reconstruction fidelity using a </a:t>
                </a:r>
                <a:r>
                  <a:rPr kumimoji="0" lang="en-US" altLang="en-US" sz="1800" b="1" i="0" u="none" strike="noStrike" cap="none" normalizeH="0" baseline="0" dirty="0">
                    <a:ln>
                      <a:noFill/>
                    </a:ln>
                    <a:solidFill>
                      <a:schemeClr val="tx1"/>
                    </a:solidFill>
                    <a:effectLst/>
                    <a:latin typeface="Arial" panose="020B0604020202020204" pitchFamily="34" charset="0"/>
                  </a:rPr>
                  <a:t>hybrid loss</a:t>
                </a:r>
                <a:r>
                  <a:rPr kumimoji="0" lang="en-US" altLang="en-US" sz="1800" b="0" i="0" u="none" strike="noStrike" cap="none" normalizeH="0" baseline="0" dirty="0">
                    <a:ln>
                      <a:noFill/>
                    </a:ln>
                    <a:solidFill>
                      <a:schemeClr val="tx1"/>
                    </a:solidFill>
                    <a:effectLst/>
                    <a:latin typeface="Arial" panose="020B0604020202020204" pitchFamily="34" charset="0"/>
                  </a:rPr>
                  <a:t> (MSE + SSIM + gradient)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Detect tumors by thresholding reconstruction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Google Shape;760;p31">
                <a:extLst>
                  <a:ext uri="{FF2B5EF4-FFF2-40B4-BE49-F238E27FC236}">
                    <a16:creationId xmlns:a16="http://schemas.microsoft.com/office/drawing/2014/main" id="{8B24A24A-5E11-48FF-B043-3659135290A8}"/>
                  </a:ext>
                </a:extLst>
              </p:cNvPr>
              <p:cNvSpPr txBox="1">
                <a:spLocks/>
              </p:cNvSpPr>
              <p:nvPr/>
            </p:nvSpPr>
            <p:spPr>
              <a:xfrm>
                <a:off x="-2704134" y="1916225"/>
                <a:ext cx="984300" cy="58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latin typeface="Plus Jakarta Sans" panose="020B0604020202020204" charset="0"/>
                    <a:cs typeface="Plus Jakarta Sans" panose="020B0604020202020204" charset="0"/>
                  </a:rPr>
                  <a:t>02</a:t>
                </a:r>
                <a:endParaRPr lang="en" dirty="0">
                  <a:latin typeface="Plus Jakarta Sans" panose="020B0604020202020204" charset="0"/>
                  <a:cs typeface="Plus Jakarta Sans" panose="020B0604020202020204" charset="0"/>
                </a:endParaRPr>
              </a:p>
            </p:txBody>
          </p:sp>
          <p:sp>
            <p:nvSpPr>
              <p:cNvPr id="57" name="TextBox 56">
                <a:extLst>
                  <a:ext uri="{FF2B5EF4-FFF2-40B4-BE49-F238E27FC236}">
                    <a16:creationId xmlns:a16="http://schemas.microsoft.com/office/drawing/2014/main" id="{B1E17E87-9E32-A615-C5DE-96A56ECEB71E}"/>
                  </a:ext>
                </a:extLst>
              </p:cNvPr>
              <p:cNvSpPr txBox="1"/>
              <p:nvPr/>
            </p:nvSpPr>
            <p:spPr>
              <a:xfrm>
                <a:off x="-2704134" y="2402473"/>
                <a:ext cx="1253479" cy="338554"/>
              </a:xfrm>
              <a:prstGeom prst="rect">
                <a:avLst/>
              </a:prstGeom>
              <a:noFill/>
            </p:spPr>
            <p:txBody>
              <a:bodyPr wrap="square" rtlCol="0">
                <a:spAutoFit/>
              </a:bodyPr>
              <a:lstStyle/>
              <a:p>
                <a:r>
                  <a:rPr lang="en-IN" sz="1600" dirty="0">
                    <a:latin typeface="Plus Jakarta Sans]"/>
                  </a:rPr>
                  <a:t>OBJECTIVE</a:t>
                </a:r>
                <a:endParaRPr lang="en-IN" sz="1200" dirty="0">
                  <a:latin typeface="Plus Jakarta Sans]"/>
                </a:endParaRPr>
              </a:p>
            </p:txBody>
          </p:sp>
        </p:grpSp>
      </p:grpSp>
      <p:sp>
        <p:nvSpPr>
          <p:cNvPr id="931" name="Google Shape;931;p41">
            <a:extLst>
              <a:ext uri="{FF2B5EF4-FFF2-40B4-BE49-F238E27FC236}">
                <a16:creationId xmlns:a16="http://schemas.microsoft.com/office/drawing/2014/main" id="{BF9BC99B-3B1B-53EA-56DB-EF48BA451A73}"/>
              </a:ext>
            </a:extLst>
          </p:cNvPr>
          <p:cNvSpPr txBox="1">
            <a:spLocks/>
          </p:cNvSpPr>
          <p:nvPr/>
        </p:nvSpPr>
        <p:spPr>
          <a:xfrm>
            <a:off x="350583" y="335318"/>
            <a:ext cx="7699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2pPr>
            <a:lvl3pPr marR="0" lvl="2"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3pPr>
            <a:lvl4pPr marR="0" lvl="3"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4pPr>
            <a:lvl5pPr marR="0" lvl="4"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5pPr>
            <a:lvl6pPr marR="0" lvl="5"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6pPr>
            <a:lvl7pPr marR="0" lvl="6"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7pPr>
            <a:lvl8pPr marR="0" lvl="7"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8pPr>
            <a:lvl9pPr marR="0" lvl="8"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9pPr>
          </a:lstStyle>
          <a:p>
            <a:r>
              <a:rPr lang="en-IN" dirty="0"/>
              <a:t>WHY NOT CLASSIFIERS</a:t>
            </a:r>
          </a:p>
        </p:txBody>
      </p:sp>
      <p:graphicFrame>
        <p:nvGraphicFramePr>
          <p:cNvPr id="932" name="Google Shape;932;p41">
            <a:extLst>
              <a:ext uri="{FF2B5EF4-FFF2-40B4-BE49-F238E27FC236}">
                <a16:creationId xmlns:a16="http://schemas.microsoft.com/office/drawing/2014/main" id="{EFEB0944-8436-8DC0-8F7A-344EDEB1BB80}"/>
              </a:ext>
            </a:extLst>
          </p:cNvPr>
          <p:cNvGraphicFramePr/>
          <p:nvPr>
            <p:extLst>
              <p:ext uri="{D42A27DB-BD31-4B8C-83A1-F6EECF244321}">
                <p14:modId xmlns:p14="http://schemas.microsoft.com/office/powerpoint/2010/main" val="1388750102"/>
              </p:ext>
            </p:extLst>
          </p:nvPr>
        </p:nvGraphicFramePr>
        <p:xfrm>
          <a:off x="1837486" y="1039641"/>
          <a:ext cx="6648972" cy="3754229"/>
        </p:xfrm>
        <a:graphic>
          <a:graphicData uri="http://schemas.openxmlformats.org/drawingml/2006/table">
            <a:tbl>
              <a:tblPr firstRow="1">
                <a:noFill/>
                <a:tableStyleId>{C9D0AB7E-5B74-4BE6-A9DA-343EFCE8B1AA}</a:tableStyleId>
              </a:tblPr>
              <a:tblGrid>
                <a:gridCol w="2419872">
                  <a:extLst>
                    <a:ext uri="{9D8B030D-6E8A-4147-A177-3AD203B41FA5}">
                      <a16:colId xmlns:a16="http://schemas.microsoft.com/office/drawing/2014/main" val="20000"/>
                    </a:ext>
                  </a:extLst>
                </a:gridCol>
                <a:gridCol w="1965960">
                  <a:extLst>
                    <a:ext uri="{9D8B030D-6E8A-4147-A177-3AD203B41FA5}">
                      <a16:colId xmlns:a16="http://schemas.microsoft.com/office/drawing/2014/main" val="20001"/>
                    </a:ext>
                  </a:extLst>
                </a:gridCol>
                <a:gridCol w="2263140">
                  <a:extLst>
                    <a:ext uri="{9D8B030D-6E8A-4147-A177-3AD203B41FA5}">
                      <a16:colId xmlns:a16="http://schemas.microsoft.com/office/drawing/2014/main" val="20002"/>
                    </a:ext>
                  </a:extLst>
                </a:gridCol>
              </a:tblGrid>
              <a:tr h="741653">
                <a:tc>
                  <a:txBody>
                    <a:bodyPr/>
                    <a:lstStyle/>
                    <a:p>
                      <a:r>
                        <a:rPr lang="en-IN" sz="1600" b="1" dirty="0">
                          <a:latin typeface="Plus Jakarta Sans]"/>
                        </a:rPr>
                        <a:t>Aspect</a:t>
                      </a:r>
                      <a:endParaRPr lang="en-IN" sz="1400" b="1" dirty="0">
                        <a:latin typeface="Plus Jakarta Sans]"/>
                      </a:endParaRPr>
                    </a:p>
                  </a:txBody>
                  <a:tcPr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sz="1600" b="1" dirty="0">
                          <a:latin typeface="Plus Jakarta Sans]"/>
                        </a:rPr>
                        <a:t>Autoencoder (Anomaly)</a:t>
                      </a: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a:latin typeface="Plus Jakarta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latin typeface="Plus Jakarta Sans]"/>
                        </a:rPr>
                        <a:t>Binary</a:t>
                      </a:r>
                      <a:r>
                        <a:rPr lang="en-IN" sz="1600" dirty="0">
                          <a:latin typeface="Plus Jakarta Sans]"/>
                        </a:rPr>
                        <a:t> </a:t>
                      </a:r>
                      <a:r>
                        <a:rPr lang="en-IN" sz="1600" b="1" dirty="0">
                          <a:latin typeface="Plus Jakarta Sans]"/>
                        </a:rPr>
                        <a:t>Classifier</a:t>
                      </a:r>
                      <a:endParaRPr lang="en-IN" sz="1600" b="1" dirty="0">
                        <a:solidFill>
                          <a:schemeClr val="dk1"/>
                        </a:solidFill>
                        <a:latin typeface="Plus Jakarta Sans]"/>
                        <a:ea typeface="Plus Jakarta Sans"/>
                        <a:cs typeface="Plus Jakarta Sans"/>
                        <a:sym typeface="Plus Jakarta Sans"/>
                      </a:endParaRPr>
                    </a:p>
                    <a:p>
                      <a:pPr marL="0" lvl="0" indent="0" algn="l" rtl="0">
                        <a:spcBef>
                          <a:spcPts val="0"/>
                        </a:spcBef>
                        <a:spcAft>
                          <a:spcPts val="0"/>
                        </a:spcAft>
                        <a:buNone/>
                      </a:pP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solidFill>
                        <a:schemeClr val="lt1"/>
                      </a:solidFill>
                      <a:prstDash val="solid"/>
                      <a:round/>
                      <a:headEnd type="none" w="sm" len="sm"/>
                      <a:tailEnd type="none" w="sm" len="sm"/>
                    </a:lnL>
                    <a:lnR w="9525" cap="flat" cmpd="sng">
                      <a:no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0"/>
                  </a:ext>
                </a:extLst>
              </a:tr>
              <a:tr h="493888">
                <a:tc>
                  <a:txBody>
                    <a:bodyPr/>
                    <a:lstStyle/>
                    <a:p>
                      <a:r>
                        <a:rPr lang="en-IN" sz="1400" dirty="0">
                          <a:latin typeface="Plus Jakarta Sans]"/>
                        </a:rPr>
                        <a:t>Data needed</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Only healthy scans</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Healthy + </a:t>
                      </a:r>
                      <a:r>
                        <a:rPr lang="en-IN" dirty="0" err="1">
                          <a:latin typeface="Plus Jakarta Sans]"/>
                        </a:rPr>
                        <a:t>tumor</a:t>
                      </a:r>
                      <a:r>
                        <a:rPr lang="en-IN" dirty="0">
                          <a:latin typeface="Plus Jakarta Sans]"/>
                        </a:rPr>
                        <a:t> labels</a:t>
                      </a:r>
                    </a:p>
                  </a:txBody>
                  <a:tcPr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1"/>
                  </a:ext>
                </a:extLst>
              </a:tr>
              <a:tr h="493888">
                <a:tc>
                  <a:txBody>
                    <a:bodyPr/>
                    <a:lstStyle/>
                    <a:p>
                      <a:pPr marL="0" lvl="0" indent="0" algn="l" rtl="0">
                        <a:spcBef>
                          <a:spcPts val="0"/>
                        </a:spcBef>
                        <a:spcAft>
                          <a:spcPts val="0"/>
                        </a:spcAft>
                        <a:buNone/>
                      </a:pPr>
                      <a:r>
                        <a:rPr lang="en-IN" sz="1600" dirty="0">
                          <a:latin typeface="Plus Jakarta Sans]"/>
                        </a:rPr>
                        <a:t>Supervision</a:t>
                      </a: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sz="1200" dirty="0">
                          <a:latin typeface="Plus Jakarta Sans]"/>
                        </a:rPr>
                        <a:t>Unsupervised</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Supervised</a:t>
                      </a:r>
                    </a:p>
                  </a:txBody>
                  <a:tcPr anchor="ctr">
                    <a:lnL w="9525" cap="flat" cmpd="sng">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2"/>
                  </a:ext>
                </a:extLst>
              </a:tr>
              <a:tr h="617361">
                <a:tc>
                  <a:txBody>
                    <a:bodyPr/>
                    <a:lstStyle/>
                    <a:p>
                      <a:r>
                        <a:rPr lang="en-IN" sz="1400" dirty="0">
                          <a:latin typeface="Plus Jakarta Sans]"/>
                        </a:rPr>
                        <a:t>Inference cost</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Low–Moderate</a:t>
                      </a:r>
                    </a:p>
                  </a:txBody>
                  <a:tcPr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sz="1200" dirty="0">
                          <a:latin typeface="Plus Jakarta Sans]"/>
                        </a:rPr>
                        <a:t>Low</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3"/>
                  </a:ext>
                </a:extLst>
              </a:tr>
              <a:tr h="617361">
                <a:tc>
                  <a:txBody>
                    <a:bodyPr/>
                    <a:lstStyle/>
                    <a:p>
                      <a:r>
                        <a:rPr lang="en-IN" dirty="0">
                          <a:latin typeface="Plus Jakarta Sans]"/>
                        </a:rPr>
                        <a:t>Generalizes unseen anomalies</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Good</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dirty="0">
                          <a:latin typeface="Plus Jakarta Sans]"/>
                        </a:rPr>
                        <a:t>Limited</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2043377463"/>
                  </a:ext>
                </a:extLst>
              </a:tr>
              <a:tr h="617361">
                <a:tc>
                  <a:txBody>
                    <a:bodyPr/>
                    <a:lstStyle/>
                    <a:p>
                      <a:r>
                        <a:rPr lang="en-IN" dirty="0" err="1">
                          <a:latin typeface="Plus Jakarta Sans]"/>
                        </a:rPr>
                        <a:t>Labeling</a:t>
                      </a:r>
                      <a:r>
                        <a:rPr lang="en-IN" dirty="0">
                          <a:latin typeface="Plus Jakarta Sans]"/>
                        </a:rPr>
                        <a:t> effort</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Minimal</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dirty="0">
                          <a:latin typeface="Plus Jakarta Sans]"/>
                        </a:rPr>
                        <a:t>High</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2121025437"/>
                  </a:ext>
                </a:extLst>
              </a:tr>
            </a:tbl>
          </a:graphicData>
        </a:graphic>
      </p:graphicFrame>
      <p:grpSp>
        <p:nvGrpSpPr>
          <p:cNvPr id="50" name="Group 49">
            <a:extLst>
              <a:ext uri="{FF2B5EF4-FFF2-40B4-BE49-F238E27FC236}">
                <a16:creationId xmlns:a16="http://schemas.microsoft.com/office/drawing/2014/main" id="{2A637278-8F35-BBE3-2EC9-C86B6C0F7E4C}"/>
              </a:ext>
            </a:extLst>
          </p:cNvPr>
          <p:cNvGrpSpPr/>
          <p:nvPr/>
        </p:nvGrpSpPr>
        <p:grpSpPr>
          <a:xfrm>
            <a:off x="-5990603" y="473604"/>
            <a:ext cx="4896231" cy="3992489"/>
            <a:chOff x="-6115431" y="264797"/>
            <a:chExt cx="4896231" cy="3992489"/>
          </a:xfrm>
        </p:grpSpPr>
        <p:grpSp>
          <p:nvGrpSpPr>
            <p:cNvPr id="47" name="Group 46">
              <a:extLst>
                <a:ext uri="{FF2B5EF4-FFF2-40B4-BE49-F238E27FC236}">
                  <a16:creationId xmlns:a16="http://schemas.microsoft.com/office/drawing/2014/main" id="{6DB6242E-D32D-7089-E882-17F3D6462AA8}"/>
                </a:ext>
              </a:extLst>
            </p:cNvPr>
            <p:cNvGrpSpPr/>
            <p:nvPr/>
          </p:nvGrpSpPr>
          <p:grpSpPr>
            <a:xfrm>
              <a:off x="-6115431" y="1046652"/>
              <a:ext cx="4572000" cy="3210634"/>
              <a:chOff x="-6115431" y="1046652"/>
              <a:chExt cx="4572000" cy="3210634"/>
            </a:xfrm>
          </p:grpSpPr>
          <p:pic>
            <p:nvPicPr>
              <p:cNvPr id="44" name="Picture 43">
                <a:extLst>
                  <a:ext uri="{FF2B5EF4-FFF2-40B4-BE49-F238E27FC236}">
                    <a16:creationId xmlns:a16="http://schemas.microsoft.com/office/drawing/2014/main" id="{15ACB289-2470-6ED6-654D-8E51EEF760FC}"/>
                  </a:ext>
                </a:extLst>
              </p:cNvPr>
              <p:cNvPicPr>
                <a:picLocks noChangeAspect="1"/>
              </p:cNvPicPr>
              <p:nvPr/>
            </p:nvPicPr>
            <p:blipFill>
              <a:blip r:embed="rId3"/>
              <a:stretch>
                <a:fillRect/>
              </a:stretch>
            </p:blipFill>
            <p:spPr>
              <a:xfrm>
                <a:off x="-6115431" y="1046652"/>
                <a:ext cx="4572000" cy="14306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6" name="Picture 45">
                <a:extLst>
                  <a:ext uri="{FF2B5EF4-FFF2-40B4-BE49-F238E27FC236}">
                    <a16:creationId xmlns:a16="http://schemas.microsoft.com/office/drawing/2014/main" id="{08AB9766-8D2F-72B3-358B-67BFF6BC837C}"/>
                  </a:ext>
                </a:extLst>
              </p:cNvPr>
              <p:cNvPicPr>
                <a:picLocks noChangeAspect="1"/>
              </p:cNvPicPr>
              <p:nvPr/>
            </p:nvPicPr>
            <p:blipFill>
              <a:blip r:embed="rId4"/>
              <a:stretch>
                <a:fillRect/>
              </a:stretch>
            </p:blipFill>
            <p:spPr>
              <a:xfrm>
                <a:off x="-6115431" y="2571750"/>
                <a:ext cx="4572000" cy="1685536"/>
              </a:xfrm>
              <a:prstGeom prst="roundRect">
                <a:avLst>
                  <a:gd name="adj" fmla="val 6038"/>
                </a:avLst>
              </a:prstGeom>
              <a:solidFill>
                <a:srgbClr val="FFFFFF">
                  <a:shade val="85000"/>
                </a:srgbClr>
              </a:solidFill>
              <a:ln>
                <a:noFill/>
              </a:ln>
              <a:effectLst>
                <a:reflection blurRad="12700" stA="38000" endPos="28000" dist="5000" dir="5400000" sy="-100000" algn="bl" rotWithShape="0"/>
              </a:effectLst>
            </p:spPr>
          </p:pic>
        </p:grpSp>
        <p:sp>
          <p:nvSpPr>
            <p:cNvPr id="49" name="TextBox 48">
              <a:extLst>
                <a:ext uri="{FF2B5EF4-FFF2-40B4-BE49-F238E27FC236}">
                  <a16:creationId xmlns:a16="http://schemas.microsoft.com/office/drawing/2014/main" id="{5881917A-62AA-16E1-349E-3C8D6FB60586}"/>
                </a:ext>
              </a:extLst>
            </p:cNvPr>
            <p:cNvSpPr txBox="1"/>
            <p:nvPr/>
          </p:nvSpPr>
          <p:spPr>
            <a:xfrm>
              <a:off x="-4733925" y="264797"/>
              <a:ext cx="3514725" cy="523220"/>
            </a:xfrm>
            <a:prstGeom prst="rect">
              <a:avLst/>
            </a:prstGeom>
            <a:noFill/>
          </p:spPr>
          <p:txBody>
            <a:bodyPr wrap="square">
              <a:spAutoFit/>
            </a:bodyPr>
            <a:lstStyle/>
            <a:p>
              <a:r>
                <a:rPr lang="en-IN" sz="2800" b="1" dirty="0">
                  <a:latin typeface="Plus Jakarta Sans]"/>
                </a:rPr>
                <a:t>LITERATURE REVIEW</a:t>
              </a:r>
            </a:p>
          </p:txBody>
        </p:sp>
      </p:grpSp>
    </p:spTree>
    <p:extLst>
      <p:ext uri="{BB962C8B-B14F-4D97-AF65-F5344CB8AC3E}">
        <p14:creationId xmlns:p14="http://schemas.microsoft.com/office/powerpoint/2010/main" val="28957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0">
          <a:extLst>
            <a:ext uri="{FF2B5EF4-FFF2-40B4-BE49-F238E27FC236}">
              <a16:creationId xmlns:a16="http://schemas.microsoft.com/office/drawing/2014/main" id="{FA76A5DE-10C1-2B84-ADD1-59ADA119C9C2}"/>
            </a:ext>
          </a:extLst>
        </p:cNvPr>
        <p:cNvGrpSpPr/>
        <p:nvPr/>
      </p:nvGrpSpPr>
      <p:grpSpPr>
        <a:xfrm>
          <a:off x="0" y="0"/>
          <a:ext cx="0" cy="0"/>
          <a:chOff x="0" y="0"/>
          <a:chExt cx="0" cy="0"/>
        </a:xfrm>
      </p:grpSpPr>
      <p:grpSp>
        <p:nvGrpSpPr>
          <p:cNvPr id="654" name="Google Shape;654;p28">
            <a:extLst>
              <a:ext uri="{FF2B5EF4-FFF2-40B4-BE49-F238E27FC236}">
                <a16:creationId xmlns:a16="http://schemas.microsoft.com/office/drawing/2014/main" id="{A9B21397-BC8B-C2D7-E622-DCB8FF7F14E9}"/>
              </a:ext>
            </a:extLst>
          </p:cNvPr>
          <p:cNvGrpSpPr/>
          <p:nvPr/>
        </p:nvGrpSpPr>
        <p:grpSpPr>
          <a:xfrm>
            <a:off x="652533" y="-122092"/>
            <a:ext cx="469058" cy="448115"/>
            <a:chOff x="5348931" y="2165350"/>
            <a:chExt cx="962763" cy="919776"/>
          </a:xfrm>
        </p:grpSpPr>
        <p:sp>
          <p:nvSpPr>
            <p:cNvPr id="655" name="Google Shape;655;p28">
              <a:extLst>
                <a:ext uri="{FF2B5EF4-FFF2-40B4-BE49-F238E27FC236}">
                  <a16:creationId xmlns:a16="http://schemas.microsoft.com/office/drawing/2014/main" id="{795D2469-3EF9-4B03-400A-D0528724F8D5}"/>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8">
              <a:extLst>
                <a:ext uri="{FF2B5EF4-FFF2-40B4-BE49-F238E27FC236}">
                  <a16:creationId xmlns:a16="http://schemas.microsoft.com/office/drawing/2014/main" id="{12C02B47-D8AC-1869-60E0-BEEEDB5E85F4}"/>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8">
              <a:extLst>
                <a:ext uri="{FF2B5EF4-FFF2-40B4-BE49-F238E27FC236}">
                  <a16:creationId xmlns:a16="http://schemas.microsoft.com/office/drawing/2014/main" id="{15802E24-AC4B-AD2C-BE0F-4EEA17DBAEE5}"/>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a:extLst>
                <a:ext uri="{FF2B5EF4-FFF2-40B4-BE49-F238E27FC236}">
                  <a16:creationId xmlns:a16="http://schemas.microsoft.com/office/drawing/2014/main" id="{D0A69F64-9EB6-263B-13D3-EFFB70ADC9A9}"/>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a:extLst>
                <a:ext uri="{FF2B5EF4-FFF2-40B4-BE49-F238E27FC236}">
                  <a16:creationId xmlns:a16="http://schemas.microsoft.com/office/drawing/2014/main" id="{5EC26986-5802-ACF3-6F3E-1A49FA308771}"/>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a:extLst>
                <a:ext uri="{FF2B5EF4-FFF2-40B4-BE49-F238E27FC236}">
                  <a16:creationId xmlns:a16="http://schemas.microsoft.com/office/drawing/2014/main" id="{82551C14-A7D3-F6C7-9D49-E3800BEEDB36}"/>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a:extLst>
                <a:ext uri="{FF2B5EF4-FFF2-40B4-BE49-F238E27FC236}">
                  <a16:creationId xmlns:a16="http://schemas.microsoft.com/office/drawing/2014/main" id="{E6293877-F416-6330-1B2F-99885EE33F8D}"/>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a:extLst>
                <a:ext uri="{FF2B5EF4-FFF2-40B4-BE49-F238E27FC236}">
                  <a16:creationId xmlns:a16="http://schemas.microsoft.com/office/drawing/2014/main" id="{C0CC3D84-8B05-EF97-5ECD-3AC55B4E4389}"/>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a:extLst>
                <a:ext uri="{FF2B5EF4-FFF2-40B4-BE49-F238E27FC236}">
                  <a16:creationId xmlns:a16="http://schemas.microsoft.com/office/drawing/2014/main" id="{C8220D79-6FF2-4C7C-853F-2F17865E1779}"/>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a:extLst>
                <a:ext uri="{FF2B5EF4-FFF2-40B4-BE49-F238E27FC236}">
                  <a16:creationId xmlns:a16="http://schemas.microsoft.com/office/drawing/2014/main" id="{C421F575-ECFA-B35F-663A-0FC0F935EC49}"/>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a:extLst>
                <a:ext uri="{FF2B5EF4-FFF2-40B4-BE49-F238E27FC236}">
                  <a16:creationId xmlns:a16="http://schemas.microsoft.com/office/drawing/2014/main" id="{55020BBA-3F0E-174F-3F6F-C229DAEA539A}"/>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a:extLst>
                <a:ext uri="{FF2B5EF4-FFF2-40B4-BE49-F238E27FC236}">
                  <a16:creationId xmlns:a16="http://schemas.microsoft.com/office/drawing/2014/main" id="{9507DD61-C589-AEA3-F9BE-74BA122339ED}"/>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a:extLst>
                <a:ext uri="{FF2B5EF4-FFF2-40B4-BE49-F238E27FC236}">
                  <a16:creationId xmlns:a16="http://schemas.microsoft.com/office/drawing/2014/main" id="{2B27B7F7-7A00-7E3E-21D3-E869769FD5D9}"/>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a:extLst>
                <a:ext uri="{FF2B5EF4-FFF2-40B4-BE49-F238E27FC236}">
                  <a16:creationId xmlns:a16="http://schemas.microsoft.com/office/drawing/2014/main" id="{1F592E59-08BF-4E68-A956-EC666AC81E01}"/>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a:extLst>
                <a:ext uri="{FF2B5EF4-FFF2-40B4-BE49-F238E27FC236}">
                  <a16:creationId xmlns:a16="http://schemas.microsoft.com/office/drawing/2014/main" id="{61CCC3D4-6B2B-9563-7CD6-AF8A2B07C1A1}"/>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a:extLst>
                <a:ext uri="{FF2B5EF4-FFF2-40B4-BE49-F238E27FC236}">
                  <a16:creationId xmlns:a16="http://schemas.microsoft.com/office/drawing/2014/main" id="{ACD7E9FD-029E-2F29-2E2D-69043F14E847}"/>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a:extLst>
                <a:ext uri="{FF2B5EF4-FFF2-40B4-BE49-F238E27FC236}">
                  <a16:creationId xmlns:a16="http://schemas.microsoft.com/office/drawing/2014/main" id="{48C68F38-A4CF-9C9F-0D42-A4245A296DEE}"/>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a:extLst>
                <a:ext uri="{FF2B5EF4-FFF2-40B4-BE49-F238E27FC236}">
                  <a16:creationId xmlns:a16="http://schemas.microsoft.com/office/drawing/2014/main" id="{79638CD6-A761-331B-376A-E450194BFFB1}"/>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a:extLst>
                <a:ext uri="{FF2B5EF4-FFF2-40B4-BE49-F238E27FC236}">
                  <a16:creationId xmlns:a16="http://schemas.microsoft.com/office/drawing/2014/main" id="{F5173C65-DD02-05A2-31AC-F83FA31E0E93}"/>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a:extLst>
                <a:ext uri="{FF2B5EF4-FFF2-40B4-BE49-F238E27FC236}">
                  <a16:creationId xmlns:a16="http://schemas.microsoft.com/office/drawing/2014/main" id="{06E210BC-BDD0-7729-6365-8D8DE68CAE7F}"/>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a:extLst>
                <a:ext uri="{FF2B5EF4-FFF2-40B4-BE49-F238E27FC236}">
                  <a16:creationId xmlns:a16="http://schemas.microsoft.com/office/drawing/2014/main" id="{6CD93A93-7431-9230-750B-E1A35E2E3EFA}"/>
                </a:ext>
              </a:extLst>
            </p:cNvPr>
            <p:cNvSpPr/>
            <p:nvPr/>
          </p:nvSpPr>
          <p:spPr>
            <a:xfrm rot="8236840">
              <a:off x="5801538" y="2318224"/>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28">
              <a:extLst>
                <a:ext uri="{FF2B5EF4-FFF2-40B4-BE49-F238E27FC236}">
                  <a16:creationId xmlns:a16="http://schemas.microsoft.com/office/drawing/2014/main" id="{2C91F408-526A-14CB-94F6-1D8000FE4678}"/>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a:extLst>
                <a:ext uri="{FF2B5EF4-FFF2-40B4-BE49-F238E27FC236}">
                  <a16:creationId xmlns:a16="http://schemas.microsoft.com/office/drawing/2014/main" id="{3D96FC03-0B3B-63D9-58E2-DEDFB464B705}"/>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a:extLst>
                <a:ext uri="{FF2B5EF4-FFF2-40B4-BE49-F238E27FC236}">
                  <a16:creationId xmlns:a16="http://schemas.microsoft.com/office/drawing/2014/main" id="{B9C608FF-6DE9-D19B-1B46-CD03A4DE2026}"/>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a:extLst>
                <a:ext uri="{FF2B5EF4-FFF2-40B4-BE49-F238E27FC236}">
                  <a16:creationId xmlns:a16="http://schemas.microsoft.com/office/drawing/2014/main" id="{196E81EC-20C2-9497-44AD-636A04EB47C7}"/>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a:extLst>
                <a:ext uri="{FF2B5EF4-FFF2-40B4-BE49-F238E27FC236}">
                  <a16:creationId xmlns:a16="http://schemas.microsoft.com/office/drawing/2014/main" id="{63D69E43-8655-4C16-91CA-065C16C73226}"/>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8">
              <a:extLst>
                <a:ext uri="{FF2B5EF4-FFF2-40B4-BE49-F238E27FC236}">
                  <a16:creationId xmlns:a16="http://schemas.microsoft.com/office/drawing/2014/main" id="{485CB0F0-89E5-20A0-D0AE-7B52B567DC59}"/>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8">
              <a:extLst>
                <a:ext uri="{FF2B5EF4-FFF2-40B4-BE49-F238E27FC236}">
                  <a16:creationId xmlns:a16="http://schemas.microsoft.com/office/drawing/2014/main" id="{48AA9218-859A-23A9-550B-C5453F44169F}"/>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a:extLst>
                <a:ext uri="{FF2B5EF4-FFF2-40B4-BE49-F238E27FC236}">
                  <a16:creationId xmlns:a16="http://schemas.microsoft.com/office/drawing/2014/main" id="{402E1D71-A299-CD31-15FD-068DE2F8EEEC}"/>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a:extLst>
                <a:ext uri="{FF2B5EF4-FFF2-40B4-BE49-F238E27FC236}">
                  <a16:creationId xmlns:a16="http://schemas.microsoft.com/office/drawing/2014/main" id="{F96F8D51-DD28-2F25-5258-3F0B19FA242D}"/>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5" name="Google Shape;685;p28">
            <a:extLst>
              <a:ext uri="{FF2B5EF4-FFF2-40B4-BE49-F238E27FC236}">
                <a16:creationId xmlns:a16="http://schemas.microsoft.com/office/drawing/2014/main" id="{0D3F5BBF-CD38-9AFC-801F-A93447A6EB0B}"/>
              </a:ext>
            </a:extLst>
          </p:cNvPr>
          <p:cNvSpPr/>
          <p:nvPr/>
        </p:nvSpPr>
        <p:spPr>
          <a:xfrm rot="2637661">
            <a:off x="9208840" y="3154780"/>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28">
            <a:extLst>
              <a:ext uri="{FF2B5EF4-FFF2-40B4-BE49-F238E27FC236}">
                <a16:creationId xmlns:a16="http://schemas.microsoft.com/office/drawing/2014/main" id="{E34ACCA7-A154-5233-0D04-BFADD637D627}"/>
              </a:ext>
            </a:extLst>
          </p:cNvPr>
          <p:cNvSpPr/>
          <p:nvPr/>
        </p:nvSpPr>
        <p:spPr>
          <a:xfrm rot="3831921">
            <a:off x="-661498" y="3234822"/>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328;p49">
            <a:extLst>
              <a:ext uri="{FF2B5EF4-FFF2-40B4-BE49-F238E27FC236}">
                <a16:creationId xmlns:a16="http://schemas.microsoft.com/office/drawing/2014/main" id="{A2C2478A-3E6F-AB33-B95B-8D5399AF5C22}"/>
              </a:ext>
            </a:extLst>
          </p:cNvPr>
          <p:cNvSpPr/>
          <p:nvPr/>
        </p:nvSpPr>
        <p:spPr>
          <a:xfrm rot="1879053">
            <a:off x="-550776" y="4157080"/>
            <a:ext cx="2406618" cy="1972839"/>
          </a:xfrm>
          <a:custGeom>
            <a:avLst/>
            <a:gdLst/>
            <a:ahLst/>
            <a:cxnLst/>
            <a:rect l="l" t="t" r="r" b="b"/>
            <a:pathLst>
              <a:path w="3526180" h="2890606" extrusionOk="0">
                <a:moveTo>
                  <a:pt x="1193674" y="2890606"/>
                </a:moveTo>
                <a:lnTo>
                  <a:pt x="1175331" y="2885403"/>
                </a:lnTo>
                <a:cubicBezTo>
                  <a:pt x="1270976" y="2548829"/>
                  <a:pt x="1549826" y="2268070"/>
                  <a:pt x="1885800" y="2170216"/>
                </a:cubicBezTo>
                <a:cubicBezTo>
                  <a:pt x="1939556" y="2154569"/>
                  <a:pt x="1995933" y="2142777"/>
                  <a:pt x="2050437" y="2131434"/>
                </a:cubicBezTo>
                <a:cubicBezTo>
                  <a:pt x="2176779" y="2105081"/>
                  <a:pt x="2307425" y="2077828"/>
                  <a:pt x="2409771" y="2000189"/>
                </a:cubicBezTo>
                <a:cubicBezTo>
                  <a:pt x="2536000" y="1904394"/>
                  <a:pt x="2597767" y="1745672"/>
                  <a:pt x="2633255" y="1634604"/>
                </a:cubicBezTo>
                <a:cubicBezTo>
                  <a:pt x="2645721" y="1595597"/>
                  <a:pt x="2657251" y="1555392"/>
                  <a:pt x="2668369" y="1516498"/>
                </a:cubicBezTo>
                <a:cubicBezTo>
                  <a:pt x="2697268" y="1415537"/>
                  <a:pt x="2727178" y="1311132"/>
                  <a:pt x="2776816" y="1216348"/>
                </a:cubicBezTo>
                <a:cubicBezTo>
                  <a:pt x="2916859" y="948991"/>
                  <a:pt x="3224833" y="775706"/>
                  <a:pt x="3526180" y="794836"/>
                </a:cubicBezTo>
                <a:lnTo>
                  <a:pt x="3524945" y="813852"/>
                </a:lnTo>
                <a:cubicBezTo>
                  <a:pt x="3231271" y="795098"/>
                  <a:pt x="2930335" y="964264"/>
                  <a:pt x="2793699" y="1225183"/>
                </a:cubicBezTo>
                <a:cubicBezTo>
                  <a:pt x="2744960" y="1318245"/>
                  <a:pt x="2715349" y="1421676"/>
                  <a:pt x="2686712" y="1521701"/>
                </a:cubicBezTo>
                <a:cubicBezTo>
                  <a:pt x="2675519" y="1560708"/>
                  <a:pt x="2663989" y="1601100"/>
                  <a:pt x="2651448" y="1640369"/>
                </a:cubicBezTo>
                <a:cubicBezTo>
                  <a:pt x="2615174" y="1753908"/>
                  <a:pt x="2551835" y="1916298"/>
                  <a:pt x="2421301" y="2015312"/>
                </a:cubicBezTo>
                <a:cubicBezTo>
                  <a:pt x="2315549" y="2095572"/>
                  <a:pt x="2182768" y="2123236"/>
                  <a:pt x="2054331" y="2150039"/>
                </a:cubicBezTo>
                <a:cubicBezTo>
                  <a:pt x="2000163" y="2161345"/>
                  <a:pt x="1944161" y="2173024"/>
                  <a:pt x="1891116" y="2188485"/>
                </a:cubicBezTo>
                <a:cubicBezTo>
                  <a:pt x="1561281" y="2284579"/>
                  <a:pt x="1287522" y="2560172"/>
                  <a:pt x="1193674" y="2890606"/>
                </a:cubicBezTo>
                <a:close/>
                <a:moveTo>
                  <a:pt x="1063065" y="2802448"/>
                </a:moveTo>
                <a:lnTo>
                  <a:pt x="1044722" y="2797244"/>
                </a:lnTo>
                <a:cubicBezTo>
                  <a:pt x="1140367" y="2460671"/>
                  <a:pt x="1419254" y="2179912"/>
                  <a:pt x="1755191" y="2082058"/>
                </a:cubicBezTo>
                <a:cubicBezTo>
                  <a:pt x="1808947" y="2066411"/>
                  <a:pt x="1865286" y="2054656"/>
                  <a:pt x="1919791" y="2043276"/>
                </a:cubicBezTo>
                <a:cubicBezTo>
                  <a:pt x="2046170" y="2016922"/>
                  <a:pt x="2176854" y="1989670"/>
                  <a:pt x="2279200" y="1912031"/>
                </a:cubicBezTo>
                <a:cubicBezTo>
                  <a:pt x="2405429" y="1816236"/>
                  <a:pt x="2467196" y="1657514"/>
                  <a:pt x="2502684" y="1546445"/>
                </a:cubicBezTo>
                <a:cubicBezTo>
                  <a:pt x="2515149" y="1507439"/>
                  <a:pt x="2526679" y="1467234"/>
                  <a:pt x="2537797" y="1428377"/>
                </a:cubicBezTo>
                <a:cubicBezTo>
                  <a:pt x="2566697" y="1327416"/>
                  <a:pt x="2596607" y="1223012"/>
                  <a:pt x="2646245" y="1128227"/>
                </a:cubicBezTo>
                <a:cubicBezTo>
                  <a:pt x="2786250" y="860870"/>
                  <a:pt x="3094149" y="687548"/>
                  <a:pt x="3395609" y="706715"/>
                </a:cubicBezTo>
                <a:lnTo>
                  <a:pt x="3394373" y="725731"/>
                </a:lnTo>
                <a:cubicBezTo>
                  <a:pt x="3100775" y="707164"/>
                  <a:pt x="2799726" y="876181"/>
                  <a:pt x="2663128" y="1137062"/>
                </a:cubicBezTo>
                <a:cubicBezTo>
                  <a:pt x="2614388" y="1230124"/>
                  <a:pt x="2584778" y="1333593"/>
                  <a:pt x="2556103" y="1433618"/>
                </a:cubicBezTo>
                <a:cubicBezTo>
                  <a:pt x="2544947" y="1472625"/>
                  <a:pt x="2533380" y="1512979"/>
                  <a:pt x="2520839" y="1552248"/>
                </a:cubicBezTo>
                <a:cubicBezTo>
                  <a:pt x="2484565" y="1665749"/>
                  <a:pt x="2421226" y="1828140"/>
                  <a:pt x="2290692" y="1927192"/>
                </a:cubicBezTo>
                <a:cubicBezTo>
                  <a:pt x="2184902" y="2007451"/>
                  <a:pt x="2052122" y="2035153"/>
                  <a:pt x="1923647" y="2061919"/>
                </a:cubicBezTo>
                <a:cubicBezTo>
                  <a:pt x="1869516" y="2073224"/>
                  <a:pt x="1813514" y="2084904"/>
                  <a:pt x="1760470" y="2100327"/>
                </a:cubicBezTo>
                <a:cubicBezTo>
                  <a:pt x="1430672" y="2196421"/>
                  <a:pt x="1156913" y="2472013"/>
                  <a:pt x="1063028" y="2802448"/>
                </a:cubicBezTo>
                <a:close/>
                <a:moveTo>
                  <a:pt x="932456" y="2714290"/>
                </a:moveTo>
                <a:lnTo>
                  <a:pt x="914151" y="2709086"/>
                </a:lnTo>
                <a:cubicBezTo>
                  <a:pt x="1009796" y="2372475"/>
                  <a:pt x="1288645" y="2091754"/>
                  <a:pt x="1624620" y="1993900"/>
                </a:cubicBezTo>
                <a:cubicBezTo>
                  <a:pt x="1678376" y="1978253"/>
                  <a:pt x="1734715" y="1966498"/>
                  <a:pt x="1789257" y="1955118"/>
                </a:cubicBezTo>
                <a:cubicBezTo>
                  <a:pt x="1915636" y="1928764"/>
                  <a:pt x="2046282" y="1901512"/>
                  <a:pt x="2148628" y="1823872"/>
                </a:cubicBezTo>
                <a:cubicBezTo>
                  <a:pt x="2274820" y="1728115"/>
                  <a:pt x="2336624" y="1569393"/>
                  <a:pt x="2372112" y="1458287"/>
                </a:cubicBezTo>
                <a:cubicBezTo>
                  <a:pt x="2384578" y="1419281"/>
                  <a:pt x="2396108" y="1379038"/>
                  <a:pt x="2407226" y="1340144"/>
                </a:cubicBezTo>
                <a:cubicBezTo>
                  <a:pt x="2436125" y="1239183"/>
                  <a:pt x="2466035" y="1134816"/>
                  <a:pt x="2515636" y="1040032"/>
                </a:cubicBezTo>
                <a:cubicBezTo>
                  <a:pt x="2655678" y="772674"/>
                  <a:pt x="2963727" y="599390"/>
                  <a:pt x="3265000" y="618519"/>
                </a:cubicBezTo>
                <a:lnTo>
                  <a:pt x="3263765" y="637536"/>
                </a:lnTo>
                <a:cubicBezTo>
                  <a:pt x="2969866" y="618706"/>
                  <a:pt x="2669117" y="787948"/>
                  <a:pt x="2532519" y="1048866"/>
                </a:cubicBezTo>
                <a:cubicBezTo>
                  <a:pt x="2483779" y="1141891"/>
                  <a:pt x="2454206" y="1245322"/>
                  <a:pt x="2425531" y="1345347"/>
                </a:cubicBezTo>
                <a:cubicBezTo>
                  <a:pt x="2414376" y="1384392"/>
                  <a:pt x="2402808" y="1424746"/>
                  <a:pt x="2390268" y="1464052"/>
                </a:cubicBezTo>
                <a:cubicBezTo>
                  <a:pt x="2353956" y="1577591"/>
                  <a:pt x="2290617" y="1739982"/>
                  <a:pt x="2160121" y="1838996"/>
                </a:cubicBezTo>
                <a:cubicBezTo>
                  <a:pt x="2054368" y="1919256"/>
                  <a:pt x="1921550" y="1946957"/>
                  <a:pt x="1793113" y="1973723"/>
                </a:cubicBezTo>
                <a:cubicBezTo>
                  <a:pt x="1738945" y="1985028"/>
                  <a:pt x="1682980" y="1996708"/>
                  <a:pt x="1629936" y="2012131"/>
                </a:cubicBezTo>
                <a:cubicBezTo>
                  <a:pt x="1300138" y="2108225"/>
                  <a:pt x="1026379" y="2383818"/>
                  <a:pt x="932456" y="2714252"/>
                </a:cubicBezTo>
                <a:close/>
                <a:moveTo>
                  <a:pt x="801884" y="2626131"/>
                </a:moveTo>
                <a:lnTo>
                  <a:pt x="783542" y="2620928"/>
                </a:lnTo>
                <a:cubicBezTo>
                  <a:pt x="879187" y="2284317"/>
                  <a:pt x="1158074" y="2003595"/>
                  <a:pt x="1494011" y="1905742"/>
                </a:cubicBezTo>
                <a:cubicBezTo>
                  <a:pt x="1547767" y="1890094"/>
                  <a:pt x="1604143" y="1878302"/>
                  <a:pt x="1658648" y="1866960"/>
                </a:cubicBezTo>
                <a:cubicBezTo>
                  <a:pt x="1784989" y="1840606"/>
                  <a:pt x="1915673" y="1813354"/>
                  <a:pt x="2018019" y="1735714"/>
                </a:cubicBezTo>
                <a:cubicBezTo>
                  <a:pt x="2144211" y="1639957"/>
                  <a:pt x="2206015" y="1481197"/>
                  <a:pt x="2241503" y="1370129"/>
                </a:cubicBezTo>
                <a:cubicBezTo>
                  <a:pt x="2253969" y="1331123"/>
                  <a:pt x="2265499" y="1290880"/>
                  <a:pt x="2276617" y="1251986"/>
                </a:cubicBezTo>
                <a:cubicBezTo>
                  <a:pt x="2305516" y="1151025"/>
                  <a:pt x="2335389" y="1046657"/>
                  <a:pt x="2385027" y="951911"/>
                </a:cubicBezTo>
                <a:cubicBezTo>
                  <a:pt x="2525069" y="684554"/>
                  <a:pt x="2833043" y="511270"/>
                  <a:pt x="3134391" y="530399"/>
                </a:cubicBezTo>
                <a:lnTo>
                  <a:pt x="3133155" y="549415"/>
                </a:lnTo>
                <a:cubicBezTo>
                  <a:pt x="2839669" y="530548"/>
                  <a:pt x="2538546" y="699827"/>
                  <a:pt x="2401910" y="960745"/>
                </a:cubicBezTo>
                <a:cubicBezTo>
                  <a:pt x="2353170" y="1053770"/>
                  <a:pt x="2323559" y="1157202"/>
                  <a:pt x="2294922" y="1257226"/>
                </a:cubicBezTo>
                <a:cubicBezTo>
                  <a:pt x="2283767" y="1296271"/>
                  <a:pt x="2272199" y="1336663"/>
                  <a:pt x="2259659" y="1375932"/>
                </a:cubicBezTo>
                <a:cubicBezTo>
                  <a:pt x="2223347" y="1489470"/>
                  <a:pt x="2160008" y="1651861"/>
                  <a:pt x="2029511" y="1750875"/>
                </a:cubicBezTo>
                <a:cubicBezTo>
                  <a:pt x="1923722" y="1831135"/>
                  <a:pt x="1790941" y="1858837"/>
                  <a:pt x="1662504" y="1885602"/>
                </a:cubicBezTo>
                <a:cubicBezTo>
                  <a:pt x="1608336" y="1896907"/>
                  <a:pt x="1552334" y="1908587"/>
                  <a:pt x="1499289" y="1924047"/>
                </a:cubicBezTo>
                <a:cubicBezTo>
                  <a:pt x="1169491" y="2020142"/>
                  <a:pt x="895733" y="2295734"/>
                  <a:pt x="801847" y="2626169"/>
                </a:cubicBezTo>
                <a:close/>
                <a:moveTo>
                  <a:pt x="671275" y="2537973"/>
                </a:moveTo>
                <a:lnTo>
                  <a:pt x="652933" y="2532770"/>
                </a:lnTo>
                <a:cubicBezTo>
                  <a:pt x="748578" y="2196196"/>
                  <a:pt x="1027427" y="1915437"/>
                  <a:pt x="1363402" y="1817584"/>
                </a:cubicBezTo>
                <a:cubicBezTo>
                  <a:pt x="1417158" y="1801936"/>
                  <a:pt x="1473497" y="1790181"/>
                  <a:pt x="1528001" y="1778802"/>
                </a:cubicBezTo>
                <a:cubicBezTo>
                  <a:pt x="1654380" y="1752448"/>
                  <a:pt x="1785027" y="1725195"/>
                  <a:pt x="1887373" y="1647556"/>
                </a:cubicBezTo>
                <a:cubicBezTo>
                  <a:pt x="2013602" y="1551761"/>
                  <a:pt x="2075369" y="1393039"/>
                  <a:pt x="2110857" y="1281971"/>
                </a:cubicBezTo>
                <a:cubicBezTo>
                  <a:pt x="2123322" y="1242927"/>
                  <a:pt x="2134890" y="1202685"/>
                  <a:pt x="2146008" y="1163753"/>
                </a:cubicBezTo>
                <a:cubicBezTo>
                  <a:pt x="2174907" y="1062829"/>
                  <a:pt x="2204780" y="958499"/>
                  <a:pt x="2254381" y="863752"/>
                </a:cubicBezTo>
                <a:cubicBezTo>
                  <a:pt x="2394423" y="596433"/>
                  <a:pt x="2701873" y="422999"/>
                  <a:pt x="3003744" y="442240"/>
                </a:cubicBezTo>
                <a:lnTo>
                  <a:pt x="3002509" y="461257"/>
                </a:lnTo>
                <a:cubicBezTo>
                  <a:pt x="2708648" y="442539"/>
                  <a:pt x="2407900" y="611706"/>
                  <a:pt x="2271264" y="872587"/>
                </a:cubicBezTo>
                <a:cubicBezTo>
                  <a:pt x="2222561" y="965612"/>
                  <a:pt x="2192951" y="1069006"/>
                  <a:pt x="2164313" y="1168994"/>
                </a:cubicBezTo>
                <a:cubicBezTo>
                  <a:pt x="2153120" y="1208038"/>
                  <a:pt x="2141553" y="1248467"/>
                  <a:pt x="2129012" y="1287773"/>
                </a:cubicBezTo>
                <a:cubicBezTo>
                  <a:pt x="2092738" y="1401275"/>
                  <a:pt x="2029399" y="1563666"/>
                  <a:pt x="1898865" y="1662717"/>
                </a:cubicBezTo>
                <a:cubicBezTo>
                  <a:pt x="1793075" y="1742976"/>
                  <a:pt x="1660295" y="1770678"/>
                  <a:pt x="1531857" y="1797444"/>
                </a:cubicBezTo>
                <a:cubicBezTo>
                  <a:pt x="1477727" y="1808749"/>
                  <a:pt x="1421725" y="1820429"/>
                  <a:pt x="1368680" y="1835852"/>
                </a:cubicBezTo>
                <a:cubicBezTo>
                  <a:pt x="1038845" y="1931946"/>
                  <a:pt x="765086" y="2207539"/>
                  <a:pt x="671201" y="2537973"/>
                </a:cubicBezTo>
                <a:close/>
                <a:moveTo>
                  <a:pt x="540704" y="2449815"/>
                </a:moveTo>
                <a:lnTo>
                  <a:pt x="522361" y="2444612"/>
                </a:lnTo>
                <a:cubicBezTo>
                  <a:pt x="617969" y="2108000"/>
                  <a:pt x="896856" y="1827279"/>
                  <a:pt x="1232830" y="1729425"/>
                </a:cubicBezTo>
                <a:cubicBezTo>
                  <a:pt x="1286586" y="1713778"/>
                  <a:pt x="1342925" y="1702023"/>
                  <a:pt x="1397430" y="1690643"/>
                </a:cubicBezTo>
                <a:cubicBezTo>
                  <a:pt x="1523809" y="1664290"/>
                  <a:pt x="1654455" y="1637037"/>
                  <a:pt x="1756801" y="1559398"/>
                </a:cubicBezTo>
                <a:cubicBezTo>
                  <a:pt x="1883030" y="1463603"/>
                  <a:pt x="1944797" y="1304881"/>
                  <a:pt x="1980285" y="1193813"/>
                </a:cubicBezTo>
                <a:cubicBezTo>
                  <a:pt x="1992788" y="1154768"/>
                  <a:pt x="2004318" y="1114489"/>
                  <a:pt x="2015436" y="1075557"/>
                </a:cubicBezTo>
                <a:cubicBezTo>
                  <a:pt x="2044336" y="974633"/>
                  <a:pt x="2074208" y="870303"/>
                  <a:pt x="2123809" y="775594"/>
                </a:cubicBezTo>
                <a:cubicBezTo>
                  <a:pt x="2263851" y="508237"/>
                  <a:pt x="2571825" y="334878"/>
                  <a:pt x="2873173" y="354082"/>
                </a:cubicBezTo>
                <a:lnTo>
                  <a:pt x="2871937" y="373099"/>
                </a:lnTo>
                <a:cubicBezTo>
                  <a:pt x="2578301" y="354269"/>
                  <a:pt x="2277328" y="523510"/>
                  <a:pt x="2140692" y="784429"/>
                </a:cubicBezTo>
                <a:cubicBezTo>
                  <a:pt x="2091990" y="877416"/>
                  <a:pt x="2062379" y="980810"/>
                  <a:pt x="2033742" y="1080798"/>
                </a:cubicBezTo>
                <a:cubicBezTo>
                  <a:pt x="2022549" y="1119879"/>
                  <a:pt x="2010981" y="1160271"/>
                  <a:pt x="1998441" y="1199615"/>
                </a:cubicBezTo>
                <a:cubicBezTo>
                  <a:pt x="1962167" y="1313154"/>
                  <a:pt x="1898828" y="1475507"/>
                  <a:pt x="1768294" y="1574559"/>
                </a:cubicBezTo>
                <a:cubicBezTo>
                  <a:pt x="1662541" y="1654819"/>
                  <a:pt x="1529723" y="1682520"/>
                  <a:pt x="1401286" y="1709285"/>
                </a:cubicBezTo>
                <a:cubicBezTo>
                  <a:pt x="1347155" y="1720591"/>
                  <a:pt x="1291153" y="1732270"/>
                  <a:pt x="1238109" y="1747693"/>
                </a:cubicBezTo>
                <a:cubicBezTo>
                  <a:pt x="908311" y="1843788"/>
                  <a:pt x="634515" y="2119381"/>
                  <a:pt x="540666" y="2449815"/>
                </a:cubicBezTo>
                <a:close/>
                <a:moveTo>
                  <a:pt x="410095" y="2361657"/>
                </a:moveTo>
                <a:lnTo>
                  <a:pt x="391752" y="2356453"/>
                </a:lnTo>
                <a:cubicBezTo>
                  <a:pt x="487397" y="2019842"/>
                  <a:pt x="766284" y="1739121"/>
                  <a:pt x="1102221" y="1641267"/>
                </a:cubicBezTo>
                <a:cubicBezTo>
                  <a:pt x="1155977" y="1625619"/>
                  <a:pt x="1212354" y="1613827"/>
                  <a:pt x="1266858" y="1602485"/>
                </a:cubicBezTo>
                <a:cubicBezTo>
                  <a:pt x="1393200" y="1576131"/>
                  <a:pt x="1523884" y="1548879"/>
                  <a:pt x="1626230" y="1471240"/>
                </a:cubicBezTo>
                <a:cubicBezTo>
                  <a:pt x="1752459" y="1375445"/>
                  <a:pt x="1814226" y="1216722"/>
                  <a:pt x="1849714" y="1105654"/>
                </a:cubicBezTo>
                <a:cubicBezTo>
                  <a:pt x="1862179" y="1066648"/>
                  <a:pt x="1873709" y="1026443"/>
                  <a:pt x="1884827" y="987549"/>
                </a:cubicBezTo>
                <a:cubicBezTo>
                  <a:pt x="1913727" y="886588"/>
                  <a:pt x="1943637" y="782183"/>
                  <a:pt x="1993275" y="687399"/>
                </a:cubicBezTo>
                <a:cubicBezTo>
                  <a:pt x="2133280" y="420042"/>
                  <a:pt x="2441366" y="246832"/>
                  <a:pt x="2742639" y="265886"/>
                </a:cubicBezTo>
                <a:lnTo>
                  <a:pt x="2741403" y="284903"/>
                </a:lnTo>
                <a:cubicBezTo>
                  <a:pt x="2447468" y="266148"/>
                  <a:pt x="2146756" y="435315"/>
                  <a:pt x="2010158" y="696233"/>
                </a:cubicBezTo>
                <a:cubicBezTo>
                  <a:pt x="1961418" y="789295"/>
                  <a:pt x="1931808" y="892727"/>
                  <a:pt x="1903170" y="992752"/>
                </a:cubicBezTo>
                <a:cubicBezTo>
                  <a:pt x="1891977" y="1031758"/>
                  <a:pt x="1880447" y="1072150"/>
                  <a:pt x="1867907" y="1111419"/>
                </a:cubicBezTo>
                <a:cubicBezTo>
                  <a:pt x="1831633" y="1224958"/>
                  <a:pt x="1768294" y="1387311"/>
                  <a:pt x="1637759" y="1486363"/>
                </a:cubicBezTo>
                <a:cubicBezTo>
                  <a:pt x="1532007" y="1566623"/>
                  <a:pt x="1399189" y="1594324"/>
                  <a:pt x="1270789" y="1621090"/>
                </a:cubicBezTo>
                <a:cubicBezTo>
                  <a:pt x="1216621" y="1632395"/>
                  <a:pt x="1160619" y="1644075"/>
                  <a:pt x="1107575" y="1659535"/>
                </a:cubicBezTo>
                <a:cubicBezTo>
                  <a:pt x="777777" y="1755629"/>
                  <a:pt x="504018" y="2031222"/>
                  <a:pt x="410132" y="2361657"/>
                </a:cubicBezTo>
                <a:close/>
                <a:moveTo>
                  <a:pt x="279486" y="2273499"/>
                </a:moveTo>
                <a:lnTo>
                  <a:pt x="261181" y="2268295"/>
                </a:lnTo>
                <a:cubicBezTo>
                  <a:pt x="356826" y="1931721"/>
                  <a:pt x="635675" y="1650963"/>
                  <a:pt x="971650" y="1553109"/>
                </a:cubicBezTo>
                <a:cubicBezTo>
                  <a:pt x="1025406" y="1537461"/>
                  <a:pt x="1081745" y="1525707"/>
                  <a:pt x="1136249" y="1514327"/>
                </a:cubicBezTo>
                <a:cubicBezTo>
                  <a:pt x="1262628" y="1487973"/>
                  <a:pt x="1393312" y="1460721"/>
                  <a:pt x="1495658" y="1383081"/>
                </a:cubicBezTo>
                <a:cubicBezTo>
                  <a:pt x="1621850" y="1287324"/>
                  <a:pt x="1683654" y="1128564"/>
                  <a:pt x="1719142" y="1017496"/>
                </a:cubicBezTo>
                <a:cubicBezTo>
                  <a:pt x="1731608" y="978489"/>
                  <a:pt x="1743138" y="938285"/>
                  <a:pt x="1754256" y="899390"/>
                </a:cubicBezTo>
                <a:cubicBezTo>
                  <a:pt x="1783155" y="798429"/>
                  <a:pt x="1813065" y="694025"/>
                  <a:pt x="1862666" y="599278"/>
                </a:cubicBezTo>
                <a:cubicBezTo>
                  <a:pt x="2002708" y="331921"/>
                  <a:pt x="2310570" y="158636"/>
                  <a:pt x="2612030" y="177765"/>
                </a:cubicBezTo>
                <a:lnTo>
                  <a:pt x="2610795" y="196782"/>
                </a:lnTo>
                <a:cubicBezTo>
                  <a:pt x="2317495" y="178252"/>
                  <a:pt x="2016185" y="347194"/>
                  <a:pt x="1879549" y="608113"/>
                </a:cubicBezTo>
                <a:cubicBezTo>
                  <a:pt x="1830809" y="701137"/>
                  <a:pt x="1801198" y="804606"/>
                  <a:pt x="1772561" y="904631"/>
                </a:cubicBezTo>
                <a:cubicBezTo>
                  <a:pt x="1761368" y="943675"/>
                  <a:pt x="1749838" y="984029"/>
                  <a:pt x="1737298" y="1023298"/>
                </a:cubicBezTo>
                <a:cubicBezTo>
                  <a:pt x="1700986" y="1136837"/>
                  <a:pt x="1637647" y="1299228"/>
                  <a:pt x="1507150" y="1398242"/>
                </a:cubicBezTo>
                <a:cubicBezTo>
                  <a:pt x="1401398" y="1478502"/>
                  <a:pt x="1268580" y="1506203"/>
                  <a:pt x="1140143" y="1532969"/>
                </a:cubicBezTo>
                <a:cubicBezTo>
                  <a:pt x="1086012" y="1544274"/>
                  <a:pt x="1030010" y="1555954"/>
                  <a:pt x="976966" y="1571377"/>
                </a:cubicBezTo>
                <a:cubicBezTo>
                  <a:pt x="647168" y="1667471"/>
                  <a:pt x="373409" y="1943064"/>
                  <a:pt x="279486" y="2273499"/>
                </a:cubicBezTo>
                <a:close/>
                <a:moveTo>
                  <a:pt x="148914" y="2185340"/>
                </a:moveTo>
                <a:lnTo>
                  <a:pt x="130609" y="2180137"/>
                </a:lnTo>
                <a:cubicBezTo>
                  <a:pt x="226254" y="1843526"/>
                  <a:pt x="505104" y="1562804"/>
                  <a:pt x="841078" y="1464951"/>
                </a:cubicBezTo>
                <a:cubicBezTo>
                  <a:pt x="894834" y="1449303"/>
                  <a:pt x="951173" y="1437549"/>
                  <a:pt x="1005715" y="1426168"/>
                </a:cubicBezTo>
                <a:cubicBezTo>
                  <a:pt x="1132094" y="1399815"/>
                  <a:pt x="1262741" y="1372562"/>
                  <a:pt x="1365087" y="1294923"/>
                </a:cubicBezTo>
                <a:cubicBezTo>
                  <a:pt x="1491278" y="1199166"/>
                  <a:pt x="1553083" y="1040444"/>
                  <a:pt x="1588570" y="929338"/>
                </a:cubicBezTo>
                <a:cubicBezTo>
                  <a:pt x="1601036" y="890331"/>
                  <a:pt x="1612566" y="850089"/>
                  <a:pt x="1623684" y="811195"/>
                </a:cubicBezTo>
                <a:cubicBezTo>
                  <a:pt x="1652583" y="710271"/>
                  <a:pt x="1682456" y="605866"/>
                  <a:pt x="1732094" y="511120"/>
                </a:cubicBezTo>
                <a:cubicBezTo>
                  <a:pt x="1872137" y="243762"/>
                  <a:pt x="2180036" y="70590"/>
                  <a:pt x="2481458" y="89607"/>
                </a:cubicBezTo>
                <a:lnTo>
                  <a:pt x="2480223" y="108624"/>
                </a:lnTo>
                <a:cubicBezTo>
                  <a:pt x="2186437" y="89794"/>
                  <a:pt x="1885613" y="259036"/>
                  <a:pt x="1748977" y="519954"/>
                </a:cubicBezTo>
                <a:cubicBezTo>
                  <a:pt x="1700238" y="612979"/>
                  <a:pt x="1670627" y="716410"/>
                  <a:pt x="1641990" y="816435"/>
                </a:cubicBezTo>
                <a:cubicBezTo>
                  <a:pt x="1630834" y="855480"/>
                  <a:pt x="1619267" y="895872"/>
                  <a:pt x="1606726" y="935140"/>
                </a:cubicBezTo>
                <a:cubicBezTo>
                  <a:pt x="1570415" y="1048679"/>
                  <a:pt x="1507076" y="1211070"/>
                  <a:pt x="1376579" y="1310084"/>
                </a:cubicBezTo>
                <a:cubicBezTo>
                  <a:pt x="1270827" y="1390344"/>
                  <a:pt x="1138009" y="1418045"/>
                  <a:pt x="1009571" y="1444811"/>
                </a:cubicBezTo>
                <a:cubicBezTo>
                  <a:pt x="955403" y="1456116"/>
                  <a:pt x="899439" y="1467795"/>
                  <a:pt x="846394" y="1483218"/>
                </a:cubicBezTo>
                <a:cubicBezTo>
                  <a:pt x="516596" y="1579313"/>
                  <a:pt x="242838" y="1854906"/>
                  <a:pt x="148914" y="2185340"/>
                </a:cubicBezTo>
                <a:close/>
                <a:moveTo>
                  <a:pt x="18343" y="2097182"/>
                </a:moveTo>
                <a:lnTo>
                  <a:pt x="0" y="2091979"/>
                </a:lnTo>
                <a:cubicBezTo>
                  <a:pt x="95645" y="1755368"/>
                  <a:pt x="374532" y="1474646"/>
                  <a:pt x="710469" y="1376792"/>
                </a:cubicBezTo>
                <a:cubicBezTo>
                  <a:pt x="764225" y="1361145"/>
                  <a:pt x="820602" y="1349353"/>
                  <a:pt x="875106" y="1338010"/>
                </a:cubicBezTo>
                <a:cubicBezTo>
                  <a:pt x="1001485" y="1311656"/>
                  <a:pt x="1132132" y="1284404"/>
                  <a:pt x="1234440" y="1206765"/>
                </a:cubicBezTo>
                <a:cubicBezTo>
                  <a:pt x="1360707" y="1110970"/>
                  <a:pt x="1422474" y="952248"/>
                  <a:pt x="1457962" y="841180"/>
                </a:cubicBezTo>
                <a:cubicBezTo>
                  <a:pt x="1470465" y="802135"/>
                  <a:pt x="1481994" y="761856"/>
                  <a:pt x="1493112" y="722924"/>
                </a:cubicBezTo>
                <a:cubicBezTo>
                  <a:pt x="1522012" y="622001"/>
                  <a:pt x="1551885" y="517671"/>
                  <a:pt x="1601485" y="422961"/>
                </a:cubicBezTo>
                <a:cubicBezTo>
                  <a:pt x="1741528" y="155604"/>
                  <a:pt x="2049352" y="-17755"/>
                  <a:pt x="2350849" y="1449"/>
                </a:cubicBezTo>
                <a:lnTo>
                  <a:pt x="2349614" y="20465"/>
                </a:lnTo>
                <a:cubicBezTo>
                  <a:pt x="2056127" y="1711"/>
                  <a:pt x="1755004" y="170877"/>
                  <a:pt x="1618368" y="431796"/>
                </a:cubicBezTo>
                <a:cubicBezTo>
                  <a:pt x="1569666" y="524783"/>
                  <a:pt x="1540055" y="628177"/>
                  <a:pt x="1511418" y="728165"/>
                </a:cubicBezTo>
                <a:cubicBezTo>
                  <a:pt x="1500225" y="767247"/>
                  <a:pt x="1488658" y="807638"/>
                  <a:pt x="1476080" y="846982"/>
                </a:cubicBezTo>
                <a:cubicBezTo>
                  <a:pt x="1439806" y="960521"/>
                  <a:pt x="1376467" y="1122911"/>
                  <a:pt x="1245932" y="1221926"/>
                </a:cubicBezTo>
                <a:cubicBezTo>
                  <a:pt x="1140180" y="1302185"/>
                  <a:pt x="1007400" y="1329887"/>
                  <a:pt x="878962" y="1356653"/>
                </a:cubicBezTo>
                <a:cubicBezTo>
                  <a:pt x="824794" y="1367958"/>
                  <a:pt x="768792" y="1379637"/>
                  <a:pt x="715748" y="1395098"/>
                </a:cubicBezTo>
                <a:cubicBezTo>
                  <a:pt x="385950" y="1491155"/>
                  <a:pt x="112191" y="1766748"/>
                  <a:pt x="18305" y="2097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728;p31">
            <a:extLst>
              <a:ext uri="{FF2B5EF4-FFF2-40B4-BE49-F238E27FC236}">
                <a16:creationId xmlns:a16="http://schemas.microsoft.com/office/drawing/2014/main" id="{B73351D0-7428-5165-5EDB-6FD82E9F2F80}"/>
              </a:ext>
            </a:extLst>
          </p:cNvPr>
          <p:cNvGrpSpPr/>
          <p:nvPr/>
        </p:nvGrpSpPr>
        <p:grpSpPr>
          <a:xfrm rot="10178714">
            <a:off x="8411538" y="4656880"/>
            <a:ext cx="469058" cy="448115"/>
            <a:chOff x="5348931" y="2165350"/>
            <a:chExt cx="962763" cy="919776"/>
          </a:xfrm>
        </p:grpSpPr>
        <p:sp>
          <p:nvSpPr>
            <p:cNvPr id="10" name="Google Shape;729;p31">
              <a:extLst>
                <a:ext uri="{FF2B5EF4-FFF2-40B4-BE49-F238E27FC236}">
                  <a16:creationId xmlns:a16="http://schemas.microsoft.com/office/drawing/2014/main" id="{DFF15F70-0A74-14F9-7851-D02F7A27CF74}"/>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30;p31">
              <a:extLst>
                <a:ext uri="{FF2B5EF4-FFF2-40B4-BE49-F238E27FC236}">
                  <a16:creationId xmlns:a16="http://schemas.microsoft.com/office/drawing/2014/main" id="{420C5FA1-2BD3-3EBA-179F-BA5F43FC54DF}"/>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31;p31">
              <a:extLst>
                <a:ext uri="{FF2B5EF4-FFF2-40B4-BE49-F238E27FC236}">
                  <a16:creationId xmlns:a16="http://schemas.microsoft.com/office/drawing/2014/main" id="{0842DD1B-77B0-174E-013C-A155EFBB8746}"/>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32;p31">
              <a:extLst>
                <a:ext uri="{FF2B5EF4-FFF2-40B4-BE49-F238E27FC236}">
                  <a16:creationId xmlns:a16="http://schemas.microsoft.com/office/drawing/2014/main" id="{DBE2C0A1-C651-8170-161D-BF92A0DC0D3D}"/>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33;p31">
              <a:extLst>
                <a:ext uri="{FF2B5EF4-FFF2-40B4-BE49-F238E27FC236}">
                  <a16:creationId xmlns:a16="http://schemas.microsoft.com/office/drawing/2014/main" id="{96278D3C-077E-0682-0E04-D71D291AD6CB}"/>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34;p31">
              <a:extLst>
                <a:ext uri="{FF2B5EF4-FFF2-40B4-BE49-F238E27FC236}">
                  <a16:creationId xmlns:a16="http://schemas.microsoft.com/office/drawing/2014/main" id="{ADBC0C21-A4C5-38B1-1D6E-22CE838E8ECA}"/>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35;p31">
              <a:extLst>
                <a:ext uri="{FF2B5EF4-FFF2-40B4-BE49-F238E27FC236}">
                  <a16:creationId xmlns:a16="http://schemas.microsoft.com/office/drawing/2014/main" id="{D51415B3-C89E-F451-8806-71DC20222D0F}"/>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36;p31">
              <a:extLst>
                <a:ext uri="{FF2B5EF4-FFF2-40B4-BE49-F238E27FC236}">
                  <a16:creationId xmlns:a16="http://schemas.microsoft.com/office/drawing/2014/main" id="{F47BB48A-DB8B-695B-D8E9-61A8B392E253}"/>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37;p31">
              <a:extLst>
                <a:ext uri="{FF2B5EF4-FFF2-40B4-BE49-F238E27FC236}">
                  <a16:creationId xmlns:a16="http://schemas.microsoft.com/office/drawing/2014/main" id="{34C31D40-B705-8839-2E97-371092AFB678}"/>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38;p31">
              <a:extLst>
                <a:ext uri="{FF2B5EF4-FFF2-40B4-BE49-F238E27FC236}">
                  <a16:creationId xmlns:a16="http://schemas.microsoft.com/office/drawing/2014/main" id="{285B5D40-8397-6E5D-2166-278BE48D6C38}"/>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39;p31">
              <a:extLst>
                <a:ext uri="{FF2B5EF4-FFF2-40B4-BE49-F238E27FC236}">
                  <a16:creationId xmlns:a16="http://schemas.microsoft.com/office/drawing/2014/main" id="{8A4B219B-B802-F1E2-57DB-FABADA413B93}"/>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40;p31">
              <a:extLst>
                <a:ext uri="{FF2B5EF4-FFF2-40B4-BE49-F238E27FC236}">
                  <a16:creationId xmlns:a16="http://schemas.microsoft.com/office/drawing/2014/main" id="{6DAF1014-F477-FCCD-716C-A12025134981}"/>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41;p31">
              <a:extLst>
                <a:ext uri="{FF2B5EF4-FFF2-40B4-BE49-F238E27FC236}">
                  <a16:creationId xmlns:a16="http://schemas.microsoft.com/office/drawing/2014/main" id="{81B9F857-7161-569D-6630-1A6F0A43CF7C}"/>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42;p31">
              <a:extLst>
                <a:ext uri="{FF2B5EF4-FFF2-40B4-BE49-F238E27FC236}">
                  <a16:creationId xmlns:a16="http://schemas.microsoft.com/office/drawing/2014/main" id="{BCB070E9-CBEB-123B-139F-324B87991454}"/>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3;p31">
              <a:extLst>
                <a:ext uri="{FF2B5EF4-FFF2-40B4-BE49-F238E27FC236}">
                  <a16:creationId xmlns:a16="http://schemas.microsoft.com/office/drawing/2014/main" id="{1E9ED8DC-9AAD-18E9-5E5B-A64AB20B86B8}"/>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4;p31">
              <a:extLst>
                <a:ext uri="{FF2B5EF4-FFF2-40B4-BE49-F238E27FC236}">
                  <a16:creationId xmlns:a16="http://schemas.microsoft.com/office/drawing/2014/main" id="{221EF699-F4C7-4A9D-1D9A-1BD0700FF9AC}"/>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5;p31">
              <a:extLst>
                <a:ext uri="{FF2B5EF4-FFF2-40B4-BE49-F238E27FC236}">
                  <a16:creationId xmlns:a16="http://schemas.microsoft.com/office/drawing/2014/main" id="{AD149F89-8C93-9B9D-C661-0BDDF27C7CC0}"/>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46;p31">
              <a:extLst>
                <a:ext uri="{FF2B5EF4-FFF2-40B4-BE49-F238E27FC236}">
                  <a16:creationId xmlns:a16="http://schemas.microsoft.com/office/drawing/2014/main" id="{1D786A95-8962-FDB3-EED4-D6A637349B14}"/>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7;p31">
              <a:extLst>
                <a:ext uri="{FF2B5EF4-FFF2-40B4-BE49-F238E27FC236}">
                  <a16:creationId xmlns:a16="http://schemas.microsoft.com/office/drawing/2014/main" id="{D7843625-D931-A6C1-56AB-3D8406450120}"/>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48;p31">
              <a:extLst>
                <a:ext uri="{FF2B5EF4-FFF2-40B4-BE49-F238E27FC236}">
                  <a16:creationId xmlns:a16="http://schemas.microsoft.com/office/drawing/2014/main" id="{CAC7A8F0-21CC-EBB0-D467-DB02CB7481B6}"/>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49;p31">
              <a:extLst>
                <a:ext uri="{FF2B5EF4-FFF2-40B4-BE49-F238E27FC236}">
                  <a16:creationId xmlns:a16="http://schemas.microsoft.com/office/drawing/2014/main" id="{1582E6BB-AB16-430A-DECC-78D82872C5E1}"/>
                </a:ext>
              </a:extLst>
            </p:cNvPr>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50;p31">
              <a:extLst>
                <a:ext uri="{FF2B5EF4-FFF2-40B4-BE49-F238E27FC236}">
                  <a16:creationId xmlns:a16="http://schemas.microsoft.com/office/drawing/2014/main" id="{917E7E7D-61D4-041F-1A1E-163DF184E623}"/>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51;p31">
              <a:extLst>
                <a:ext uri="{FF2B5EF4-FFF2-40B4-BE49-F238E27FC236}">
                  <a16:creationId xmlns:a16="http://schemas.microsoft.com/office/drawing/2014/main" id="{1279470D-17DC-7843-1453-A07CC5947DF0}"/>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52;p31">
              <a:extLst>
                <a:ext uri="{FF2B5EF4-FFF2-40B4-BE49-F238E27FC236}">
                  <a16:creationId xmlns:a16="http://schemas.microsoft.com/office/drawing/2014/main" id="{46B61866-EE43-D3FB-7C75-7BEBA8911A3D}"/>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53;p31">
              <a:extLst>
                <a:ext uri="{FF2B5EF4-FFF2-40B4-BE49-F238E27FC236}">
                  <a16:creationId xmlns:a16="http://schemas.microsoft.com/office/drawing/2014/main" id="{B51EFCB1-FB9D-038C-517B-7AF866F89820}"/>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54;p31">
              <a:extLst>
                <a:ext uri="{FF2B5EF4-FFF2-40B4-BE49-F238E27FC236}">
                  <a16:creationId xmlns:a16="http://schemas.microsoft.com/office/drawing/2014/main" id="{EC28040E-03DB-F580-5932-6175F15C1A20}"/>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55;p31">
              <a:extLst>
                <a:ext uri="{FF2B5EF4-FFF2-40B4-BE49-F238E27FC236}">
                  <a16:creationId xmlns:a16="http://schemas.microsoft.com/office/drawing/2014/main" id="{646966BD-CBBF-497F-1683-B0EEAB07AF71}"/>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56;p31">
              <a:extLst>
                <a:ext uri="{FF2B5EF4-FFF2-40B4-BE49-F238E27FC236}">
                  <a16:creationId xmlns:a16="http://schemas.microsoft.com/office/drawing/2014/main" id="{87FDB48A-4C4D-A2F1-25DD-75607FDDCC5A}"/>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57;p31">
              <a:extLst>
                <a:ext uri="{FF2B5EF4-FFF2-40B4-BE49-F238E27FC236}">
                  <a16:creationId xmlns:a16="http://schemas.microsoft.com/office/drawing/2014/main" id="{0E97E901-B860-EF64-52CD-1EFA657A930D}"/>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58;p31">
              <a:extLst>
                <a:ext uri="{FF2B5EF4-FFF2-40B4-BE49-F238E27FC236}">
                  <a16:creationId xmlns:a16="http://schemas.microsoft.com/office/drawing/2014/main" id="{0E0B971C-E0B0-4837-8A1D-42986D1B98A4}"/>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 name="Group 58">
            <a:extLst>
              <a:ext uri="{FF2B5EF4-FFF2-40B4-BE49-F238E27FC236}">
                <a16:creationId xmlns:a16="http://schemas.microsoft.com/office/drawing/2014/main" id="{E6DA267A-75C7-5CCF-30B3-CF6A0A12FD51}"/>
              </a:ext>
            </a:extLst>
          </p:cNvPr>
          <p:cNvGrpSpPr/>
          <p:nvPr/>
        </p:nvGrpSpPr>
        <p:grpSpPr>
          <a:xfrm>
            <a:off x="10600746" y="1478534"/>
            <a:ext cx="8268726" cy="2558986"/>
            <a:chOff x="-8941979" y="1660067"/>
            <a:chExt cx="8268726" cy="2558986"/>
          </a:xfrm>
        </p:grpSpPr>
        <p:sp>
          <p:nvSpPr>
            <p:cNvPr id="55" name="Google Shape;725;p31">
              <a:extLst>
                <a:ext uri="{FF2B5EF4-FFF2-40B4-BE49-F238E27FC236}">
                  <a16:creationId xmlns:a16="http://schemas.microsoft.com/office/drawing/2014/main" id="{4BE6A37D-9056-1172-B1BF-5738AD386743}"/>
                </a:ext>
              </a:extLst>
            </p:cNvPr>
            <p:cNvSpPr/>
            <p:nvPr/>
          </p:nvSpPr>
          <p:spPr>
            <a:xfrm>
              <a:off x="-2761884" y="1660067"/>
              <a:ext cx="1099800" cy="1099800"/>
            </a:xfrm>
            <a:prstGeom prst="roundRect">
              <a:avLst>
                <a:gd name="adj" fmla="val 2091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Tight"/>
                <a:ea typeface="Inter Tight"/>
                <a:cs typeface="Inter Tight"/>
                <a:sym typeface="Inter Tight"/>
              </a:endParaRPr>
            </a:p>
          </p:txBody>
        </p:sp>
        <p:grpSp>
          <p:nvGrpSpPr>
            <p:cNvPr id="58" name="Group 57">
              <a:extLst>
                <a:ext uri="{FF2B5EF4-FFF2-40B4-BE49-F238E27FC236}">
                  <a16:creationId xmlns:a16="http://schemas.microsoft.com/office/drawing/2014/main" id="{5A276190-3BE5-8912-639B-7A97E8FAB3FE}"/>
                </a:ext>
              </a:extLst>
            </p:cNvPr>
            <p:cNvGrpSpPr/>
            <p:nvPr/>
          </p:nvGrpSpPr>
          <p:grpSpPr>
            <a:xfrm>
              <a:off x="-8941979" y="1795020"/>
              <a:ext cx="8268726" cy="2424033"/>
              <a:chOff x="-8892715" y="1916225"/>
              <a:chExt cx="8268726" cy="2309419"/>
            </a:xfrm>
          </p:grpSpPr>
          <p:sp>
            <p:nvSpPr>
              <p:cNvPr id="53" name="Rectangle 1">
                <a:extLst>
                  <a:ext uri="{FF2B5EF4-FFF2-40B4-BE49-F238E27FC236}">
                    <a16:creationId xmlns:a16="http://schemas.microsoft.com/office/drawing/2014/main" id="{DFF9D411-CE9E-F187-B515-9EC27B8D3813}"/>
                  </a:ext>
                </a:extLst>
              </p:cNvPr>
              <p:cNvSpPr>
                <a:spLocks noChangeArrowheads="1"/>
              </p:cNvSpPr>
              <p:nvPr/>
            </p:nvSpPr>
            <p:spPr bwMode="auto">
              <a:xfrm>
                <a:off x="-8892715" y="2732096"/>
                <a:ext cx="8268726" cy="1493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 a skip‑connected CAE </a:t>
                </a:r>
                <a:r>
                  <a:rPr kumimoji="0" lang="en-US" altLang="en-US" sz="1800" b="1" i="0" u="none" strike="noStrike" cap="none" normalizeH="0" baseline="0" dirty="0">
                    <a:ln>
                      <a:noFill/>
                    </a:ln>
                    <a:solidFill>
                      <a:schemeClr val="tx1"/>
                    </a:solidFill>
                    <a:effectLst/>
                    <a:latin typeface="Arial" panose="020B0604020202020204" pitchFamily="34" charset="0"/>
                  </a:rPr>
                  <a:t>only on healthy</a:t>
                </a:r>
                <a:r>
                  <a:rPr kumimoji="0" lang="en-US" altLang="en-US" sz="1800" b="0" i="0" u="none" strike="noStrike" cap="none" normalizeH="0" baseline="0" dirty="0">
                    <a:ln>
                      <a:noFill/>
                    </a:ln>
                    <a:solidFill>
                      <a:schemeClr val="tx1"/>
                    </a:solidFill>
                    <a:effectLst/>
                    <a:latin typeface="Arial" panose="020B0604020202020204" pitchFamily="34" charset="0"/>
                  </a:rPr>
                  <a:t> MRI slices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reconstruction fidelity using a </a:t>
                </a:r>
                <a:r>
                  <a:rPr kumimoji="0" lang="en-US" altLang="en-US" sz="1800" b="1" i="0" u="none" strike="noStrike" cap="none" normalizeH="0" baseline="0" dirty="0">
                    <a:ln>
                      <a:noFill/>
                    </a:ln>
                    <a:solidFill>
                      <a:schemeClr val="tx1"/>
                    </a:solidFill>
                    <a:effectLst/>
                    <a:latin typeface="Arial" panose="020B0604020202020204" pitchFamily="34" charset="0"/>
                  </a:rPr>
                  <a:t>hybrid loss</a:t>
                </a:r>
                <a:r>
                  <a:rPr kumimoji="0" lang="en-US" altLang="en-US" sz="1800" b="0" i="0" u="none" strike="noStrike" cap="none" normalizeH="0" baseline="0" dirty="0">
                    <a:ln>
                      <a:noFill/>
                    </a:ln>
                    <a:solidFill>
                      <a:schemeClr val="tx1"/>
                    </a:solidFill>
                    <a:effectLst/>
                    <a:latin typeface="Arial" panose="020B0604020202020204" pitchFamily="34" charset="0"/>
                  </a:rPr>
                  <a:t> (MSE + SSIM + gradient)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Detect tumors by thresholding reconstruction error at 95th percentile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Google Shape;760;p31">
                <a:extLst>
                  <a:ext uri="{FF2B5EF4-FFF2-40B4-BE49-F238E27FC236}">
                    <a16:creationId xmlns:a16="http://schemas.microsoft.com/office/drawing/2014/main" id="{2C564BFA-C98A-674F-C74A-403AF9375278}"/>
                  </a:ext>
                </a:extLst>
              </p:cNvPr>
              <p:cNvSpPr txBox="1">
                <a:spLocks/>
              </p:cNvSpPr>
              <p:nvPr/>
            </p:nvSpPr>
            <p:spPr>
              <a:xfrm>
                <a:off x="-2704134" y="1916225"/>
                <a:ext cx="984300" cy="58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latin typeface="Plus Jakarta Sans" panose="020B0604020202020204" charset="0"/>
                    <a:cs typeface="Plus Jakarta Sans" panose="020B0604020202020204" charset="0"/>
                  </a:rPr>
                  <a:t>02</a:t>
                </a:r>
                <a:endParaRPr lang="en" dirty="0">
                  <a:latin typeface="Plus Jakarta Sans" panose="020B0604020202020204" charset="0"/>
                  <a:cs typeface="Plus Jakarta Sans" panose="020B0604020202020204" charset="0"/>
                </a:endParaRPr>
              </a:p>
            </p:txBody>
          </p:sp>
          <p:sp>
            <p:nvSpPr>
              <p:cNvPr id="57" name="TextBox 56">
                <a:extLst>
                  <a:ext uri="{FF2B5EF4-FFF2-40B4-BE49-F238E27FC236}">
                    <a16:creationId xmlns:a16="http://schemas.microsoft.com/office/drawing/2014/main" id="{1B7E5B63-4DEE-2B5C-DFA6-077A6E4F531A}"/>
                  </a:ext>
                </a:extLst>
              </p:cNvPr>
              <p:cNvSpPr txBox="1"/>
              <p:nvPr/>
            </p:nvSpPr>
            <p:spPr>
              <a:xfrm>
                <a:off x="-2704134" y="2402473"/>
                <a:ext cx="1253479" cy="338554"/>
              </a:xfrm>
              <a:prstGeom prst="rect">
                <a:avLst/>
              </a:prstGeom>
              <a:noFill/>
            </p:spPr>
            <p:txBody>
              <a:bodyPr wrap="square" rtlCol="0">
                <a:spAutoFit/>
              </a:bodyPr>
              <a:lstStyle/>
              <a:p>
                <a:r>
                  <a:rPr lang="en-IN" sz="1600" dirty="0">
                    <a:latin typeface="Plus Jakarta Sans]"/>
                  </a:rPr>
                  <a:t>OBJECTIVE</a:t>
                </a:r>
                <a:endParaRPr lang="en-IN" sz="1200" dirty="0">
                  <a:latin typeface="Plus Jakarta Sans]"/>
                </a:endParaRPr>
              </a:p>
            </p:txBody>
          </p:sp>
        </p:grpSp>
      </p:grpSp>
      <p:sp>
        <p:nvSpPr>
          <p:cNvPr id="931" name="Google Shape;931;p41">
            <a:extLst>
              <a:ext uri="{FF2B5EF4-FFF2-40B4-BE49-F238E27FC236}">
                <a16:creationId xmlns:a16="http://schemas.microsoft.com/office/drawing/2014/main" id="{5CCA2993-CAB0-F8CB-629E-DF5AC609B396}"/>
              </a:ext>
            </a:extLst>
          </p:cNvPr>
          <p:cNvSpPr txBox="1">
            <a:spLocks/>
          </p:cNvSpPr>
          <p:nvPr/>
        </p:nvSpPr>
        <p:spPr>
          <a:xfrm>
            <a:off x="881791" y="5569850"/>
            <a:ext cx="7699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2pPr>
            <a:lvl3pPr marR="0" lvl="2"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3pPr>
            <a:lvl4pPr marR="0" lvl="3"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4pPr>
            <a:lvl5pPr marR="0" lvl="4"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5pPr>
            <a:lvl6pPr marR="0" lvl="5"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6pPr>
            <a:lvl7pPr marR="0" lvl="6"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7pPr>
            <a:lvl8pPr marR="0" lvl="7"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8pPr>
            <a:lvl9pPr marR="0" lvl="8"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9pPr>
          </a:lstStyle>
          <a:p>
            <a:r>
              <a:rPr lang="en-IN" dirty="0"/>
              <a:t>WHY NOT CLASSIFIERS</a:t>
            </a:r>
          </a:p>
        </p:txBody>
      </p:sp>
      <p:graphicFrame>
        <p:nvGraphicFramePr>
          <p:cNvPr id="932" name="Google Shape;932;p41">
            <a:extLst>
              <a:ext uri="{FF2B5EF4-FFF2-40B4-BE49-F238E27FC236}">
                <a16:creationId xmlns:a16="http://schemas.microsoft.com/office/drawing/2014/main" id="{9A499A57-471D-3E4C-1D99-699A5F2171AD}"/>
              </a:ext>
            </a:extLst>
          </p:cNvPr>
          <p:cNvGraphicFramePr/>
          <p:nvPr>
            <p:extLst>
              <p:ext uri="{D42A27DB-BD31-4B8C-83A1-F6EECF244321}">
                <p14:modId xmlns:p14="http://schemas.microsoft.com/office/powerpoint/2010/main" val="1639444673"/>
              </p:ext>
            </p:extLst>
          </p:nvPr>
        </p:nvGraphicFramePr>
        <p:xfrm>
          <a:off x="2368694" y="6274173"/>
          <a:ext cx="6648972" cy="3754229"/>
        </p:xfrm>
        <a:graphic>
          <a:graphicData uri="http://schemas.openxmlformats.org/drawingml/2006/table">
            <a:tbl>
              <a:tblPr firstRow="1">
                <a:noFill/>
                <a:tableStyleId>{C9D0AB7E-5B74-4BE6-A9DA-343EFCE8B1AA}</a:tableStyleId>
              </a:tblPr>
              <a:tblGrid>
                <a:gridCol w="2419872">
                  <a:extLst>
                    <a:ext uri="{9D8B030D-6E8A-4147-A177-3AD203B41FA5}">
                      <a16:colId xmlns:a16="http://schemas.microsoft.com/office/drawing/2014/main" val="20000"/>
                    </a:ext>
                  </a:extLst>
                </a:gridCol>
                <a:gridCol w="1965960">
                  <a:extLst>
                    <a:ext uri="{9D8B030D-6E8A-4147-A177-3AD203B41FA5}">
                      <a16:colId xmlns:a16="http://schemas.microsoft.com/office/drawing/2014/main" val="20001"/>
                    </a:ext>
                  </a:extLst>
                </a:gridCol>
                <a:gridCol w="2263140">
                  <a:extLst>
                    <a:ext uri="{9D8B030D-6E8A-4147-A177-3AD203B41FA5}">
                      <a16:colId xmlns:a16="http://schemas.microsoft.com/office/drawing/2014/main" val="20002"/>
                    </a:ext>
                  </a:extLst>
                </a:gridCol>
              </a:tblGrid>
              <a:tr h="741653">
                <a:tc>
                  <a:txBody>
                    <a:bodyPr/>
                    <a:lstStyle/>
                    <a:p>
                      <a:r>
                        <a:rPr lang="en-IN" sz="1600" b="1" dirty="0">
                          <a:latin typeface="Plus Jakarta Sans]"/>
                        </a:rPr>
                        <a:t>Aspect</a:t>
                      </a:r>
                      <a:endParaRPr lang="en-IN" sz="1400" b="1" dirty="0">
                        <a:latin typeface="Plus Jakarta Sans]"/>
                      </a:endParaRPr>
                    </a:p>
                  </a:txBody>
                  <a:tcPr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sz="1600" b="1" dirty="0">
                          <a:latin typeface="Plus Jakarta Sans]"/>
                        </a:rPr>
                        <a:t>Autoencoder (Anomaly)</a:t>
                      </a: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a:latin typeface="Plus Jakarta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latin typeface="Plus Jakarta Sans]"/>
                        </a:rPr>
                        <a:t>Binary</a:t>
                      </a:r>
                      <a:r>
                        <a:rPr lang="en-IN" sz="1600" dirty="0">
                          <a:latin typeface="Plus Jakarta Sans]"/>
                        </a:rPr>
                        <a:t> </a:t>
                      </a:r>
                      <a:r>
                        <a:rPr lang="en-IN" sz="1600" b="1" dirty="0">
                          <a:latin typeface="Plus Jakarta Sans]"/>
                        </a:rPr>
                        <a:t>Classifier</a:t>
                      </a:r>
                      <a:endParaRPr lang="en-IN" sz="1600" b="1" dirty="0">
                        <a:solidFill>
                          <a:schemeClr val="dk1"/>
                        </a:solidFill>
                        <a:latin typeface="Plus Jakarta Sans]"/>
                        <a:ea typeface="Plus Jakarta Sans"/>
                        <a:cs typeface="Plus Jakarta Sans"/>
                        <a:sym typeface="Plus Jakarta Sans"/>
                      </a:endParaRPr>
                    </a:p>
                    <a:p>
                      <a:pPr marL="0" lvl="0" indent="0" algn="l" rtl="0">
                        <a:spcBef>
                          <a:spcPts val="0"/>
                        </a:spcBef>
                        <a:spcAft>
                          <a:spcPts val="0"/>
                        </a:spcAft>
                        <a:buNone/>
                      </a:pP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solidFill>
                        <a:schemeClr val="lt1"/>
                      </a:solidFill>
                      <a:prstDash val="solid"/>
                      <a:round/>
                      <a:headEnd type="none" w="sm" len="sm"/>
                      <a:tailEnd type="none" w="sm" len="sm"/>
                    </a:lnL>
                    <a:lnR w="9525" cap="flat" cmpd="sng">
                      <a:no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0"/>
                  </a:ext>
                </a:extLst>
              </a:tr>
              <a:tr h="493888">
                <a:tc>
                  <a:txBody>
                    <a:bodyPr/>
                    <a:lstStyle/>
                    <a:p>
                      <a:r>
                        <a:rPr lang="en-IN" sz="1400" dirty="0">
                          <a:latin typeface="Plus Jakarta Sans]"/>
                        </a:rPr>
                        <a:t>Data needed</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Only healthy scans</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Healthy + </a:t>
                      </a:r>
                      <a:r>
                        <a:rPr lang="en-IN" dirty="0" err="1">
                          <a:latin typeface="Plus Jakarta Sans]"/>
                        </a:rPr>
                        <a:t>tumor</a:t>
                      </a:r>
                      <a:r>
                        <a:rPr lang="en-IN" dirty="0">
                          <a:latin typeface="Plus Jakarta Sans]"/>
                        </a:rPr>
                        <a:t> labels</a:t>
                      </a:r>
                    </a:p>
                  </a:txBody>
                  <a:tcPr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1"/>
                  </a:ext>
                </a:extLst>
              </a:tr>
              <a:tr h="493888">
                <a:tc>
                  <a:txBody>
                    <a:bodyPr/>
                    <a:lstStyle/>
                    <a:p>
                      <a:pPr marL="0" lvl="0" indent="0" algn="l" rtl="0">
                        <a:spcBef>
                          <a:spcPts val="0"/>
                        </a:spcBef>
                        <a:spcAft>
                          <a:spcPts val="0"/>
                        </a:spcAft>
                        <a:buNone/>
                      </a:pPr>
                      <a:r>
                        <a:rPr lang="en-IN" sz="1600" dirty="0">
                          <a:latin typeface="Plus Jakarta Sans]"/>
                        </a:rPr>
                        <a:t>Supervision</a:t>
                      </a: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sz="1200" dirty="0">
                          <a:latin typeface="Plus Jakarta Sans]"/>
                        </a:rPr>
                        <a:t>Unsupervised</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Supervised</a:t>
                      </a:r>
                    </a:p>
                  </a:txBody>
                  <a:tcPr anchor="ctr">
                    <a:lnL w="9525" cap="flat" cmpd="sng">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2"/>
                  </a:ext>
                </a:extLst>
              </a:tr>
              <a:tr h="617361">
                <a:tc>
                  <a:txBody>
                    <a:bodyPr/>
                    <a:lstStyle/>
                    <a:p>
                      <a:r>
                        <a:rPr lang="en-IN" sz="1400" dirty="0">
                          <a:latin typeface="Plus Jakarta Sans]"/>
                        </a:rPr>
                        <a:t>Inference cost</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Low–Moderate</a:t>
                      </a:r>
                    </a:p>
                  </a:txBody>
                  <a:tcPr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sz="1200" dirty="0">
                          <a:latin typeface="Plus Jakarta Sans]"/>
                        </a:rPr>
                        <a:t>Low</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3"/>
                  </a:ext>
                </a:extLst>
              </a:tr>
              <a:tr h="617361">
                <a:tc>
                  <a:txBody>
                    <a:bodyPr/>
                    <a:lstStyle/>
                    <a:p>
                      <a:r>
                        <a:rPr lang="en-IN" dirty="0">
                          <a:latin typeface="Plus Jakarta Sans]"/>
                        </a:rPr>
                        <a:t>Generalizes unseen anomalies</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Good</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dirty="0">
                          <a:latin typeface="Plus Jakarta Sans]"/>
                        </a:rPr>
                        <a:t>Limited</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2043377463"/>
                  </a:ext>
                </a:extLst>
              </a:tr>
              <a:tr h="617361">
                <a:tc>
                  <a:txBody>
                    <a:bodyPr/>
                    <a:lstStyle/>
                    <a:p>
                      <a:r>
                        <a:rPr lang="en-IN" dirty="0" err="1">
                          <a:latin typeface="Plus Jakarta Sans]"/>
                        </a:rPr>
                        <a:t>Labeling</a:t>
                      </a:r>
                      <a:r>
                        <a:rPr lang="en-IN" dirty="0">
                          <a:latin typeface="Plus Jakarta Sans]"/>
                        </a:rPr>
                        <a:t> effort</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Minimal</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dirty="0">
                          <a:latin typeface="Plus Jakarta Sans]"/>
                        </a:rPr>
                        <a:t>High</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2121025437"/>
                  </a:ext>
                </a:extLst>
              </a:tr>
            </a:tbl>
          </a:graphicData>
        </a:graphic>
      </p:graphicFrame>
      <p:grpSp>
        <p:nvGrpSpPr>
          <p:cNvPr id="50" name="Group 49">
            <a:extLst>
              <a:ext uri="{FF2B5EF4-FFF2-40B4-BE49-F238E27FC236}">
                <a16:creationId xmlns:a16="http://schemas.microsoft.com/office/drawing/2014/main" id="{DD7FECC1-1587-D28C-7C38-0767B79BA443}"/>
              </a:ext>
            </a:extLst>
          </p:cNvPr>
          <p:cNvGrpSpPr/>
          <p:nvPr/>
        </p:nvGrpSpPr>
        <p:grpSpPr>
          <a:xfrm>
            <a:off x="2283275" y="473604"/>
            <a:ext cx="4896231" cy="3992489"/>
            <a:chOff x="-6115431" y="264797"/>
            <a:chExt cx="4896231" cy="3992489"/>
          </a:xfrm>
        </p:grpSpPr>
        <p:grpSp>
          <p:nvGrpSpPr>
            <p:cNvPr id="47" name="Group 46">
              <a:extLst>
                <a:ext uri="{FF2B5EF4-FFF2-40B4-BE49-F238E27FC236}">
                  <a16:creationId xmlns:a16="http://schemas.microsoft.com/office/drawing/2014/main" id="{F67A202E-F833-0229-6843-211A6BC4FF85}"/>
                </a:ext>
              </a:extLst>
            </p:cNvPr>
            <p:cNvGrpSpPr/>
            <p:nvPr/>
          </p:nvGrpSpPr>
          <p:grpSpPr>
            <a:xfrm>
              <a:off x="-6115431" y="1046652"/>
              <a:ext cx="4572000" cy="3210634"/>
              <a:chOff x="-6115431" y="1046652"/>
              <a:chExt cx="4572000" cy="3210634"/>
            </a:xfrm>
          </p:grpSpPr>
          <p:pic>
            <p:nvPicPr>
              <p:cNvPr id="44" name="Picture 43">
                <a:extLst>
                  <a:ext uri="{FF2B5EF4-FFF2-40B4-BE49-F238E27FC236}">
                    <a16:creationId xmlns:a16="http://schemas.microsoft.com/office/drawing/2014/main" id="{86854B5A-2C8C-CB04-FBC0-EAEFE4DAF8C7}"/>
                  </a:ext>
                </a:extLst>
              </p:cNvPr>
              <p:cNvPicPr>
                <a:picLocks noChangeAspect="1"/>
              </p:cNvPicPr>
              <p:nvPr/>
            </p:nvPicPr>
            <p:blipFill>
              <a:blip r:embed="rId3"/>
              <a:stretch>
                <a:fillRect/>
              </a:stretch>
            </p:blipFill>
            <p:spPr>
              <a:xfrm>
                <a:off x="-6115431" y="1046652"/>
                <a:ext cx="4572000" cy="14306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6" name="Picture 45">
                <a:extLst>
                  <a:ext uri="{FF2B5EF4-FFF2-40B4-BE49-F238E27FC236}">
                    <a16:creationId xmlns:a16="http://schemas.microsoft.com/office/drawing/2014/main" id="{0A9D83E9-5F2C-CEEF-13FD-CF4273F9E910}"/>
                  </a:ext>
                </a:extLst>
              </p:cNvPr>
              <p:cNvPicPr>
                <a:picLocks noChangeAspect="1"/>
              </p:cNvPicPr>
              <p:nvPr/>
            </p:nvPicPr>
            <p:blipFill>
              <a:blip r:embed="rId4"/>
              <a:stretch>
                <a:fillRect/>
              </a:stretch>
            </p:blipFill>
            <p:spPr>
              <a:xfrm>
                <a:off x="-6115431" y="2571750"/>
                <a:ext cx="4572000" cy="1685536"/>
              </a:xfrm>
              <a:prstGeom prst="roundRect">
                <a:avLst>
                  <a:gd name="adj" fmla="val 6038"/>
                </a:avLst>
              </a:prstGeom>
              <a:solidFill>
                <a:srgbClr val="FFFFFF">
                  <a:shade val="85000"/>
                </a:srgbClr>
              </a:solidFill>
              <a:ln>
                <a:noFill/>
              </a:ln>
              <a:effectLst>
                <a:reflection blurRad="12700" stA="38000" endPos="28000" dist="5000" dir="5400000" sy="-100000" algn="bl" rotWithShape="0"/>
              </a:effectLst>
            </p:spPr>
          </p:pic>
        </p:grpSp>
        <p:sp>
          <p:nvSpPr>
            <p:cNvPr id="49" name="TextBox 48">
              <a:extLst>
                <a:ext uri="{FF2B5EF4-FFF2-40B4-BE49-F238E27FC236}">
                  <a16:creationId xmlns:a16="http://schemas.microsoft.com/office/drawing/2014/main" id="{552DEF9E-1E7F-B98B-E091-3937A879241C}"/>
                </a:ext>
              </a:extLst>
            </p:cNvPr>
            <p:cNvSpPr txBox="1"/>
            <p:nvPr/>
          </p:nvSpPr>
          <p:spPr>
            <a:xfrm>
              <a:off x="-4733925" y="264797"/>
              <a:ext cx="3514725" cy="523220"/>
            </a:xfrm>
            <a:prstGeom prst="rect">
              <a:avLst/>
            </a:prstGeom>
            <a:noFill/>
          </p:spPr>
          <p:txBody>
            <a:bodyPr wrap="square">
              <a:spAutoFit/>
            </a:bodyPr>
            <a:lstStyle/>
            <a:p>
              <a:r>
                <a:rPr lang="en-IN" sz="2800" b="1" dirty="0">
                  <a:latin typeface="Plus Jakarta Sans]"/>
                </a:rPr>
                <a:t>LITERATURE REVIEW</a:t>
              </a:r>
            </a:p>
          </p:txBody>
        </p:sp>
      </p:grpSp>
      <p:sp>
        <p:nvSpPr>
          <p:cNvPr id="6" name="TextBox 5">
            <a:extLst>
              <a:ext uri="{FF2B5EF4-FFF2-40B4-BE49-F238E27FC236}">
                <a16:creationId xmlns:a16="http://schemas.microsoft.com/office/drawing/2014/main" id="{FA973D9D-75E7-123C-5C10-A9CD34176A40}"/>
              </a:ext>
            </a:extLst>
          </p:cNvPr>
          <p:cNvSpPr txBox="1"/>
          <p:nvPr/>
        </p:nvSpPr>
        <p:spPr>
          <a:xfrm>
            <a:off x="590550" y="4808637"/>
            <a:ext cx="12192000" cy="307777"/>
          </a:xfrm>
          <a:prstGeom prst="rect">
            <a:avLst/>
          </a:prstGeom>
          <a:noFill/>
        </p:spPr>
        <p:txBody>
          <a:bodyPr wrap="square">
            <a:spAutoFit/>
          </a:bodyPr>
          <a:lstStyle/>
          <a:p>
            <a:r>
              <a:rPr lang="en-IN" dirty="0"/>
              <a:t>Plus Jakarta Sans</a:t>
            </a:r>
          </a:p>
        </p:txBody>
      </p:sp>
      <p:grpSp>
        <p:nvGrpSpPr>
          <p:cNvPr id="40" name="Group 39">
            <a:extLst>
              <a:ext uri="{FF2B5EF4-FFF2-40B4-BE49-F238E27FC236}">
                <a16:creationId xmlns:a16="http://schemas.microsoft.com/office/drawing/2014/main" id="{5E35D2B2-F722-FDD3-99CF-6E63CA86F927}"/>
              </a:ext>
            </a:extLst>
          </p:cNvPr>
          <p:cNvGrpSpPr/>
          <p:nvPr/>
        </p:nvGrpSpPr>
        <p:grpSpPr>
          <a:xfrm>
            <a:off x="-8690955" y="704436"/>
            <a:ext cx="7635041" cy="3275191"/>
            <a:chOff x="-8690955" y="704436"/>
            <a:chExt cx="7635041" cy="3275191"/>
          </a:xfrm>
        </p:grpSpPr>
        <p:sp>
          <p:nvSpPr>
            <p:cNvPr id="4" name="TextBox 3">
              <a:extLst>
                <a:ext uri="{FF2B5EF4-FFF2-40B4-BE49-F238E27FC236}">
                  <a16:creationId xmlns:a16="http://schemas.microsoft.com/office/drawing/2014/main" id="{25742106-6336-33CF-51C8-24F57789AA62}"/>
                </a:ext>
              </a:extLst>
            </p:cNvPr>
            <p:cNvSpPr txBox="1"/>
            <p:nvPr/>
          </p:nvSpPr>
          <p:spPr>
            <a:xfrm>
              <a:off x="-5343526" y="704436"/>
              <a:ext cx="4287612" cy="584775"/>
            </a:xfrm>
            <a:prstGeom prst="rect">
              <a:avLst/>
            </a:prstGeom>
            <a:noFill/>
          </p:spPr>
          <p:txBody>
            <a:bodyPr wrap="square">
              <a:spAutoFit/>
            </a:bodyPr>
            <a:lstStyle/>
            <a:p>
              <a:r>
                <a:rPr lang="en-IN" sz="3200" b="1" dirty="0">
                  <a:latin typeface="Plus Jakarta Sans]"/>
                </a:rPr>
                <a:t>DATASET DESCRIPTION</a:t>
              </a:r>
            </a:p>
          </p:txBody>
        </p:sp>
        <p:pic>
          <p:nvPicPr>
            <p:cNvPr id="8" name="Picture 7">
              <a:extLst>
                <a:ext uri="{FF2B5EF4-FFF2-40B4-BE49-F238E27FC236}">
                  <a16:creationId xmlns:a16="http://schemas.microsoft.com/office/drawing/2014/main" id="{0B711EAA-AD7D-9DE9-47BB-D36ADB118BF7}"/>
                </a:ext>
              </a:extLst>
            </p:cNvPr>
            <p:cNvPicPr>
              <a:picLocks noChangeAspect="1"/>
            </p:cNvPicPr>
            <p:nvPr/>
          </p:nvPicPr>
          <p:blipFill>
            <a:blip r:embed="rId5"/>
            <a:stretch>
              <a:fillRect/>
            </a:stretch>
          </p:blipFill>
          <p:spPr>
            <a:xfrm>
              <a:off x="-8690955" y="1297242"/>
              <a:ext cx="6912001" cy="26823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2450250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0">
          <a:extLst>
            <a:ext uri="{FF2B5EF4-FFF2-40B4-BE49-F238E27FC236}">
              <a16:creationId xmlns:a16="http://schemas.microsoft.com/office/drawing/2014/main" id="{5D26C629-1C68-5369-A028-CFFE6C85A59C}"/>
            </a:ext>
          </a:extLst>
        </p:cNvPr>
        <p:cNvGrpSpPr/>
        <p:nvPr/>
      </p:nvGrpSpPr>
      <p:grpSpPr>
        <a:xfrm>
          <a:off x="0" y="0"/>
          <a:ext cx="0" cy="0"/>
          <a:chOff x="0" y="0"/>
          <a:chExt cx="0" cy="0"/>
        </a:xfrm>
      </p:grpSpPr>
      <p:pic>
        <p:nvPicPr>
          <p:cNvPr id="43" name="Google Shape;900;p39">
            <a:extLst>
              <a:ext uri="{FF2B5EF4-FFF2-40B4-BE49-F238E27FC236}">
                <a16:creationId xmlns:a16="http://schemas.microsoft.com/office/drawing/2014/main" id="{03D42043-6D5B-1B82-0A05-7BD2F597D661}"/>
              </a:ext>
            </a:extLst>
          </p:cNvPr>
          <p:cNvPicPr preferRelativeResize="0">
            <a:picLocks/>
          </p:cNvPicPr>
          <p:nvPr/>
        </p:nvPicPr>
        <p:blipFill rotWithShape="1">
          <a:blip r:embed="rId3">
            <a:alphaModFix/>
          </a:blip>
          <a:srcRect t="2856" b="2856"/>
          <a:stretch/>
        </p:blipFill>
        <p:spPr>
          <a:xfrm>
            <a:off x="0" y="0"/>
            <a:ext cx="9144001" cy="5143500"/>
          </a:xfrm>
          <a:prstGeom prst="rect">
            <a:avLst/>
          </a:prstGeom>
        </p:spPr>
      </p:pic>
      <p:grpSp>
        <p:nvGrpSpPr>
          <p:cNvPr id="654" name="Google Shape;654;p28">
            <a:extLst>
              <a:ext uri="{FF2B5EF4-FFF2-40B4-BE49-F238E27FC236}">
                <a16:creationId xmlns:a16="http://schemas.microsoft.com/office/drawing/2014/main" id="{D0F94227-8E8F-9670-D775-B288D5E2BDFB}"/>
              </a:ext>
            </a:extLst>
          </p:cNvPr>
          <p:cNvGrpSpPr/>
          <p:nvPr/>
        </p:nvGrpSpPr>
        <p:grpSpPr>
          <a:xfrm>
            <a:off x="652533" y="-122092"/>
            <a:ext cx="469058" cy="448115"/>
            <a:chOff x="5348931" y="2165350"/>
            <a:chExt cx="962763" cy="919776"/>
          </a:xfrm>
        </p:grpSpPr>
        <p:sp>
          <p:nvSpPr>
            <p:cNvPr id="655" name="Google Shape;655;p28">
              <a:extLst>
                <a:ext uri="{FF2B5EF4-FFF2-40B4-BE49-F238E27FC236}">
                  <a16:creationId xmlns:a16="http://schemas.microsoft.com/office/drawing/2014/main" id="{7320D4CD-19F5-9E41-689D-5D9AC814D4C1}"/>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8">
              <a:extLst>
                <a:ext uri="{FF2B5EF4-FFF2-40B4-BE49-F238E27FC236}">
                  <a16:creationId xmlns:a16="http://schemas.microsoft.com/office/drawing/2014/main" id="{3EA820AB-7A0B-38AE-9C3F-2A7A36718C55}"/>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8">
              <a:extLst>
                <a:ext uri="{FF2B5EF4-FFF2-40B4-BE49-F238E27FC236}">
                  <a16:creationId xmlns:a16="http://schemas.microsoft.com/office/drawing/2014/main" id="{484F3C16-94A2-C1FD-CE6A-1412FF75CC11}"/>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a:extLst>
                <a:ext uri="{FF2B5EF4-FFF2-40B4-BE49-F238E27FC236}">
                  <a16:creationId xmlns:a16="http://schemas.microsoft.com/office/drawing/2014/main" id="{C9B64D25-A9E4-8AD2-11B5-B844DD0569A6}"/>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a:extLst>
                <a:ext uri="{FF2B5EF4-FFF2-40B4-BE49-F238E27FC236}">
                  <a16:creationId xmlns:a16="http://schemas.microsoft.com/office/drawing/2014/main" id="{4AFB754A-1817-D3D4-E5F3-3F8EE8C52D9E}"/>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a:extLst>
                <a:ext uri="{FF2B5EF4-FFF2-40B4-BE49-F238E27FC236}">
                  <a16:creationId xmlns:a16="http://schemas.microsoft.com/office/drawing/2014/main" id="{AD05A6B8-A93E-E706-C072-913ED8BF6B19}"/>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a:extLst>
                <a:ext uri="{FF2B5EF4-FFF2-40B4-BE49-F238E27FC236}">
                  <a16:creationId xmlns:a16="http://schemas.microsoft.com/office/drawing/2014/main" id="{34079985-AB72-6B93-3D42-5DA98E9E507E}"/>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a:extLst>
                <a:ext uri="{FF2B5EF4-FFF2-40B4-BE49-F238E27FC236}">
                  <a16:creationId xmlns:a16="http://schemas.microsoft.com/office/drawing/2014/main" id="{EAC5FD80-0236-A3C5-8D68-963CE978EA8B}"/>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a:extLst>
                <a:ext uri="{FF2B5EF4-FFF2-40B4-BE49-F238E27FC236}">
                  <a16:creationId xmlns:a16="http://schemas.microsoft.com/office/drawing/2014/main" id="{A2B4FBA9-3B7A-E778-A725-C7C3DDDCE241}"/>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a:extLst>
                <a:ext uri="{FF2B5EF4-FFF2-40B4-BE49-F238E27FC236}">
                  <a16:creationId xmlns:a16="http://schemas.microsoft.com/office/drawing/2014/main" id="{71808DF4-1768-6603-DA05-0C38793A9807}"/>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a:extLst>
                <a:ext uri="{FF2B5EF4-FFF2-40B4-BE49-F238E27FC236}">
                  <a16:creationId xmlns:a16="http://schemas.microsoft.com/office/drawing/2014/main" id="{A7444099-F004-E9D3-127C-743A92121F8D}"/>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a:extLst>
                <a:ext uri="{FF2B5EF4-FFF2-40B4-BE49-F238E27FC236}">
                  <a16:creationId xmlns:a16="http://schemas.microsoft.com/office/drawing/2014/main" id="{13DE258A-8715-EE71-0FC6-01B00314372F}"/>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a:extLst>
                <a:ext uri="{FF2B5EF4-FFF2-40B4-BE49-F238E27FC236}">
                  <a16:creationId xmlns:a16="http://schemas.microsoft.com/office/drawing/2014/main" id="{7579BEDA-1473-A10F-7B34-9E0BACEE3360}"/>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a:extLst>
                <a:ext uri="{FF2B5EF4-FFF2-40B4-BE49-F238E27FC236}">
                  <a16:creationId xmlns:a16="http://schemas.microsoft.com/office/drawing/2014/main" id="{58BD3912-DDAB-9AFD-59B4-77E0B2639ED8}"/>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a:extLst>
                <a:ext uri="{FF2B5EF4-FFF2-40B4-BE49-F238E27FC236}">
                  <a16:creationId xmlns:a16="http://schemas.microsoft.com/office/drawing/2014/main" id="{95E72A4B-9916-E821-AD0D-83E4FB769AD7}"/>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a:extLst>
                <a:ext uri="{FF2B5EF4-FFF2-40B4-BE49-F238E27FC236}">
                  <a16:creationId xmlns:a16="http://schemas.microsoft.com/office/drawing/2014/main" id="{1AE8AE44-ECA1-057F-E92C-25A84EC2DEA1}"/>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a:extLst>
                <a:ext uri="{FF2B5EF4-FFF2-40B4-BE49-F238E27FC236}">
                  <a16:creationId xmlns:a16="http://schemas.microsoft.com/office/drawing/2014/main" id="{6A7C85BC-2531-58FD-2D85-0827256A6419}"/>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a:extLst>
                <a:ext uri="{FF2B5EF4-FFF2-40B4-BE49-F238E27FC236}">
                  <a16:creationId xmlns:a16="http://schemas.microsoft.com/office/drawing/2014/main" id="{6E4387D7-F757-CF88-81CD-185BE83485C1}"/>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a:extLst>
                <a:ext uri="{FF2B5EF4-FFF2-40B4-BE49-F238E27FC236}">
                  <a16:creationId xmlns:a16="http://schemas.microsoft.com/office/drawing/2014/main" id="{7ACB6CD2-9C82-D289-579A-B98F8B45C49E}"/>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a:extLst>
                <a:ext uri="{FF2B5EF4-FFF2-40B4-BE49-F238E27FC236}">
                  <a16:creationId xmlns:a16="http://schemas.microsoft.com/office/drawing/2014/main" id="{EA32655D-1EA3-3DBF-D4E1-A8CE95E2F345}"/>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a:extLst>
                <a:ext uri="{FF2B5EF4-FFF2-40B4-BE49-F238E27FC236}">
                  <a16:creationId xmlns:a16="http://schemas.microsoft.com/office/drawing/2014/main" id="{513D5EFC-FA86-9F08-E417-821FE0EF3AA9}"/>
                </a:ext>
              </a:extLst>
            </p:cNvPr>
            <p:cNvSpPr/>
            <p:nvPr/>
          </p:nvSpPr>
          <p:spPr>
            <a:xfrm rot="8236840">
              <a:off x="5801538" y="2318224"/>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28">
              <a:extLst>
                <a:ext uri="{FF2B5EF4-FFF2-40B4-BE49-F238E27FC236}">
                  <a16:creationId xmlns:a16="http://schemas.microsoft.com/office/drawing/2014/main" id="{3DFBB9C1-0408-F5AA-78BE-9575ECAC1763}"/>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a:extLst>
                <a:ext uri="{FF2B5EF4-FFF2-40B4-BE49-F238E27FC236}">
                  <a16:creationId xmlns:a16="http://schemas.microsoft.com/office/drawing/2014/main" id="{867B074F-903B-D4B6-FF6D-5E229CDAFD6E}"/>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a:extLst>
                <a:ext uri="{FF2B5EF4-FFF2-40B4-BE49-F238E27FC236}">
                  <a16:creationId xmlns:a16="http://schemas.microsoft.com/office/drawing/2014/main" id="{6B4ACD10-D175-BCCA-9688-0EC1B7D12C7F}"/>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a:extLst>
                <a:ext uri="{FF2B5EF4-FFF2-40B4-BE49-F238E27FC236}">
                  <a16:creationId xmlns:a16="http://schemas.microsoft.com/office/drawing/2014/main" id="{B62E6107-EA86-AAD1-C3C3-A6C61F4B67F6}"/>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a:extLst>
                <a:ext uri="{FF2B5EF4-FFF2-40B4-BE49-F238E27FC236}">
                  <a16:creationId xmlns:a16="http://schemas.microsoft.com/office/drawing/2014/main" id="{7DF0E949-0D69-329F-2786-638A1D041748}"/>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8">
              <a:extLst>
                <a:ext uri="{FF2B5EF4-FFF2-40B4-BE49-F238E27FC236}">
                  <a16:creationId xmlns:a16="http://schemas.microsoft.com/office/drawing/2014/main" id="{0715F7B7-C586-575C-DC87-417E58385DC2}"/>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8">
              <a:extLst>
                <a:ext uri="{FF2B5EF4-FFF2-40B4-BE49-F238E27FC236}">
                  <a16:creationId xmlns:a16="http://schemas.microsoft.com/office/drawing/2014/main" id="{4BB88E88-DC41-823E-47DD-D048E31312D6}"/>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a:extLst>
                <a:ext uri="{FF2B5EF4-FFF2-40B4-BE49-F238E27FC236}">
                  <a16:creationId xmlns:a16="http://schemas.microsoft.com/office/drawing/2014/main" id="{EEF5B2F5-B8A2-F544-FD52-724239496D01}"/>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a:extLst>
                <a:ext uri="{FF2B5EF4-FFF2-40B4-BE49-F238E27FC236}">
                  <a16:creationId xmlns:a16="http://schemas.microsoft.com/office/drawing/2014/main" id="{A6805CEC-B081-D58B-9CE0-6CEF4A2A78EC}"/>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5" name="Google Shape;685;p28">
            <a:extLst>
              <a:ext uri="{FF2B5EF4-FFF2-40B4-BE49-F238E27FC236}">
                <a16:creationId xmlns:a16="http://schemas.microsoft.com/office/drawing/2014/main" id="{92E76EF1-BAE7-B9D5-0DF9-80D77F9A63FA}"/>
              </a:ext>
            </a:extLst>
          </p:cNvPr>
          <p:cNvSpPr/>
          <p:nvPr/>
        </p:nvSpPr>
        <p:spPr>
          <a:xfrm rot="2637661">
            <a:off x="9208840" y="3154780"/>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28">
            <a:extLst>
              <a:ext uri="{FF2B5EF4-FFF2-40B4-BE49-F238E27FC236}">
                <a16:creationId xmlns:a16="http://schemas.microsoft.com/office/drawing/2014/main" id="{66450E7C-CA1B-CACE-29E7-B8B4D9BFF8A0}"/>
              </a:ext>
            </a:extLst>
          </p:cNvPr>
          <p:cNvSpPr/>
          <p:nvPr/>
        </p:nvSpPr>
        <p:spPr>
          <a:xfrm rot="3831921">
            <a:off x="-661498" y="3234822"/>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328;p49">
            <a:extLst>
              <a:ext uri="{FF2B5EF4-FFF2-40B4-BE49-F238E27FC236}">
                <a16:creationId xmlns:a16="http://schemas.microsoft.com/office/drawing/2014/main" id="{FF836AC8-899C-178B-0EBD-F472E2960DB2}"/>
              </a:ext>
            </a:extLst>
          </p:cNvPr>
          <p:cNvSpPr/>
          <p:nvPr/>
        </p:nvSpPr>
        <p:spPr>
          <a:xfrm rot="1879053">
            <a:off x="-550776" y="4157080"/>
            <a:ext cx="2406618" cy="1972839"/>
          </a:xfrm>
          <a:custGeom>
            <a:avLst/>
            <a:gdLst/>
            <a:ahLst/>
            <a:cxnLst/>
            <a:rect l="l" t="t" r="r" b="b"/>
            <a:pathLst>
              <a:path w="3526180" h="2890606" extrusionOk="0">
                <a:moveTo>
                  <a:pt x="1193674" y="2890606"/>
                </a:moveTo>
                <a:lnTo>
                  <a:pt x="1175331" y="2885403"/>
                </a:lnTo>
                <a:cubicBezTo>
                  <a:pt x="1270976" y="2548829"/>
                  <a:pt x="1549826" y="2268070"/>
                  <a:pt x="1885800" y="2170216"/>
                </a:cubicBezTo>
                <a:cubicBezTo>
                  <a:pt x="1939556" y="2154569"/>
                  <a:pt x="1995933" y="2142777"/>
                  <a:pt x="2050437" y="2131434"/>
                </a:cubicBezTo>
                <a:cubicBezTo>
                  <a:pt x="2176779" y="2105081"/>
                  <a:pt x="2307425" y="2077828"/>
                  <a:pt x="2409771" y="2000189"/>
                </a:cubicBezTo>
                <a:cubicBezTo>
                  <a:pt x="2536000" y="1904394"/>
                  <a:pt x="2597767" y="1745672"/>
                  <a:pt x="2633255" y="1634604"/>
                </a:cubicBezTo>
                <a:cubicBezTo>
                  <a:pt x="2645721" y="1595597"/>
                  <a:pt x="2657251" y="1555392"/>
                  <a:pt x="2668369" y="1516498"/>
                </a:cubicBezTo>
                <a:cubicBezTo>
                  <a:pt x="2697268" y="1415537"/>
                  <a:pt x="2727178" y="1311132"/>
                  <a:pt x="2776816" y="1216348"/>
                </a:cubicBezTo>
                <a:cubicBezTo>
                  <a:pt x="2916859" y="948991"/>
                  <a:pt x="3224833" y="775706"/>
                  <a:pt x="3526180" y="794836"/>
                </a:cubicBezTo>
                <a:lnTo>
                  <a:pt x="3524945" y="813852"/>
                </a:lnTo>
                <a:cubicBezTo>
                  <a:pt x="3231271" y="795098"/>
                  <a:pt x="2930335" y="964264"/>
                  <a:pt x="2793699" y="1225183"/>
                </a:cubicBezTo>
                <a:cubicBezTo>
                  <a:pt x="2744960" y="1318245"/>
                  <a:pt x="2715349" y="1421676"/>
                  <a:pt x="2686712" y="1521701"/>
                </a:cubicBezTo>
                <a:cubicBezTo>
                  <a:pt x="2675519" y="1560708"/>
                  <a:pt x="2663989" y="1601100"/>
                  <a:pt x="2651448" y="1640369"/>
                </a:cubicBezTo>
                <a:cubicBezTo>
                  <a:pt x="2615174" y="1753908"/>
                  <a:pt x="2551835" y="1916298"/>
                  <a:pt x="2421301" y="2015312"/>
                </a:cubicBezTo>
                <a:cubicBezTo>
                  <a:pt x="2315549" y="2095572"/>
                  <a:pt x="2182768" y="2123236"/>
                  <a:pt x="2054331" y="2150039"/>
                </a:cubicBezTo>
                <a:cubicBezTo>
                  <a:pt x="2000163" y="2161345"/>
                  <a:pt x="1944161" y="2173024"/>
                  <a:pt x="1891116" y="2188485"/>
                </a:cubicBezTo>
                <a:cubicBezTo>
                  <a:pt x="1561281" y="2284579"/>
                  <a:pt x="1287522" y="2560172"/>
                  <a:pt x="1193674" y="2890606"/>
                </a:cubicBezTo>
                <a:close/>
                <a:moveTo>
                  <a:pt x="1063065" y="2802448"/>
                </a:moveTo>
                <a:lnTo>
                  <a:pt x="1044722" y="2797244"/>
                </a:lnTo>
                <a:cubicBezTo>
                  <a:pt x="1140367" y="2460671"/>
                  <a:pt x="1419254" y="2179912"/>
                  <a:pt x="1755191" y="2082058"/>
                </a:cubicBezTo>
                <a:cubicBezTo>
                  <a:pt x="1808947" y="2066411"/>
                  <a:pt x="1865286" y="2054656"/>
                  <a:pt x="1919791" y="2043276"/>
                </a:cubicBezTo>
                <a:cubicBezTo>
                  <a:pt x="2046170" y="2016922"/>
                  <a:pt x="2176854" y="1989670"/>
                  <a:pt x="2279200" y="1912031"/>
                </a:cubicBezTo>
                <a:cubicBezTo>
                  <a:pt x="2405429" y="1816236"/>
                  <a:pt x="2467196" y="1657514"/>
                  <a:pt x="2502684" y="1546445"/>
                </a:cubicBezTo>
                <a:cubicBezTo>
                  <a:pt x="2515149" y="1507439"/>
                  <a:pt x="2526679" y="1467234"/>
                  <a:pt x="2537797" y="1428377"/>
                </a:cubicBezTo>
                <a:cubicBezTo>
                  <a:pt x="2566697" y="1327416"/>
                  <a:pt x="2596607" y="1223012"/>
                  <a:pt x="2646245" y="1128227"/>
                </a:cubicBezTo>
                <a:cubicBezTo>
                  <a:pt x="2786250" y="860870"/>
                  <a:pt x="3094149" y="687548"/>
                  <a:pt x="3395609" y="706715"/>
                </a:cubicBezTo>
                <a:lnTo>
                  <a:pt x="3394373" y="725731"/>
                </a:lnTo>
                <a:cubicBezTo>
                  <a:pt x="3100775" y="707164"/>
                  <a:pt x="2799726" y="876181"/>
                  <a:pt x="2663128" y="1137062"/>
                </a:cubicBezTo>
                <a:cubicBezTo>
                  <a:pt x="2614388" y="1230124"/>
                  <a:pt x="2584778" y="1333593"/>
                  <a:pt x="2556103" y="1433618"/>
                </a:cubicBezTo>
                <a:cubicBezTo>
                  <a:pt x="2544947" y="1472625"/>
                  <a:pt x="2533380" y="1512979"/>
                  <a:pt x="2520839" y="1552248"/>
                </a:cubicBezTo>
                <a:cubicBezTo>
                  <a:pt x="2484565" y="1665749"/>
                  <a:pt x="2421226" y="1828140"/>
                  <a:pt x="2290692" y="1927192"/>
                </a:cubicBezTo>
                <a:cubicBezTo>
                  <a:pt x="2184902" y="2007451"/>
                  <a:pt x="2052122" y="2035153"/>
                  <a:pt x="1923647" y="2061919"/>
                </a:cubicBezTo>
                <a:cubicBezTo>
                  <a:pt x="1869516" y="2073224"/>
                  <a:pt x="1813514" y="2084904"/>
                  <a:pt x="1760470" y="2100327"/>
                </a:cubicBezTo>
                <a:cubicBezTo>
                  <a:pt x="1430672" y="2196421"/>
                  <a:pt x="1156913" y="2472013"/>
                  <a:pt x="1063028" y="2802448"/>
                </a:cubicBezTo>
                <a:close/>
                <a:moveTo>
                  <a:pt x="932456" y="2714290"/>
                </a:moveTo>
                <a:lnTo>
                  <a:pt x="914151" y="2709086"/>
                </a:lnTo>
                <a:cubicBezTo>
                  <a:pt x="1009796" y="2372475"/>
                  <a:pt x="1288645" y="2091754"/>
                  <a:pt x="1624620" y="1993900"/>
                </a:cubicBezTo>
                <a:cubicBezTo>
                  <a:pt x="1678376" y="1978253"/>
                  <a:pt x="1734715" y="1966498"/>
                  <a:pt x="1789257" y="1955118"/>
                </a:cubicBezTo>
                <a:cubicBezTo>
                  <a:pt x="1915636" y="1928764"/>
                  <a:pt x="2046282" y="1901512"/>
                  <a:pt x="2148628" y="1823872"/>
                </a:cubicBezTo>
                <a:cubicBezTo>
                  <a:pt x="2274820" y="1728115"/>
                  <a:pt x="2336624" y="1569393"/>
                  <a:pt x="2372112" y="1458287"/>
                </a:cubicBezTo>
                <a:cubicBezTo>
                  <a:pt x="2384578" y="1419281"/>
                  <a:pt x="2396108" y="1379038"/>
                  <a:pt x="2407226" y="1340144"/>
                </a:cubicBezTo>
                <a:cubicBezTo>
                  <a:pt x="2436125" y="1239183"/>
                  <a:pt x="2466035" y="1134816"/>
                  <a:pt x="2515636" y="1040032"/>
                </a:cubicBezTo>
                <a:cubicBezTo>
                  <a:pt x="2655678" y="772674"/>
                  <a:pt x="2963727" y="599390"/>
                  <a:pt x="3265000" y="618519"/>
                </a:cubicBezTo>
                <a:lnTo>
                  <a:pt x="3263765" y="637536"/>
                </a:lnTo>
                <a:cubicBezTo>
                  <a:pt x="2969866" y="618706"/>
                  <a:pt x="2669117" y="787948"/>
                  <a:pt x="2532519" y="1048866"/>
                </a:cubicBezTo>
                <a:cubicBezTo>
                  <a:pt x="2483779" y="1141891"/>
                  <a:pt x="2454206" y="1245322"/>
                  <a:pt x="2425531" y="1345347"/>
                </a:cubicBezTo>
                <a:cubicBezTo>
                  <a:pt x="2414376" y="1384392"/>
                  <a:pt x="2402808" y="1424746"/>
                  <a:pt x="2390268" y="1464052"/>
                </a:cubicBezTo>
                <a:cubicBezTo>
                  <a:pt x="2353956" y="1577591"/>
                  <a:pt x="2290617" y="1739982"/>
                  <a:pt x="2160121" y="1838996"/>
                </a:cubicBezTo>
                <a:cubicBezTo>
                  <a:pt x="2054368" y="1919256"/>
                  <a:pt x="1921550" y="1946957"/>
                  <a:pt x="1793113" y="1973723"/>
                </a:cubicBezTo>
                <a:cubicBezTo>
                  <a:pt x="1738945" y="1985028"/>
                  <a:pt x="1682980" y="1996708"/>
                  <a:pt x="1629936" y="2012131"/>
                </a:cubicBezTo>
                <a:cubicBezTo>
                  <a:pt x="1300138" y="2108225"/>
                  <a:pt x="1026379" y="2383818"/>
                  <a:pt x="932456" y="2714252"/>
                </a:cubicBezTo>
                <a:close/>
                <a:moveTo>
                  <a:pt x="801884" y="2626131"/>
                </a:moveTo>
                <a:lnTo>
                  <a:pt x="783542" y="2620928"/>
                </a:lnTo>
                <a:cubicBezTo>
                  <a:pt x="879187" y="2284317"/>
                  <a:pt x="1158074" y="2003595"/>
                  <a:pt x="1494011" y="1905742"/>
                </a:cubicBezTo>
                <a:cubicBezTo>
                  <a:pt x="1547767" y="1890094"/>
                  <a:pt x="1604143" y="1878302"/>
                  <a:pt x="1658648" y="1866960"/>
                </a:cubicBezTo>
                <a:cubicBezTo>
                  <a:pt x="1784989" y="1840606"/>
                  <a:pt x="1915673" y="1813354"/>
                  <a:pt x="2018019" y="1735714"/>
                </a:cubicBezTo>
                <a:cubicBezTo>
                  <a:pt x="2144211" y="1639957"/>
                  <a:pt x="2206015" y="1481197"/>
                  <a:pt x="2241503" y="1370129"/>
                </a:cubicBezTo>
                <a:cubicBezTo>
                  <a:pt x="2253969" y="1331123"/>
                  <a:pt x="2265499" y="1290880"/>
                  <a:pt x="2276617" y="1251986"/>
                </a:cubicBezTo>
                <a:cubicBezTo>
                  <a:pt x="2305516" y="1151025"/>
                  <a:pt x="2335389" y="1046657"/>
                  <a:pt x="2385027" y="951911"/>
                </a:cubicBezTo>
                <a:cubicBezTo>
                  <a:pt x="2525069" y="684554"/>
                  <a:pt x="2833043" y="511270"/>
                  <a:pt x="3134391" y="530399"/>
                </a:cubicBezTo>
                <a:lnTo>
                  <a:pt x="3133155" y="549415"/>
                </a:lnTo>
                <a:cubicBezTo>
                  <a:pt x="2839669" y="530548"/>
                  <a:pt x="2538546" y="699827"/>
                  <a:pt x="2401910" y="960745"/>
                </a:cubicBezTo>
                <a:cubicBezTo>
                  <a:pt x="2353170" y="1053770"/>
                  <a:pt x="2323559" y="1157202"/>
                  <a:pt x="2294922" y="1257226"/>
                </a:cubicBezTo>
                <a:cubicBezTo>
                  <a:pt x="2283767" y="1296271"/>
                  <a:pt x="2272199" y="1336663"/>
                  <a:pt x="2259659" y="1375932"/>
                </a:cubicBezTo>
                <a:cubicBezTo>
                  <a:pt x="2223347" y="1489470"/>
                  <a:pt x="2160008" y="1651861"/>
                  <a:pt x="2029511" y="1750875"/>
                </a:cubicBezTo>
                <a:cubicBezTo>
                  <a:pt x="1923722" y="1831135"/>
                  <a:pt x="1790941" y="1858837"/>
                  <a:pt x="1662504" y="1885602"/>
                </a:cubicBezTo>
                <a:cubicBezTo>
                  <a:pt x="1608336" y="1896907"/>
                  <a:pt x="1552334" y="1908587"/>
                  <a:pt x="1499289" y="1924047"/>
                </a:cubicBezTo>
                <a:cubicBezTo>
                  <a:pt x="1169491" y="2020142"/>
                  <a:pt x="895733" y="2295734"/>
                  <a:pt x="801847" y="2626169"/>
                </a:cubicBezTo>
                <a:close/>
                <a:moveTo>
                  <a:pt x="671275" y="2537973"/>
                </a:moveTo>
                <a:lnTo>
                  <a:pt x="652933" y="2532770"/>
                </a:lnTo>
                <a:cubicBezTo>
                  <a:pt x="748578" y="2196196"/>
                  <a:pt x="1027427" y="1915437"/>
                  <a:pt x="1363402" y="1817584"/>
                </a:cubicBezTo>
                <a:cubicBezTo>
                  <a:pt x="1417158" y="1801936"/>
                  <a:pt x="1473497" y="1790181"/>
                  <a:pt x="1528001" y="1778802"/>
                </a:cubicBezTo>
                <a:cubicBezTo>
                  <a:pt x="1654380" y="1752448"/>
                  <a:pt x="1785027" y="1725195"/>
                  <a:pt x="1887373" y="1647556"/>
                </a:cubicBezTo>
                <a:cubicBezTo>
                  <a:pt x="2013602" y="1551761"/>
                  <a:pt x="2075369" y="1393039"/>
                  <a:pt x="2110857" y="1281971"/>
                </a:cubicBezTo>
                <a:cubicBezTo>
                  <a:pt x="2123322" y="1242927"/>
                  <a:pt x="2134890" y="1202685"/>
                  <a:pt x="2146008" y="1163753"/>
                </a:cubicBezTo>
                <a:cubicBezTo>
                  <a:pt x="2174907" y="1062829"/>
                  <a:pt x="2204780" y="958499"/>
                  <a:pt x="2254381" y="863752"/>
                </a:cubicBezTo>
                <a:cubicBezTo>
                  <a:pt x="2394423" y="596433"/>
                  <a:pt x="2701873" y="422999"/>
                  <a:pt x="3003744" y="442240"/>
                </a:cubicBezTo>
                <a:lnTo>
                  <a:pt x="3002509" y="461257"/>
                </a:lnTo>
                <a:cubicBezTo>
                  <a:pt x="2708648" y="442539"/>
                  <a:pt x="2407900" y="611706"/>
                  <a:pt x="2271264" y="872587"/>
                </a:cubicBezTo>
                <a:cubicBezTo>
                  <a:pt x="2222561" y="965612"/>
                  <a:pt x="2192951" y="1069006"/>
                  <a:pt x="2164313" y="1168994"/>
                </a:cubicBezTo>
                <a:cubicBezTo>
                  <a:pt x="2153120" y="1208038"/>
                  <a:pt x="2141553" y="1248467"/>
                  <a:pt x="2129012" y="1287773"/>
                </a:cubicBezTo>
                <a:cubicBezTo>
                  <a:pt x="2092738" y="1401275"/>
                  <a:pt x="2029399" y="1563666"/>
                  <a:pt x="1898865" y="1662717"/>
                </a:cubicBezTo>
                <a:cubicBezTo>
                  <a:pt x="1793075" y="1742976"/>
                  <a:pt x="1660295" y="1770678"/>
                  <a:pt x="1531857" y="1797444"/>
                </a:cubicBezTo>
                <a:cubicBezTo>
                  <a:pt x="1477727" y="1808749"/>
                  <a:pt x="1421725" y="1820429"/>
                  <a:pt x="1368680" y="1835852"/>
                </a:cubicBezTo>
                <a:cubicBezTo>
                  <a:pt x="1038845" y="1931946"/>
                  <a:pt x="765086" y="2207539"/>
                  <a:pt x="671201" y="2537973"/>
                </a:cubicBezTo>
                <a:close/>
                <a:moveTo>
                  <a:pt x="540704" y="2449815"/>
                </a:moveTo>
                <a:lnTo>
                  <a:pt x="522361" y="2444612"/>
                </a:lnTo>
                <a:cubicBezTo>
                  <a:pt x="617969" y="2108000"/>
                  <a:pt x="896856" y="1827279"/>
                  <a:pt x="1232830" y="1729425"/>
                </a:cubicBezTo>
                <a:cubicBezTo>
                  <a:pt x="1286586" y="1713778"/>
                  <a:pt x="1342925" y="1702023"/>
                  <a:pt x="1397430" y="1690643"/>
                </a:cubicBezTo>
                <a:cubicBezTo>
                  <a:pt x="1523809" y="1664290"/>
                  <a:pt x="1654455" y="1637037"/>
                  <a:pt x="1756801" y="1559398"/>
                </a:cubicBezTo>
                <a:cubicBezTo>
                  <a:pt x="1883030" y="1463603"/>
                  <a:pt x="1944797" y="1304881"/>
                  <a:pt x="1980285" y="1193813"/>
                </a:cubicBezTo>
                <a:cubicBezTo>
                  <a:pt x="1992788" y="1154768"/>
                  <a:pt x="2004318" y="1114489"/>
                  <a:pt x="2015436" y="1075557"/>
                </a:cubicBezTo>
                <a:cubicBezTo>
                  <a:pt x="2044336" y="974633"/>
                  <a:pt x="2074208" y="870303"/>
                  <a:pt x="2123809" y="775594"/>
                </a:cubicBezTo>
                <a:cubicBezTo>
                  <a:pt x="2263851" y="508237"/>
                  <a:pt x="2571825" y="334878"/>
                  <a:pt x="2873173" y="354082"/>
                </a:cubicBezTo>
                <a:lnTo>
                  <a:pt x="2871937" y="373099"/>
                </a:lnTo>
                <a:cubicBezTo>
                  <a:pt x="2578301" y="354269"/>
                  <a:pt x="2277328" y="523510"/>
                  <a:pt x="2140692" y="784429"/>
                </a:cubicBezTo>
                <a:cubicBezTo>
                  <a:pt x="2091990" y="877416"/>
                  <a:pt x="2062379" y="980810"/>
                  <a:pt x="2033742" y="1080798"/>
                </a:cubicBezTo>
                <a:cubicBezTo>
                  <a:pt x="2022549" y="1119879"/>
                  <a:pt x="2010981" y="1160271"/>
                  <a:pt x="1998441" y="1199615"/>
                </a:cubicBezTo>
                <a:cubicBezTo>
                  <a:pt x="1962167" y="1313154"/>
                  <a:pt x="1898828" y="1475507"/>
                  <a:pt x="1768294" y="1574559"/>
                </a:cubicBezTo>
                <a:cubicBezTo>
                  <a:pt x="1662541" y="1654819"/>
                  <a:pt x="1529723" y="1682520"/>
                  <a:pt x="1401286" y="1709285"/>
                </a:cubicBezTo>
                <a:cubicBezTo>
                  <a:pt x="1347155" y="1720591"/>
                  <a:pt x="1291153" y="1732270"/>
                  <a:pt x="1238109" y="1747693"/>
                </a:cubicBezTo>
                <a:cubicBezTo>
                  <a:pt x="908311" y="1843788"/>
                  <a:pt x="634515" y="2119381"/>
                  <a:pt x="540666" y="2449815"/>
                </a:cubicBezTo>
                <a:close/>
                <a:moveTo>
                  <a:pt x="410095" y="2361657"/>
                </a:moveTo>
                <a:lnTo>
                  <a:pt x="391752" y="2356453"/>
                </a:lnTo>
                <a:cubicBezTo>
                  <a:pt x="487397" y="2019842"/>
                  <a:pt x="766284" y="1739121"/>
                  <a:pt x="1102221" y="1641267"/>
                </a:cubicBezTo>
                <a:cubicBezTo>
                  <a:pt x="1155977" y="1625619"/>
                  <a:pt x="1212354" y="1613827"/>
                  <a:pt x="1266858" y="1602485"/>
                </a:cubicBezTo>
                <a:cubicBezTo>
                  <a:pt x="1393200" y="1576131"/>
                  <a:pt x="1523884" y="1548879"/>
                  <a:pt x="1626230" y="1471240"/>
                </a:cubicBezTo>
                <a:cubicBezTo>
                  <a:pt x="1752459" y="1375445"/>
                  <a:pt x="1814226" y="1216722"/>
                  <a:pt x="1849714" y="1105654"/>
                </a:cubicBezTo>
                <a:cubicBezTo>
                  <a:pt x="1862179" y="1066648"/>
                  <a:pt x="1873709" y="1026443"/>
                  <a:pt x="1884827" y="987549"/>
                </a:cubicBezTo>
                <a:cubicBezTo>
                  <a:pt x="1913727" y="886588"/>
                  <a:pt x="1943637" y="782183"/>
                  <a:pt x="1993275" y="687399"/>
                </a:cubicBezTo>
                <a:cubicBezTo>
                  <a:pt x="2133280" y="420042"/>
                  <a:pt x="2441366" y="246832"/>
                  <a:pt x="2742639" y="265886"/>
                </a:cubicBezTo>
                <a:lnTo>
                  <a:pt x="2741403" y="284903"/>
                </a:lnTo>
                <a:cubicBezTo>
                  <a:pt x="2447468" y="266148"/>
                  <a:pt x="2146756" y="435315"/>
                  <a:pt x="2010158" y="696233"/>
                </a:cubicBezTo>
                <a:cubicBezTo>
                  <a:pt x="1961418" y="789295"/>
                  <a:pt x="1931808" y="892727"/>
                  <a:pt x="1903170" y="992752"/>
                </a:cubicBezTo>
                <a:cubicBezTo>
                  <a:pt x="1891977" y="1031758"/>
                  <a:pt x="1880447" y="1072150"/>
                  <a:pt x="1867907" y="1111419"/>
                </a:cubicBezTo>
                <a:cubicBezTo>
                  <a:pt x="1831633" y="1224958"/>
                  <a:pt x="1768294" y="1387311"/>
                  <a:pt x="1637759" y="1486363"/>
                </a:cubicBezTo>
                <a:cubicBezTo>
                  <a:pt x="1532007" y="1566623"/>
                  <a:pt x="1399189" y="1594324"/>
                  <a:pt x="1270789" y="1621090"/>
                </a:cubicBezTo>
                <a:cubicBezTo>
                  <a:pt x="1216621" y="1632395"/>
                  <a:pt x="1160619" y="1644075"/>
                  <a:pt x="1107575" y="1659535"/>
                </a:cubicBezTo>
                <a:cubicBezTo>
                  <a:pt x="777777" y="1755629"/>
                  <a:pt x="504018" y="2031222"/>
                  <a:pt x="410132" y="2361657"/>
                </a:cubicBezTo>
                <a:close/>
                <a:moveTo>
                  <a:pt x="279486" y="2273499"/>
                </a:moveTo>
                <a:lnTo>
                  <a:pt x="261181" y="2268295"/>
                </a:lnTo>
                <a:cubicBezTo>
                  <a:pt x="356826" y="1931721"/>
                  <a:pt x="635675" y="1650963"/>
                  <a:pt x="971650" y="1553109"/>
                </a:cubicBezTo>
                <a:cubicBezTo>
                  <a:pt x="1025406" y="1537461"/>
                  <a:pt x="1081745" y="1525707"/>
                  <a:pt x="1136249" y="1514327"/>
                </a:cubicBezTo>
                <a:cubicBezTo>
                  <a:pt x="1262628" y="1487973"/>
                  <a:pt x="1393312" y="1460721"/>
                  <a:pt x="1495658" y="1383081"/>
                </a:cubicBezTo>
                <a:cubicBezTo>
                  <a:pt x="1621850" y="1287324"/>
                  <a:pt x="1683654" y="1128564"/>
                  <a:pt x="1719142" y="1017496"/>
                </a:cubicBezTo>
                <a:cubicBezTo>
                  <a:pt x="1731608" y="978489"/>
                  <a:pt x="1743138" y="938285"/>
                  <a:pt x="1754256" y="899390"/>
                </a:cubicBezTo>
                <a:cubicBezTo>
                  <a:pt x="1783155" y="798429"/>
                  <a:pt x="1813065" y="694025"/>
                  <a:pt x="1862666" y="599278"/>
                </a:cubicBezTo>
                <a:cubicBezTo>
                  <a:pt x="2002708" y="331921"/>
                  <a:pt x="2310570" y="158636"/>
                  <a:pt x="2612030" y="177765"/>
                </a:cubicBezTo>
                <a:lnTo>
                  <a:pt x="2610795" y="196782"/>
                </a:lnTo>
                <a:cubicBezTo>
                  <a:pt x="2317495" y="178252"/>
                  <a:pt x="2016185" y="347194"/>
                  <a:pt x="1879549" y="608113"/>
                </a:cubicBezTo>
                <a:cubicBezTo>
                  <a:pt x="1830809" y="701137"/>
                  <a:pt x="1801198" y="804606"/>
                  <a:pt x="1772561" y="904631"/>
                </a:cubicBezTo>
                <a:cubicBezTo>
                  <a:pt x="1761368" y="943675"/>
                  <a:pt x="1749838" y="984029"/>
                  <a:pt x="1737298" y="1023298"/>
                </a:cubicBezTo>
                <a:cubicBezTo>
                  <a:pt x="1700986" y="1136837"/>
                  <a:pt x="1637647" y="1299228"/>
                  <a:pt x="1507150" y="1398242"/>
                </a:cubicBezTo>
                <a:cubicBezTo>
                  <a:pt x="1401398" y="1478502"/>
                  <a:pt x="1268580" y="1506203"/>
                  <a:pt x="1140143" y="1532969"/>
                </a:cubicBezTo>
                <a:cubicBezTo>
                  <a:pt x="1086012" y="1544274"/>
                  <a:pt x="1030010" y="1555954"/>
                  <a:pt x="976966" y="1571377"/>
                </a:cubicBezTo>
                <a:cubicBezTo>
                  <a:pt x="647168" y="1667471"/>
                  <a:pt x="373409" y="1943064"/>
                  <a:pt x="279486" y="2273499"/>
                </a:cubicBezTo>
                <a:close/>
                <a:moveTo>
                  <a:pt x="148914" y="2185340"/>
                </a:moveTo>
                <a:lnTo>
                  <a:pt x="130609" y="2180137"/>
                </a:lnTo>
                <a:cubicBezTo>
                  <a:pt x="226254" y="1843526"/>
                  <a:pt x="505104" y="1562804"/>
                  <a:pt x="841078" y="1464951"/>
                </a:cubicBezTo>
                <a:cubicBezTo>
                  <a:pt x="894834" y="1449303"/>
                  <a:pt x="951173" y="1437549"/>
                  <a:pt x="1005715" y="1426168"/>
                </a:cubicBezTo>
                <a:cubicBezTo>
                  <a:pt x="1132094" y="1399815"/>
                  <a:pt x="1262741" y="1372562"/>
                  <a:pt x="1365087" y="1294923"/>
                </a:cubicBezTo>
                <a:cubicBezTo>
                  <a:pt x="1491278" y="1199166"/>
                  <a:pt x="1553083" y="1040444"/>
                  <a:pt x="1588570" y="929338"/>
                </a:cubicBezTo>
                <a:cubicBezTo>
                  <a:pt x="1601036" y="890331"/>
                  <a:pt x="1612566" y="850089"/>
                  <a:pt x="1623684" y="811195"/>
                </a:cubicBezTo>
                <a:cubicBezTo>
                  <a:pt x="1652583" y="710271"/>
                  <a:pt x="1682456" y="605866"/>
                  <a:pt x="1732094" y="511120"/>
                </a:cubicBezTo>
                <a:cubicBezTo>
                  <a:pt x="1872137" y="243762"/>
                  <a:pt x="2180036" y="70590"/>
                  <a:pt x="2481458" y="89607"/>
                </a:cubicBezTo>
                <a:lnTo>
                  <a:pt x="2480223" y="108624"/>
                </a:lnTo>
                <a:cubicBezTo>
                  <a:pt x="2186437" y="89794"/>
                  <a:pt x="1885613" y="259036"/>
                  <a:pt x="1748977" y="519954"/>
                </a:cubicBezTo>
                <a:cubicBezTo>
                  <a:pt x="1700238" y="612979"/>
                  <a:pt x="1670627" y="716410"/>
                  <a:pt x="1641990" y="816435"/>
                </a:cubicBezTo>
                <a:cubicBezTo>
                  <a:pt x="1630834" y="855480"/>
                  <a:pt x="1619267" y="895872"/>
                  <a:pt x="1606726" y="935140"/>
                </a:cubicBezTo>
                <a:cubicBezTo>
                  <a:pt x="1570415" y="1048679"/>
                  <a:pt x="1507076" y="1211070"/>
                  <a:pt x="1376579" y="1310084"/>
                </a:cubicBezTo>
                <a:cubicBezTo>
                  <a:pt x="1270827" y="1390344"/>
                  <a:pt x="1138009" y="1418045"/>
                  <a:pt x="1009571" y="1444811"/>
                </a:cubicBezTo>
                <a:cubicBezTo>
                  <a:pt x="955403" y="1456116"/>
                  <a:pt x="899439" y="1467795"/>
                  <a:pt x="846394" y="1483218"/>
                </a:cubicBezTo>
                <a:cubicBezTo>
                  <a:pt x="516596" y="1579313"/>
                  <a:pt x="242838" y="1854906"/>
                  <a:pt x="148914" y="2185340"/>
                </a:cubicBezTo>
                <a:close/>
                <a:moveTo>
                  <a:pt x="18343" y="2097182"/>
                </a:moveTo>
                <a:lnTo>
                  <a:pt x="0" y="2091979"/>
                </a:lnTo>
                <a:cubicBezTo>
                  <a:pt x="95645" y="1755368"/>
                  <a:pt x="374532" y="1474646"/>
                  <a:pt x="710469" y="1376792"/>
                </a:cubicBezTo>
                <a:cubicBezTo>
                  <a:pt x="764225" y="1361145"/>
                  <a:pt x="820602" y="1349353"/>
                  <a:pt x="875106" y="1338010"/>
                </a:cubicBezTo>
                <a:cubicBezTo>
                  <a:pt x="1001485" y="1311656"/>
                  <a:pt x="1132132" y="1284404"/>
                  <a:pt x="1234440" y="1206765"/>
                </a:cubicBezTo>
                <a:cubicBezTo>
                  <a:pt x="1360707" y="1110970"/>
                  <a:pt x="1422474" y="952248"/>
                  <a:pt x="1457962" y="841180"/>
                </a:cubicBezTo>
                <a:cubicBezTo>
                  <a:pt x="1470465" y="802135"/>
                  <a:pt x="1481994" y="761856"/>
                  <a:pt x="1493112" y="722924"/>
                </a:cubicBezTo>
                <a:cubicBezTo>
                  <a:pt x="1522012" y="622001"/>
                  <a:pt x="1551885" y="517671"/>
                  <a:pt x="1601485" y="422961"/>
                </a:cubicBezTo>
                <a:cubicBezTo>
                  <a:pt x="1741528" y="155604"/>
                  <a:pt x="2049352" y="-17755"/>
                  <a:pt x="2350849" y="1449"/>
                </a:cubicBezTo>
                <a:lnTo>
                  <a:pt x="2349614" y="20465"/>
                </a:lnTo>
                <a:cubicBezTo>
                  <a:pt x="2056127" y="1711"/>
                  <a:pt x="1755004" y="170877"/>
                  <a:pt x="1618368" y="431796"/>
                </a:cubicBezTo>
                <a:cubicBezTo>
                  <a:pt x="1569666" y="524783"/>
                  <a:pt x="1540055" y="628177"/>
                  <a:pt x="1511418" y="728165"/>
                </a:cubicBezTo>
                <a:cubicBezTo>
                  <a:pt x="1500225" y="767247"/>
                  <a:pt x="1488658" y="807638"/>
                  <a:pt x="1476080" y="846982"/>
                </a:cubicBezTo>
                <a:cubicBezTo>
                  <a:pt x="1439806" y="960521"/>
                  <a:pt x="1376467" y="1122911"/>
                  <a:pt x="1245932" y="1221926"/>
                </a:cubicBezTo>
                <a:cubicBezTo>
                  <a:pt x="1140180" y="1302185"/>
                  <a:pt x="1007400" y="1329887"/>
                  <a:pt x="878962" y="1356653"/>
                </a:cubicBezTo>
                <a:cubicBezTo>
                  <a:pt x="824794" y="1367958"/>
                  <a:pt x="768792" y="1379637"/>
                  <a:pt x="715748" y="1395098"/>
                </a:cubicBezTo>
                <a:cubicBezTo>
                  <a:pt x="385950" y="1491155"/>
                  <a:pt x="112191" y="1766748"/>
                  <a:pt x="18305" y="2097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728;p31">
            <a:extLst>
              <a:ext uri="{FF2B5EF4-FFF2-40B4-BE49-F238E27FC236}">
                <a16:creationId xmlns:a16="http://schemas.microsoft.com/office/drawing/2014/main" id="{DEBCF27C-5101-F367-B775-B6C789D03E2A}"/>
              </a:ext>
            </a:extLst>
          </p:cNvPr>
          <p:cNvGrpSpPr/>
          <p:nvPr/>
        </p:nvGrpSpPr>
        <p:grpSpPr>
          <a:xfrm rot="10178714">
            <a:off x="8411538" y="4656880"/>
            <a:ext cx="469058" cy="448115"/>
            <a:chOff x="5348931" y="2165350"/>
            <a:chExt cx="962763" cy="919776"/>
          </a:xfrm>
        </p:grpSpPr>
        <p:sp>
          <p:nvSpPr>
            <p:cNvPr id="10" name="Google Shape;729;p31">
              <a:extLst>
                <a:ext uri="{FF2B5EF4-FFF2-40B4-BE49-F238E27FC236}">
                  <a16:creationId xmlns:a16="http://schemas.microsoft.com/office/drawing/2014/main" id="{5D4533F0-9F9C-CA94-2290-F2261B2BBA84}"/>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30;p31">
              <a:extLst>
                <a:ext uri="{FF2B5EF4-FFF2-40B4-BE49-F238E27FC236}">
                  <a16:creationId xmlns:a16="http://schemas.microsoft.com/office/drawing/2014/main" id="{CA2A65D8-9E75-C22F-B58E-CF0C3BA6C0D7}"/>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31;p31">
              <a:extLst>
                <a:ext uri="{FF2B5EF4-FFF2-40B4-BE49-F238E27FC236}">
                  <a16:creationId xmlns:a16="http://schemas.microsoft.com/office/drawing/2014/main" id="{AF42E437-7F13-79F1-5E04-E1C8D904C523}"/>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32;p31">
              <a:extLst>
                <a:ext uri="{FF2B5EF4-FFF2-40B4-BE49-F238E27FC236}">
                  <a16:creationId xmlns:a16="http://schemas.microsoft.com/office/drawing/2014/main" id="{A9C12511-B540-89E6-7A51-16AAA97E67BE}"/>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33;p31">
              <a:extLst>
                <a:ext uri="{FF2B5EF4-FFF2-40B4-BE49-F238E27FC236}">
                  <a16:creationId xmlns:a16="http://schemas.microsoft.com/office/drawing/2014/main" id="{B3244702-EC69-09E4-4243-A26877C8F82E}"/>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34;p31">
              <a:extLst>
                <a:ext uri="{FF2B5EF4-FFF2-40B4-BE49-F238E27FC236}">
                  <a16:creationId xmlns:a16="http://schemas.microsoft.com/office/drawing/2014/main" id="{550C2409-F591-123F-8A89-16BCB67622A8}"/>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35;p31">
              <a:extLst>
                <a:ext uri="{FF2B5EF4-FFF2-40B4-BE49-F238E27FC236}">
                  <a16:creationId xmlns:a16="http://schemas.microsoft.com/office/drawing/2014/main" id="{5D4201D7-5777-5458-59D2-2101925CAFB1}"/>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36;p31">
              <a:extLst>
                <a:ext uri="{FF2B5EF4-FFF2-40B4-BE49-F238E27FC236}">
                  <a16:creationId xmlns:a16="http://schemas.microsoft.com/office/drawing/2014/main" id="{6032924E-CD7F-467E-C90F-6FFF722526FF}"/>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37;p31">
              <a:extLst>
                <a:ext uri="{FF2B5EF4-FFF2-40B4-BE49-F238E27FC236}">
                  <a16:creationId xmlns:a16="http://schemas.microsoft.com/office/drawing/2014/main" id="{28DA9E92-A252-D105-338F-0DCA4429E232}"/>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38;p31">
              <a:extLst>
                <a:ext uri="{FF2B5EF4-FFF2-40B4-BE49-F238E27FC236}">
                  <a16:creationId xmlns:a16="http://schemas.microsoft.com/office/drawing/2014/main" id="{2DDF3723-D42F-E40D-63BE-05059983AC6C}"/>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39;p31">
              <a:extLst>
                <a:ext uri="{FF2B5EF4-FFF2-40B4-BE49-F238E27FC236}">
                  <a16:creationId xmlns:a16="http://schemas.microsoft.com/office/drawing/2014/main" id="{B7E8A6E1-BCD5-B90E-2733-AC4C9A1A1150}"/>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40;p31">
              <a:extLst>
                <a:ext uri="{FF2B5EF4-FFF2-40B4-BE49-F238E27FC236}">
                  <a16:creationId xmlns:a16="http://schemas.microsoft.com/office/drawing/2014/main" id="{BD073C1E-6673-9AD5-B21B-59E249876889}"/>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41;p31">
              <a:extLst>
                <a:ext uri="{FF2B5EF4-FFF2-40B4-BE49-F238E27FC236}">
                  <a16:creationId xmlns:a16="http://schemas.microsoft.com/office/drawing/2014/main" id="{DE04267D-1AB4-43D9-ED66-FE57E9E161CB}"/>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42;p31">
              <a:extLst>
                <a:ext uri="{FF2B5EF4-FFF2-40B4-BE49-F238E27FC236}">
                  <a16:creationId xmlns:a16="http://schemas.microsoft.com/office/drawing/2014/main" id="{7573EDF2-F678-7C09-EC7E-94DE90D325EC}"/>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3;p31">
              <a:extLst>
                <a:ext uri="{FF2B5EF4-FFF2-40B4-BE49-F238E27FC236}">
                  <a16:creationId xmlns:a16="http://schemas.microsoft.com/office/drawing/2014/main" id="{1C5D35B8-E7C9-0B08-43A3-D2DF82203A07}"/>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4;p31">
              <a:extLst>
                <a:ext uri="{FF2B5EF4-FFF2-40B4-BE49-F238E27FC236}">
                  <a16:creationId xmlns:a16="http://schemas.microsoft.com/office/drawing/2014/main" id="{C988D2CD-3311-9C99-EC88-6D8C21262F6E}"/>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5;p31">
              <a:extLst>
                <a:ext uri="{FF2B5EF4-FFF2-40B4-BE49-F238E27FC236}">
                  <a16:creationId xmlns:a16="http://schemas.microsoft.com/office/drawing/2014/main" id="{D4E7F0BC-52DA-766C-5684-6B8E7F7FC7D5}"/>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46;p31">
              <a:extLst>
                <a:ext uri="{FF2B5EF4-FFF2-40B4-BE49-F238E27FC236}">
                  <a16:creationId xmlns:a16="http://schemas.microsoft.com/office/drawing/2014/main" id="{74A25E7F-B681-C353-D108-82F58E87E360}"/>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7;p31">
              <a:extLst>
                <a:ext uri="{FF2B5EF4-FFF2-40B4-BE49-F238E27FC236}">
                  <a16:creationId xmlns:a16="http://schemas.microsoft.com/office/drawing/2014/main" id="{DB95835E-3503-6535-1BCD-98234249CCD7}"/>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48;p31">
              <a:extLst>
                <a:ext uri="{FF2B5EF4-FFF2-40B4-BE49-F238E27FC236}">
                  <a16:creationId xmlns:a16="http://schemas.microsoft.com/office/drawing/2014/main" id="{DB2E277F-B4FB-3776-4AC9-762AE2592943}"/>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49;p31">
              <a:extLst>
                <a:ext uri="{FF2B5EF4-FFF2-40B4-BE49-F238E27FC236}">
                  <a16:creationId xmlns:a16="http://schemas.microsoft.com/office/drawing/2014/main" id="{A3D8CD89-295B-7152-21EC-71DF07161C8A}"/>
                </a:ext>
              </a:extLst>
            </p:cNvPr>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50;p31">
              <a:extLst>
                <a:ext uri="{FF2B5EF4-FFF2-40B4-BE49-F238E27FC236}">
                  <a16:creationId xmlns:a16="http://schemas.microsoft.com/office/drawing/2014/main" id="{07ADDC1B-5E16-11C6-C429-B97D5DC6472B}"/>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51;p31">
              <a:extLst>
                <a:ext uri="{FF2B5EF4-FFF2-40B4-BE49-F238E27FC236}">
                  <a16:creationId xmlns:a16="http://schemas.microsoft.com/office/drawing/2014/main" id="{75DA7877-6871-BCA6-E726-32A7D2A7D00E}"/>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52;p31">
              <a:extLst>
                <a:ext uri="{FF2B5EF4-FFF2-40B4-BE49-F238E27FC236}">
                  <a16:creationId xmlns:a16="http://schemas.microsoft.com/office/drawing/2014/main" id="{20EC2002-AFF0-E018-20DA-DAB3B6E96214}"/>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53;p31">
              <a:extLst>
                <a:ext uri="{FF2B5EF4-FFF2-40B4-BE49-F238E27FC236}">
                  <a16:creationId xmlns:a16="http://schemas.microsoft.com/office/drawing/2014/main" id="{C61D0840-A710-7568-187B-1742CFAF861D}"/>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54;p31">
              <a:extLst>
                <a:ext uri="{FF2B5EF4-FFF2-40B4-BE49-F238E27FC236}">
                  <a16:creationId xmlns:a16="http://schemas.microsoft.com/office/drawing/2014/main" id="{21F839EB-0654-787C-A4DA-9C9927E4FA22}"/>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55;p31">
              <a:extLst>
                <a:ext uri="{FF2B5EF4-FFF2-40B4-BE49-F238E27FC236}">
                  <a16:creationId xmlns:a16="http://schemas.microsoft.com/office/drawing/2014/main" id="{A4891F12-1C77-4211-C460-5DF150C783E9}"/>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56;p31">
              <a:extLst>
                <a:ext uri="{FF2B5EF4-FFF2-40B4-BE49-F238E27FC236}">
                  <a16:creationId xmlns:a16="http://schemas.microsoft.com/office/drawing/2014/main" id="{7998A211-67F1-A06C-3E5D-74E9CB9B5CB8}"/>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57;p31">
              <a:extLst>
                <a:ext uri="{FF2B5EF4-FFF2-40B4-BE49-F238E27FC236}">
                  <a16:creationId xmlns:a16="http://schemas.microsoft.com/office/drawing/2014/main" id="{7FAEFBA1-B526-D8FE-536F-E9636F1A19FB}"/>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58;p31">
              <a:extLst>
                <a:ext uri="{FF2B5EF4-FFF2-40B4-BE49-F238E27FC236}">
                  <a16:creationId xmlns:a16="http://schemas.microsoft.com/office/drawing/2014/main" id="{9756D5EE-473F-456A-625D-AC7BF3B76191}"/>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41">
            <a:extLst>
              <a:ext uri="{FF2B5EF4-FFF2-40B4-BE49-F238E27FC236}">
                <a16:creationId xmlns:a16="http://schemas.microsoft.com/office/drawing/2014/main" id="{CF2B0C99-3126-C8B3-0CD7-024051DA5B9D}"/>
              </a:ext>
            </a:extLst>
          </p:cNvPr>
          <p:cNvSpPr txBox="1">
            <a:spLocks/>
          </p:cNvSpPr>
          <p:nvPr/>
        </p:nvSpPr>
        <p:spPr>
          <a:xfrm>
            <a:off x="881791" y="5569850"/>
            <a:ext cx="7699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2pPr>
            <a:lvl3pPr marR="0" lvl="2"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3pPr>
            <a:lvl4pPr marR="0" lvl="3"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4pPr>
            <a:lvl5pPr marR="0" lvl="4"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5pPr>
            <a:lvl6pPr marR="0" lvl="5"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6pPr>
            <a:lvl7pPr marR="0" lvl="6"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7pPr>
            <a:lvl8pPr marR="0" lvl="7"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8pPr>
            <a:lvl9pPr marR="0" lvl="8" algn="l" rtl="0">
              <a:lnSpc>
                <a:spcPct val="100000"/>
              </a:lnSpc>
              <a:spcBef>
                <a:spcPts val="0"/>
              </a:spcBef>
              <a:spcAft>
                <a:spcPts val="0"/>
              </a:spcAft>
              <a:buClr>
                <a:schemeClr val="dk1"/>
              </a:buClr>
              <a:buSzPts val="2800"/>
              <a:buFont typeface="Plus Jakarta Sans"/>
              <a:buNone/>
              <a:defRPr sz="2800" b="1" i="0" u="none" strike="noStrike" cap="none">
                <a:solidFill>
                  <a:schemeClr val="dk1"/>
                </a:solidFill>
                <a:latin typeface="Plus Jakarta Sans"/>
                <a:ea typeface="Plus Jakarta Sans"/>
                <a:cs typeface="Plus Jakarta Sans"/>
                <a:sym typeface="Plus Jakarta Sans"/>
              </a:defRPr>
            </a:lvl9pPr>
          </a:lstStyle>
          <a:p>
            <a:r>
              <a:rPr lang="en-IN" dirty="0"/>
              <a:t>WHY NOT CLASSIFIERS</a:t>
            </a:r>
          </a:p>
        </p:txBody>
      </p:sp>
      <p:graphicFrame>
        <p:nvGraphicFramePr>
          <p:cNvPr id="932" name="Google Shape;932;p41">
            <a:extLst>
              <a:ext uri="{FF2B5EF4-FFF2-40B4-BE49-F238E27FC236}">
                <a16:creationId xmlns:a16="http://schemas.microsoft.com/office/drawing/2014/main" id="{AE0055B5-E331-A6A4-AD0A-EF2FD5A0F91E}"/>
              </a:ext>
            </a:extLst>
          </p:cNvPr>
          <p:cNvGraphicFramePr/>
          <p:nvPr/>
        </p:nvGraphicFramePr>
        <p:xfrm>
          <a:off x="2368694" y="6274173"/>
          <a:ext cx="6648972" cy="3754229"/>
        </p:xfrm>
        <a:graphic>
          <a:graphicData uri="http://schemas.openxmlformats.org/drawingml/2006/table">
            <a:tbl>
              <a:tblPr firstRow="1">
                <a:noFill/>
                <a:tableStyleId>{C9D0AB7E-5B74-4BE6-A9DA-343EFCE8B1AA}</a:tableStyleId>
              </a:tblPr>
              <a:tblGrid>
                <a:gridCol w="2419872">
                  <a:extLst>
                    <a:ext uri="{9D8B030D-6E8A-4147-A177-3AD203B41FA5}">
                      <a16:colId xmlns:a16="http://schemas.microsoft.com/office/drawing/2014/main" val="20000"/>
                    </a:ext>
                  </a:extLst>
                </a:gridCol>
                <a:gridCol w="1965960">
                  <a:extLst>
                    <a:ext uri="{9D8B030D-6E8A-4147-A177-3AD203B41FA5}">
                      <a16:colId xmlns:a16="http://schemas.microsoft.com/office/drawing/2014/main" val="20001"/>
                    </a:ext>
                  </a:extLst>
                </a:gridCol>
                <a:gridCol w="2263140">
                  <a:extLst>
                    <a:ext uri="{9D8B030D-6E8A-4147-A177-3AD203B41FA5}">
                      <a16:colId xmlns:a16="http://schemas.microsoft.com/office/drawing/2014/main" val="20002"/>
                    </a:ext>
                  </a:extLst>
                </a:gridCol>
              </a:tblGrid>
              <a:tr h="741653">
                <a:tc>
                  <a:txBody>
                    <a:bodyPr/>
                    <a:lstStyle/>
                    <a:p>
                      <a:r>
                        <a:rPr lang="en-IN" sz="1600" b="1" dirty="0">
                          <a:latin typeface="Plus Jakarta Sans]"/>
                        </a:rPr>
                        <a:t>Aspect</a:t>
                      </a:r>
                      <a:endParaRPr lang="en-IN" sz="1400" b="1" dirty="0">
                        <a:latin typeface="Plus Jakarta Sans]"/>
                      </a:endParaRPr>
                    </a:p>
                  </a:txBody>
                  <a:tcPr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sz="1600" b="1" dirty="0">
                          <a:latin typeface="Plus Jakarta Sans]"/>
                        </a:rPr>
                        <a:t>Autoencoder (Anomaly)</a:t>
                      </a: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600" b="1" dirty="0">
                        <a:latin typeface="Plus Jakarta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latin typeface="Plus Jakarta Sans]"/>
                        </a:rPr>
                        <a:t>Binary</a:t>
                      </a:r>
                      <a:r>
                        <a:rPr lang="en-IN" sz="1600" dirty="0">
                          <a:latin typeface="Plus Jakarta Sans]"/>
                        </a:rPr>
                        <a:t> </a:t>
                      </a:r>
                      <a:r>
                        <a:rPr lang="en-IN" sz="1600" b="1" dirty="0">
                          <a:latin typeface="Plus Jakarta Sans]"/>
                        </a:rPr>
                        <a:t>Classifier</a:t>
                      </a:r>
                      <a:endParaRPr lang="en-IN" sz="1600" b="1" dirty="0">
                        <a:solidFill>
                          <a:schemeClr val="dk1"/>
                        </a:solidFill>
                        <a:latin typeface="Plus Jakarta Sans]"/>
                        <a:ea typeface="Plus Jakarta Sans"/>
                        <a:cs typeface="Plus Jakarta Sans"/>
                        <a:sym typeface="Plus Jakarta Sans"/>
                      </a:endParaRPr>
                    </a:p>
                    <a:p>
                      <a:pPr marL="0" lvl="0" indent="0" algn="l" rtl="0">
                        <a:spcBef>
                          <a:spcPts val="0"/>
                        </a:spcBef>
                        <a:spcAft>
                          <a:spcPts val="0"/>
                        </a:spcAft>
                        <a:buNone/>
                      </a:pP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solidFill>
                        <a:schemeClr val="lt1"/>
                      </a:solidFill>
                      <a:prstDash val="solid"/>
                      <a:round/>
                      <a:headEnd type="none" w="sm" len="sm"/>
                      <a:tailEnd type="none" w="sm" len="sm"/>
                    </a:lnL>
                    <a:lnR w="9525" cap="flat" cmpd="sng">
                      <a:no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0"/>
                  </a:ext>
                </a:extLst>
              </a:tr>
              <a:tr h="493888">
                <a:tc>
                  <a:txBody>
                    <a:bodyPr/>
                    <a:lstStyle/>
                    <a:p>
                      <a:r>
                        <a:rPr lang="en-IN" sz="1400" dirty="0">
                          <a:latin typeface="Plus Jakarta Sans]"/>
                        </a:rPr>
                        <a:t>Data needed</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Only healthy scans</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Healthy + </a:t>
                      </a:r>
                      <a:r>
                        <a:rPr lang="en-IN" dirty="0" err="1">
                          <a:latin typeface="Plus Jakarta Sans]"/>
                        </a:rPr>
                        <a:t>tumor</a:t>
                      </a:r>
                      <a:r>
                        <a:rPr lang="en-IN" dirty="0">
                          <a:latin typeface="Plus Jakarta Sans]"/>
                        </a:rPr>
                        <a:t> labels</a:t>
                      </a:r>
                    </a:p>
                  </a:txBody>
                  <a:tcPr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1"/>
                  </a:ext>
                </a:extLst>
              </a:tr>
              <a:tr h="493888">
                <a:tc>
                  <a:txBody>
                    <a:bodyPr/>
                    <a:lstStyle/>
                    <a:p>
                      <a:pPr marL="0" lvl="0" indent="0" algn="l" rtl="0">
                        <a:spcBef>
                          <a:spcPts val="0"/>
                        </a:spcBef>
                        <a:spcAft>
                          <a:spcPts val="0"/>
                        </a:spcAft>
                        <a:buNone/>
                      </a:pPr>
                      <a:r>
                        <a:rPr lang="en-IN" sz="1600" dirty="0">
                          <a:latin typeface="Plus Jakarta Sans]"/>
                        </a:rPr>
                        <a:t>Supervision</a:t>
                      </a:r>
                      <a:endParaRPr sz="1600" b="1" dirty="0">
                        <a:solidFill>
                          <a:schemeClr val="dk1"/>
                        </a:solidFill>
                        <a:latin typeface="Plus Jakarta Sans]"/>
                        <a:ea typeface="Plus Jakarta Sans"/>
                        <a:cs typeface="Plus Jakarta Sans"/>
                        <a:sym typeface="Plus Jakarta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sz="1200" dirty="0">
                          <a:latin typeface="Plus Jakarta Sans]"/>
                        </a:rPr>
                        <a:t>Unsupervised</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Supervised</a:t>
                      </a:r>
                    </a:p>
                  </a:txBody>
                  <a:tcPr anchor="ctr">
                    <a:lnL w="9525" cap="flat" cmpd="sng">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2"/>
                  </a:ext>
                </a:extLst>
              </a:tr>
              <a:tr h="617361">
                <a:tc>
                  <a:txBody>
                    <a:bodyPr/>
                    <a:lstStyle/>
                    <a:p>
                      <a:r>
                        <a:rPr lang="en-IN" sz="1400" dirty="0">
                          <a:latin typeface="Plus Jakarta Sans]"/>
                        </a:rPr>
                        <a:t>Inference cost</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Low–Moderate</a:t>
                      </a:r>
                    </a:p>
                  </a:txBody>
                  <a:tcPr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sz="1200" dirty="0">
                          <a:latin typeface="Plus Jakarta Sans]"/>
                        </a:rPr>
                        <a:t>Low</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0003"/>
                  </a:ext>
                </a:extLst>
              </a:tr>
              <a:tr h="617361">
                <a:tc>
                  <a:txBody>
                    <a:bodyPr/>
                    <a:lstStyle/>
                    <a:p>
                      <a:r>
                        <a:rPr lang="en-IN" dirty="0">
                          <a:latin typeface="Plus Jakarta Sans]"/>
                        </a:rPr>
                        <a:t>Generalizes unseen anomalies</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Good</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dirty="0">
                          <a:latin typeface="Plus Jakarta Sans]"/>
                        </a:rPr>
                        <a:t>Limited</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2043377463"/>
                  </a:ext>
                </a:extLst>
              </a:tr>
              <a:tr h="617361">
                <a:tc>
                  <a:txBody>
                    <a:bodyPr/>
                    <a:lstStyle/>
                    <a:p>
                      <a:r>
                        <a:rPr lang="en-IN" dirty="0" err="1">
                          <a:latin typeface="Plus Jakarta Sans]"/>
                        </a:rPr>
                        <a:t>Labeling</a:t>
                      </a:r>
                      <a:r>
                        <a:rPr lang="en-IN" dirty="0">
                          <a:latin typeface="Plus Jakarta Sans]"/>
                        </a:rPr>
                        <a:t> effort</a:t>
                      </a:r>
                    </a:p>
                  </a:txBody>
                  <a:tcPr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r>
                        <a:rPr lang="en-IN" dirty="0">
                          <a:latin typeface="Plus Jakarta Sans]"/>
                        </a:rPr>
                        <a:t>Minimal</a:t>
                      </a:r>
                    </a:p>
                  </a:txBody>
                  <a:tcPr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tc>
                  <a:txBody>
                    <a:bodyPr/>
                    <a:lstStyle/>
                    <a:p>
                      <a:pPr marL="0" lvl="0" indent="0" algn="l" rtl="0">
                        <a:spcBef>
                          <a:spcPts val="0"/>
                        </a:spcBef>
                        <a:spcAft>
                          <a:spcPts val="0"/>
                        </a:spcAft>
                        <a:buNone/>
                      </a:pPr>
                      <a:r>
                        <a:rPr lang="en-IN" dirty="0">
                          <a:latin typeface="Plus Jakarta Sans]"/>
                        </a:rPr>
                        <a:t>High</a:t>
                      </a:r>
                      <a:endParaRPr sz="1400" dirty="0">
                        <a:solidFill>
                          <a:schemeClr val="dk1"/>
                        </a:solidFill>
                        <a:latin typeface="Plus Jakarta Sans]"/>
                        <a:ea typeface="Inter Tight"/>
                        <a:cs typeface="Inter Tight"/>
                        <a:sym typeface="Inter Tight"/>
                      </a:endParaRPr>
                    </a:p>
                  </a:txBody>
                  <a:tcPr marL="91425" marR="91425" marT="91425" marB="91425" anchor="ctr">
                    <a:lnL w="9525" cap="flat" cmpd="sng" algn="ctr">
                      <a:solidFill>
                        <a:schemeClr val="lt1"/>
                      </a:solidFill>
                      <a:prstDash val="solid"/>
                      <a:round/>
                      <a:headEnd type="none" w="sm" len="sm"/>
                      <a:tailEnd type="none" w="sm" len="sm"/>
                    </a:lnL>
                    <a:lnR w="9525" cap="flat" cmpd="sng">
                      <a:no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2121025437"/>
                  </a:ext>
                </a:extLst>
              </a:tr>
            </a:tbl>
          </a:graphicData>
        </a:graphic>
      </p:graphicFrame>
      <p:grpSp>
        <p:nvGrpSpPr>
          <p:cNvPr id="50" name="Group 49">
            <a:extLst>
              <a:ext uri="{FF2B5EF4-FFF2-40B4-BE49-F238E27FC236}">
                <a16:creationId xmlns:a16="http://schemas.microsoft.com/office/drawing/2014/main" id="{E16EFA0B-CFA2-C389-6E1A-CB82A039254F}"/>
              </a:ext>
            </a:extLst>
          </p:cNvPr>
          <p:cNvGrpSpPr/>
          <p:nvPr/>
        </p:nvGrpSpPr>
        <p:grpSpPr>
          <a:xfrm>
            <a:off x="2123884" y="-5543738"/>
            <a:ext cx="4896231" cy="3992489"/>
            <a:chOff x="-6115431" y="264797"/>
            <a:chExt cx="4896231" cy="3992489"/>
          </a:xfrm>
        </p:grpSpPr>
        <p:grpSp>
          <p:nvGrpSpPr>
            <p:cNvPr id="47" name="Group 46">
              <a:extLst>
                <a:ext uri="{FF2B5EF4-FFF2-40B4-BE49-F238E27FC236}">
                  <a16:creationId xmlns:a16="http://schemas.microsoft.com/office/drawing/2014/main" id="{9ED91525-CF02-6539-958A-53D9D4A69191}"/>
                </a:ext>
              </a:extLst>
            </p:cNvPr>
            <p:cNvGrpSpPr/>
            <p:nvPr/>
          </p:nvGrpSpPr>
          <p:grpSpPr>
            <a:xfrm>
              <a:off x="-6115431" y="1046652"/>
              <a:ext cx="4572000" cy="3210634"/>
              <a:chOff x="-6115431" y="1046652"/>
              <a:chExt cx="4572000" cy="3210634"/>
            </a:xfrm>
          </p:grpSpPr>
          <p:pic>
            <p:nvPicPr>
              <p:cNvPr id="44" name="Picture 43">
                <a:extLst>
                  <a:ext uri="{FF2B5EF4-FFF2-40B4-BE49-F238E27FC236}">
                    <a16:creationId xmlns:a16="http://schemas.microsoft.com/office/drawing/2014/main" id="{838BD9E8-2CDD-E551-2940-188D8E8B91CD}"/>
                  </a:ext>
                </a:extLst>
              </p:cNvPr>
              <p:cNvPicPr>
                <a:picLocks noChangeAspect="1"/>
              </p:cNvPicPr>
              <p:nvPr/>
            </p:nvPicPr>
            <p:blipFill>
              <a:blip r:embed="rId4"/>
              <a:stretch>
                <a:fillRect/>
              </a:stretch>
            </p:blipFill>
            <p:spPr>
              <a:xfrm>
                <a:off x="-6115431" y="1046652"/>
                <a:ext cx="4572000" cy="14306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6" name="Picture 45">
                <a:extLst>
                  <a:ext uri="{FF2B5EF4-FFF2-40B4-BE49-F238E27FC236}">
                    <a16:creationId xmlns:a16="http://schemas.microsoft.com/office/drawing/2014/main" id="{61B52CEF-5D9F-FECA-4098-4806E2CE2AD7}"/>
                  </a:ext>
                </a:extLst>
              </p:cNvPr>
              <p:cNvPicPr>
                <a:picLocks noChangeAspect="1"/>
              </p:cNvPicPr>
              <p:nvPr/>
            </p:nvPicPr>
            <p:blipFill>
              <a:blip r:embed="rId5"/>
              <a:stretch>
                <a:fillRect/>
              </a:stretch>
            </p:blipFill>
            <p:spPr>
              <a:xfrm>
                <a:off x="-6115431" y="2571750"/>
                <a:ext cx="4572000" cy="1685536"/>
              </a:xfrm>
              <a:prstGeom prst="roundRect">
                <a:avLst>
                  <a:gd name="adj" fmla="val 6038"/>
                </a:avLst>
              </a:prstGeom>
              <a:solidFill>
                <a:srgbClr val="FFFFFF">
                  <a:shade val="85000"/>
                </a:srgbClr>
              </a:solidFill>
              <a:ln>
                <a:noFill/>
              </a:ln>
              <a:effectLst>
                <a:reflection blurRad="12700" stA="38000" endPos="28000" dist="5000" dir="5400000" sy="-100000" algn="bl" rotWithShape="0"/>
              </a:effectLst>
            </p:spPr>
          </p:pic>
        </p:grpSp>
        <p:sp>
          <p:nvSpPr>
            <p:cNvPr id="49" name="TextBox 48">
              <a:extLst>
                <a:ext uri="{FF2B5EF4-FFF2-40B4-BE49-F238E27FC236}">
                  <a16:creationId xmlns:a16="http://schemas.microsoft.com/office/drawing/2014/main" id="{381B8E98-DAC6-9E09-DF70-2202CF9A0A60}"/>
                </a:ext>
              </a:extLst>
            </p:cNvPr>
            <p:cNvSpPr txBox="1"/>
            <p:nvPr/>
          </p:nvSpPr>
          <p:spPr>
            <a:xfrm>
              <a:off x="-4733925" y="264797"/>
              <a:ext cx="3514725" cy="523220"/>
            </a:xfrm>
            <a:prstGeom prst="rect">
              <a:avLst/>
            </a:prstGeom>
            <a:noFill/>
          </p:spPr>
          <p:txBody>
            <a:bodyPr wrap="square">
              <a:spAutoFit/>
            </a:bodyPr>
            <a:lstStyle/>
            <a:p>
              <a:r>
                <a:rPr lang="en-IN" sz="2800" b="1" dirty="0">
                  <a:latin typeface="Plus Jakarta Sans]"/>
                </a:rPr>
                <a:t>LITERATURE REVIEW</a:t>
              </a:r>
            </a:p>
          </p:txBody>
        </p:sp>
      </p:grpSp>
      <p:sp>
        <p:nvSpPr>
          <p:cNvPr id="6" name="TextBox 5">
            <a:extLst>
              <a:ext uri="{FF2B5EF4-FFF2-40B4-BE49-F238E27FC236}">
                <a16:creationId xmlns:a16="http://schemas.microsoft.com/office/drawing/2014/main" id="{3A6229E0-2D9D-F7C9-FDEC-39146FEAAE66}"/>
              </a:ext>
            </a:extLst>
          </p:cNvPr>
          <p:cNvSpPr txBox="1"/>
          <p:nvPr/>
        </p:nvSpPr>
        <p:spPr>
          <a:xfrm>
            <a:off x="590550" y="4808637"/>
            <a:ext cx="12192000" cy="307777"/>
          </a:xfrm>
          <a:prstGeom prst="rect">
            <a:avLst/>
          </a:prstGeom>
          <a:noFill/>
        </p:spPr>
        <p:txBody>
          <a:bodyPr wrap="square">
            <a:spAutoFit/>
          </a:bodyPr>
          <a:lstStyle/>
          <a:p>
            <a:r>
              <a:rPr lang="en-IN" dirty="0"/>
              <a:t>Plus Jakarta Sans</a:t>
            </a:r>
          </a:p>
        </p:txBody>
      </p:sp>
      <p:grpSp>
        <p:nvGrpSpPr>
          <p:cNvPr id="40" name="Group 39">
            <a:extLst>
              <a:ext uri="{FF2B5EF4-FFF2-40B4-BE49-F238E27FC236}">
                <a16:creationId xmlns:a16="http://schemas.microsoft.com/office/drawing/2014/main" id="{B5C3CDAA-904D-888D-35B1-D985F2EDBE5C}"/>
              </a:ext>
            </a:extLst>
          </p:cNvPr>
          <p:cNvGrpSpPr/>
          <p:nvPr/>
        </p:nvGrpSpPr>
        <p:grpSpPr>
          <a:xfrm>
            <a:off x="993265" y="931281"/>
            <a:ext cx="7635041" cy="3275191"/>
            <a:chOff x="-8690955" y="704436"/>
            <a:chExt cx="7635041" cy="3275191"/>
          </a:xfrm>
        </p:grpSpPr>
        <p:sp>
          <p:nvSpPr>
            <p:cNvPr id="4" name="TextBox 3">
              <a:extLst>
                <a:ext uri="{FF2B5EF4-FFF2-40B4-BE49-F238E27FC236}">
                  <a16:creationId xmlns:a16="http://schemas.microsoft.com/office/drawing/2014/main" id="{FC5D8366-B7AA-287F-CCAD-8CE588D2463B}"/>
                </a:ext>
              </a:extLst>
            </p:cNvPr>
            <p:cNvSpPr txBox="1"/>
            <p:nvPr/>
          </p:nvSpPr>
          <p:spPr>
            <a:xfrm>
              <a:off x="-5343526" y="704436"/>
              <a:ext cx="4287612" cy="584775"/>
            </a:xfrm>
            <a:prstGeom prst="rect">
              <a:avLst/>
            </a:prstGeom>
            <a:noFill/>
          </p:spPr>
          <p:txBody>
            <a:bodyPr wrap="square">
              <a:spAutoFit/>
            </a:bodyPr>
            <a:lstStyle/>
            <a:p>
              <a:r>
                <a:rPr lang="en-IN" sz="3200" b="1" dirty="0">
                  <a:latin typeface="Plus Jakarta Sans]"/>
                </a:rPr>
                <a:t>DATASET DESCRIPTION</a:t>
              </a:r>
            </a:p>
          </p:txBody>
        </p:sp>
        <p:pic>
          <p:nvPicPr>
            <p:cNvPr id="8" name="Picture 7">
              <a:extLst>
                <a:ext uri="{FF2B5EF4-FFF2-40B4-BE49-F238E27FC236}">
                  <a16:creationId xmlns:a16="http://schemas.microsoft.com/office/drawing/2014/main" id="{F827E4A7-E1AC-625E-B543-AA18B68994C6}"/>
                </a:ext>
              </a:extLst>
            </p:cNvPr>
            <p:cNvPicPr>
              <a:picLocks noChangeAspect="1"/>
            </p:cNvPicPr>
            <p:nvPr/>
          </p:nvPicPr>
          <p:blipFill>
            <a:blip r:embed="rId6"/>
            <a:stretch>
              <a:fillRect/>
            </a:stretch>
          </p:blipFill>
          <p:spPr>
            <a:xfrm>
              <a:off x="-8690955" y="1297242"/>
              <a:ext cx="6912001" cy="26823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5" name="TextBox 4">
            <a:extLst>
              <a:ext uri="{FF2B5EF4-FFF2-40B4-BE49-F238E27FC236}">
                <a16:creationId xmlns:a16="http://schemas.microsoft.com/office/drawing/2014/main" id="{0267F723-86D3-CFAF-5CAF-E9C837988C7C}"/>
              </a:ext>
            </a:extLst>
          </p:cNvPr>
          <p:cNvSpPr txBox="1"/>
          <p:nvPr/>
        </p:nvSpPr>
        <p:spPr>
          <a:xfrm>
            <a:off x="6534827" y="-474658"/>
            <a:ext cx="2806230" cy="381299"/>
          </a:xfrm>
          <a:prstGeom prst="rect">
            <a:avLst/>
          </a:prstGeom>
          <a:noFill/>
        </p:spPr>
        <p:txBody>
          <a:bodyPr wrap="square">
            <a:spAutoFit/>
          </a:bodyPr>
          <a:lstStyle/>
          <a:p>
            <a:r>
              <a:rPr lang="en-IN" sz="1800" b="1" dirty="0">
                <a:latin typeface="Plus Jakarta Sans]"/>
              </a:rPr>
              <a:t>MODEL ARCHITECTURE</a:t>
            </a:r>
          </a:p>
        </p:txBody>
      </p:sp>
      <p:pic>
        <p:nvPicPr>
          <p:cNvPr id="41" name="Picture 40">
            <a:extLst>
              <a:ext uri="{FF2B5EF4-FFF2-40B4-BE49-F238E27FC236}">
                <a16:creationId xmlns:a16="http://schemas.microsoft.com/office/drawing/2014/main" id="{BCADD719-57DB-11D8-2292-679E2B8C2E1F}"/>
              </a:ext>
            </a:extLst>
          </p:cNvPr>
          <p:cNvPicPr>
            <a:picLocks noChangeAspect="1"/>
          </p:cNvPicPr>
          <p:nvPr/>
        </p:nvPicPr>
        <p:blipFill>
          <a:blip r:embed="rId7"/>
          <a:stretch>
            <a:fillRect/>
          </a:stretch>
        </p:blipFill>
        <p:spPr>
          <a:xfrm>
            <a:off x="-3199793" y="14427"/>
            <a:ext cx="3077935" cy="50601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2" name="Picture 4" descr="convolutional-autoencoder">
            <a:extLst>
              <a:ext uri="{FF2B5EF4-FFF2-40B4-BE49-F238E27FC236}">
                <a16:creationId xmlns:a16="http://schemas.microsoft.com/office/drawing/2014/main" id="{9885D60A-1944-8309-24EB-D98AE9CDA1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7506" y="5311380"/>
            <a:ext cx="4955612" cy="1656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57223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0">
          <a:extLst>
            <a:ext uri="{FF2B5EF4-FFF2-40B4-BE49-F238E27FC236}">
              <a16:creationId xmlns:a16="http://schemas.microsoft.com/office/drawing/2014/main" id="{A324338B-44B6-F06C-9EA4-A31546E7D7E3}"/>
            </a:ext>
          </a:extLst>
        </p:cNvPr>
        <p:cNvGrpSpPr/>
        <p:nvPr/>
      </p:nvGrpSpPr>
      <p:grpSpPr>
        <a:xfrm>
          <a:off x="0" y="0"/>
          <a:ext cx="0" cy="0"/>
          <a:chOff x="0" y="0"/>
          <a:chExt cx="0" cy="0"/>
        </a:xfrm>
      </p:grpSpPr>
      <p:grpSp>
        <p:nvGrpSpPr>
          <p:cNvPr id="654" name="Google Shape;654;p28">
            <a:extLst>
              <a:ext uri="{FF2B5EF4-FFF2-40B4-BE49-F238E27FC236}">
                <a16:creationId xmlns:a16="http://schemas.microsoft.com/office/drawing/2014/main" id="{1C24EF3B-7DB8-6DA7-9F5E-E266857C6574}"/>
              </a:ext>
            </a:extLst>
          </p:cNvPr>
          <p:cNvGrpSpPr/>
          <p:nvPr/>
        </p:nvGrpSpPr>
        <p:grpSpPr>
          <a:xfrm>
            <a:off x="652533" y="-122092"/>
            <a:ext cx="469058" cy="448115"/>
            <a:chOff x="5348931" y="2165350"/>
            <a:chExt cx="962763" cy="919776"/>
          </a:xfrm>
        </p:grpSpPr>
        <p:sp>
          <p:nvSpPr>
            <p:cNvPr id="655" name="Google Shape;655;p28">
              <a:extLst>
                <a:ext uri="{FF2B5EF4-FFF2-40B4-BE49-F238E27FC236}">
                  <a16:creationId xmlns:a16="http://schemas.microsoft.com/office/drawing/2014/main" id="{775C48A6-0964-5B2A-DD45-4F8167F36769}"/>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8">
              <a:extLst>
                <a:ext uri="{FF2B5EF4-FFF2-40B4-BE49-F238E27FC236}">
                  <a16:creationId xmlns:a16="http://schemas.microsoft.com/office/drawing/2014/main" id="{88E8E781-DFE5-1850-D63D-BADFBF9CA836}"/>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8">
              <a:extLst>
                <a:ext uri="{FF2B5EF4-FFF2-40B4-BE49-F238E27FC236}">
                  <a16:creationId xmlns:a16="http://schemas.microsoft.com/office/drawing/2014/main" id="{989050C9-5FC1-D0F9-15D2-A38125E37208}"/>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a:extLst>
                <a:ext uri="{FF2B5EF4-FFF2-40B4-BE49-F238E27FC236}">
                  <a16:creationId xmlns:a16="http://schemas.microsoft.com/office/drawing/2014/main" id="{D88CEE81-4016-F88A-4490-2E1899B57BF1}"/>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a:extLst>
                <a:ext uri="{FF2B5EF4-FFF2-40B4-BE49-F238E27FC236}">
                  <a16:creationId xmlns:a16="http://schemas.microsoft.com/office/drawing/2014/main" id="{10B3D019-5822-510C-F02D-4913E7ED7BAE}"/>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a:extLst>
                <a:ext uri="{FF2B5EF4-FFF2-40B4-BE49-F238E27FC236}">
                  <a16:creationId xmlns:a16="http://schemas.microsoft.com/office/drawing/2014/main" id="{5AA97323-EDB1-7233-09E7-6BDE310990C9}"/>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a:extLst>
                <a:ext uri="{FF2B5EF4-FFF2-40B4-BE49-F238E27FC236}">
                  <a16:creationId xmlns:a16="http://schemas.microsoft.com/office/drawing/2014/main" id="{8C671D48-F655-EF87-47A9-1C68AA4AD9F7}"/>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a:extLst>
                <a:ext uri="{FF2B5EF4-FFF2-40B4-BE49-F238E27FC236}">
                  <a16:creationId xmlns:a16="http://schemas.microsoft.com/office/drawing/2014/main" id="{458183B5-D409-A7C7-1A2F-1CB766DD2CB0}"/>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a:extLst>
                <a:ext uri="{FF2B5EF4-FFF2-40B4-BE49-F238E27FC236}">
                  <a16:creationId xmlns:a16="http://schemas.microsoft.com/office/drawing/2014/main" id="{BB26253F-BF69-2F5F-569A-5CFFB756FC34}"/>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a:extLst>
                <a:ext uri="{FF2B5EF4-FFF2-40B4-BE49-F238E27FC236}">
                  <a16:creationId xmlns:a16="http://schemas.microsoft.com/office/drawing/2014/main" id="{F25EAC07-73EF-A556-F76E-4A4D54E74506}"/>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a:extLst>
                <a:ext uri="{FF2B5EF4-FFF2-40B4-BE49-F238E27FC236}">
                  <a16:creationId xmlns:a16="http://schemas.microsoft.com/office/drawing/2014/main" id="{DE7ACB5A-E9CE-5207-6143-31FEB05D0814}"/>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a:extLst>
                <a:ext uri="{FF2B5EF4-FFF2-40B4-BE49-F238E27FC236}">
                  <a16:creationId xmlns:a16="http://schemas.microsoft.com/office/drawing/2014/main" id="{56EEE212-8266-67B6-FAD2-9FC5B3CE040D}"/>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a:extLst>
                <a:ext uri="{FF2B5EF4-FFF2-40B4-BE49-F238E27FC236}">
                  <a16:creationId xmlns:a16="http://schemas.microsoft.com/office/drawing/2014/main" id="{42C400D3-4CDB-E616-C35A-40D777AC9AB5}"/>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a:extLst>
                <a:ext uri="{FF2B5EF4-FFF2-40B4-BE49-F238E27FC236}">
                  <a16:creationId xmlns:a16="http://schemas.microsoft.com/office/drawing/2014/main" id="{274D3169-51FE-3AF8-E927-4AFD493F692D}"/>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a:extLst>
                <a:ext uri="{FF2B5EF4-FFF2-40B4-BE49-F238E27FC236}">
                  <a16:creationId xmlns:a16="http://schemas.microsoft.com/office/drawing/2014/main" id="{D37619A2-2340-C837-0DF0-1D29EC05B2DE}"/>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a:extLst>
                <a:ext uri="{FF2B5EF4-FFF2-40B4-BE49-F238E27FC236}">
                  <a16:creationId xmlns:a16="http://schemas.microsoft.com/office/drawing/2014/main" id="{4BED1CB1-5B60-A095-3AB3-CAF8AB9E55D3}"/>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a:extLst>
                <a:ext uri="{FF2B5EF4-FFF2-40B4-BE49-F238E27FC236}">
                  <a16:creationId xmlns:a16="http://schemas.microsoft.com/office/drawing/2014/main" id="{621E3078-6A26-557A-E630-0B5C0FB75E17}"/>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a:extLst>
                <a:ext uri="{FF2B5EF4-FFF2-40B4-BE49-F238E27FC236}">
                  <a16:creationId xmlns:a16="http://schemas.microsoft.com/office/drawing/2014/main" id="{00F8140A-FE9E-F7FB-B45B-CD9BE4446A5B}"/>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a:extLst>
                <a:ext uri="{FF2B5EF4-FFF2-40B4-BE49-F238E27FC236}">
                  <a16:creationId xmlns:a16="http://schemas.microsoft.com/office/drawing/2014/main" id="{E7F26686-E2D4-13A5-FE24-A629AECD4F78}"/>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a:extLst>
                <a:ext uri="{FF2B5EF4-FFF2-40B4-BE49-F238E27FC236}">
                  <a16:creationId xmlns:a16="http://schemas.microsoft.com/office/drawing/2014/main" id="{810D8703-22A9-5D17-D08F-8501B5B01107}"/>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a:extLst>
                <a:ext uri="{FF2B5EF4-FFF2-40B4-BE49-F238E27FC236}">
                  <a16:creationId xmlns:a16="http://schemas.microsoft.com/office/drawing/2014/main" id="{120AD92B-0D78-7A60-59AE-75F02C3604A4}"/>
                </a:ext>
              </a:extLst>
            </p:cNvPr>
            <p:cNvSpPr/>
            <p:nvPr/>
          </p:nvSpPr>
          <p:spPr>
            <a:xfrm rot="8236840">
              <a:off x="5801538" y="2318224"/>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28">
              <a:extLst>
                <a:ext uri="{FF2B5EF4-FFF2-40B4-BE49-F238E27FC236}">
                  <a16:creationId xmlns:a16="http://schemas.microsoft.com/office/drawing/2014/main" id="{DFDEDA1A-E999-87A9-3C17-E1661C0F0D3A}"/>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a:extLst>
                <a:ext uri="{FF2B5EF4-FFF2-40B4-BE49-F238E27FC236}">
                  <a16:creationId xmlns:a16="http://schemas.microsoft.com/office/drawing/2014/main" id="{A16ACC0D-7223-3911-1EED-0F7C1CD96C7B}"/>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a:extLst>
                <a:ext uri="{FF2B5EF4-FFF2-40B4-BE49-F238E27FC236}">
                  <a16:creationId xmlns:a16="http://schemas.microsoft.com/office/drawing/2014/main" id="{B65E35AA-24FC-E46B-A9C5-15C739FA98CD}"/>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a:extLst>
                <a:ext uri="{FF2B5EF4-FFF2-40B4-BE49-F238E27FC236}">
                  <a16:creationId xmlns:a16="http://schemas.microsoft.com/office/drawing/2014/main" id="{1C7DA10B-5377-50DC-E6CE-DB5473FD4F2B}"/>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a:extLst>
                <a:ext uri="{FF2B5EF4-FFF2-40B4-BE49-F238E27FC236}">
                  <a16:creationId xmlns:a16="http://schemas.microsoft.com/office/drawing/2014/main" id="{728BE335-C716-53B2-2253-622C5670E775}"/>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8">
              <a:extLst>
                <a:ext uri="{FF2B5EF4-FFF2-40B4-BE49-F238E27FC236}">
                  <a16:creationId xmlns:a16="http://schemas.microsoft.com/office/drawing/2014/main" id="{7A42D9C2-5CF5-4405-71EF-D594AE8E6736}"/>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8">
              <a:extLst>
                <a:ext uri="{FF2B5EF4-FFF2-40B4-BE49-F238E27FC236}">
                  <a16:creationId xmlns:a16="http://schemas.microsoft.com/office/drawing/2014/main" id="{6ACD15C4-74B0-B307-4538-D88015F1099D}"/>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a:extLst>
                <a:ext uri="{FF2B5EF4-FFF2-40B4-BE49-F238E27FC236}">
                  <a16:creationId xmlns:a16="http://schemas.microsoft.com/office/drawing/2014/main" id="{52571B96-A231-718B-2744-D93AA2BA8A70}"/>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a:extLst>
                <a:ext uri="{FF2B5EF4-FFF2-40B4-BE49-F238E27FC236}">
                  <a16:creationId xmlns:a16="http://schemas.microsoft.com/office/drawing/2014/main" id="{D27E92AD-F076-AD47-F09D-CFB37D7490C4}"/>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5" name="Google Shape;685;p28">
            <a:extLst>
              <a:ext uri="{FF2B5EF4-FFF2-40B4-BE49-F238E27FC236}">
                <a16:creationId xmlns:a16="http://schemas.microsoft.com/office/drawing/2014/main" id="{C95C1246-9FAF-EBB6-1E41-8408E6D72184}"/>
              </a:ext>
            </a:extLst>
          </p:cNvPr>
          <p:cNvSpPr/>
          <p:nvPr/>
        </p:nvSpPr>
        <p:spPr>
          <a:xfrm rot="2637661">
            <a:off x="9208840" y="3154780"/>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28">
            <a:extLst>
              <a:ext uri="{FF2B5EF4-FFF2-40B4-BE49-F238E27FC236}">
                <a16:creationId xmlns:a16="http://schemas.microsoft.com/office/drawing/2014/main" id="{AD4760E2-D133-5D9C-E491-4F86ABB2FC08}"/>
              </a:ext>
            </a:extLst>
          </p:cNvPr>
          <p:cNvSpPr/>
          <p:nvPr/>
        </p:nvSpPr>
        <p:spPr>
          <a:xfrm rot="3831921">
            <a:off x="-661498" y="3234822"/>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328;p49">
            <a:extLst>
              <a:ext uri="{FF2B5EF4-FFF2-40B4-BE49-F238E27FC236}">
                <a16:creationId xmlns:a16="http://schemas.microsoft.com/office/drawing/2014/main" id="{4AC5D760-0118-3CE9-9F67-5E452E7E5E8C}"/>
              </a:ext>
            </a:extLst>
          </p:cNvPr>
          <p:cNvSpPr/>
          <p:nvPr/>
        </p:nvSpPr>
        <p:spPr>
          <a:xfrm rot="1879053">
            <a:off x="-550776" y="4157080"/>
            <a:ext cx="2406618" cy="1972839"/>
          </a:xfrm>
          <a:custGeom>
            <a:avLst/>
            <a:gdLst/>
            <a:ahLst/>
            <a:cxnLst/>
            <a:rect l="l" t="t" r="r" b="b"/>
            <a:pathLst>
              <a:path w="3526180" h="2890606" extrusionOk="0">
                <a:moveTo>
                  <a:pt x="1193674" y="2890606"/>
                </a:moveTo>
                <a:lnTo>
                  <a:pt x="1175331" y="2885403"/>
                </a:lnTo>
                <a:cubicBezTo>
                  <a:pt x="1270976" y="2548829"/>
                  <a:pt x="1549826" y="2268070"/>
                  <a:pt x="1885800" y="2170216"/>
                </a:cubicBezTo>
                <a:cubicBezTo>
                  <a:pt x="1939556" y="2154569"/>
                  <a:pt x="1995933" y="2142777"/>
                  <a:pt x="2050437" y="2131434"/>
                </a:cubicBezTo>
                <a:cubicBezTo>
                  <a:pt x="2176779" y="2105081"/>
                  <a:pt x="2307425" y="2077828"/>
                  <a:pt x="2409771" y="2000189"/>
                </a:cubicBezTo>
                <a:cubicBezTo>
                  <a:pt x="2536000" y="1904394"/>
                  <a:pt x="2597767" y="1745672"/>
                  <a:pt x="2633255" y="1634604"/>
                </a:cubicBezTo>
                <a:cubicBezTo>
                  <a:pt x="2645721" y="1595597"/>
                  <a:pt x="2657251" y="1555392"/>
                  <a:pt x="2668369" y="1516498"/>
                </a:cubicBezTo>
                <a:cubicBezTo>
                  <a:pt x="2697268" y="1415537"/>
                  <a:pt x="2727178" y="1311132"/>
                  <a:pt x="2776816" y="1216348"/>
                </a:cubicBezTo>
                <a:cubicBezTo>
                  <a:pt x="2916859" y="948991"/>
                  <a:pt x="3224833" y="775706"/>
                  <a:pt x="3526180" y="794836"/>
                </a:cubicBezTo>
                <a:lnTo>
                  <a:pt x="3524945" y="813852"/>
                </a:lnTo>
                <a:cubicBezTo>
                  <a:pt x="3231271" y="795098"/>
                  <a:pt x="2930335" y="964264"/>
                  <a:pt x="2793699" y="1225183"/>
                </a:cubicBezTo>
                <a:cubicBezTo>
                  <a:pt x="2744960" y="1318245"/>
                  <a:pt x="2715349" y="1421676"/>
                  <a:pt x="2686712" y="1521701"/>
                </a:cubicBezTo>
                <a:cubicBezTo>
                  <a:pt x="2675519" y="1560708"/>
                  <a:pt x="2663989" y="1601100"/>
                  <a:pt x="2651448" y="1640369"/>
                </a:cubicBezTo>
                <a:cubicBezTo>
                  <a:pt x="2615174" y="1753908"/>
                  <a:pt x="2551835" y="1916298"/>
                  <a:pt x="2421301" y="2015312"/>
                </a:cubicBezTo>
                <a:cubicBezTo>
                  <a:pt x="2315549" y="2095572"/>
                  <a:pt x="2182768" y="2123236"/>
                  <a:pt x="2054331" y="2150039"/>
                </a:cubicBezTo>
                <a:cubicBezTo>
                  <a:pt x="2000163" y="2161345"/>
                  <a:pt x="1944161" y="2173024"/>
                  <a:pt x="1891116" y="2188485"/>
                </a:cubicBezTo>
                <a:cubicBezTo>
                  <a:pt x="1561281" y="2284579"/>
                  <a:pt x="1287522" y="2560172"/>
                  <a:pt x="1193674" y="2890606"/>
                </a:cubicBezTo>
                <a:close/>
                <a:moveTo>
                  <a:pt x="1063065" y="2802448"/>
                </a:moveTo>
                <a:lnTo>
                  <a:pt x="1044722" y="2797244"/>
                </a:lnTo>
                <a:cubicBezTo>
                  <a:pt x="1140367" y="2460671"/>
                  <a:pt x="1419254" y="2179912"/>
                  <a:pt x="1755191" y="2082058"/>
                </a:cubicBezTo>
                <a:cubicBezTo>
                  <a:pt x="1808947" y="2066411"/>
                  <a:pt x="1865286" y="2054656"/>
                  <a:pt x="1919791" y="2043276"/>
                </a:cubicBezTo>
                <a:cubicBezTo>
                  <a:pt x="2046170" y="2016922"/>
                  <a:pt x="2176854" y="1989670"/>
                  <a:pt x="2279200" y="1912031"/>
                </a:cubicBezTo>
                <a:cubicBezTo>
                  <a:pt x="2405429" y="1816236"/>
                  <a:pt x="2467196" y="1657514"/>
                  <a:pt x="2502684" y="1546445"/>
                </a:cubicBezTo>
                <a:cubicBezTo>
                  <a:pt x="2515149" y="1507439"/>
                  <a:pt x="2526679" y="1467234"/>
                  <a:pt x="2537797" y="1428377"/>
                </a:cubicBezTo>
                <a:cubicBezTo>
                  <a:pt x="2566697" y="1327416"/>
                  <a:pt x="2596607" y="1223012"/>
                  <a:pt x="2646245" y="1128227"/>
                </a:cubicBezTo>
                <a:cubicBezTo>
                  <a:pt x="2786250" y="860870"/>
                  <a:pt x="3094149" y="687548"/>
                  <a:pt x="3395609" y="706715"/>
                </a:cubicBezTo>
                <a:lnTo>
                  <a:pt x="3394373" y="725731"/>
                </a:lnTo>
                <a:cubicBezTo>
                  <a:pt x="3100775" y="707164"/>
                  <a:pt x="2799726" y="876181"/>
                  <a:pt x="2663128" y="1137062"/>
                </a:cubicBezTo>
                <a:cubicBezTo>
                  <a:pt x="2614388" y="1230124"/>
                  <a:pt x="2584778" y="1333593"/>
                  <a:pt x="2556103" y="1433618"/>
                </a:cubicBezTo>
                <a:cubicBezTo>
                  <a:pt x="2544947" y="1472625"/>
                  <a:pt x="2533380" y="1512979"/>
                  <a:pt x="2520839" y="1552248"/>
                </a:cubicBezTo>
                <a:cubicBezTo>
                  <a:pt x="2484565" y="1665749"/>
                  <a:pt x="2421226" y="1828140"/>
                  <a:pt x="2290692" y="1927192"/>
                </a:cubicBezTo>
                <a:cubicBezTo>
                  <a:pt x="2184902" y="2007451"/>
                  <a:pt x="2052122" y="2035153"/>
                  <a:pt x="1923647" y="2061919"/>
                </a:cubicBezTo>
                <a:cubicBezTo>
                  <a:pt x="1869516" y="2073224"/>
                  <a:pt x="1813514" y="2084904"/>
                  <a:pt x="1760470" y="2100327"/>
                </a:cubicBezTo>
                <a:cubicBezTo>
                  <a:pt x="1430672" y="2196421"/>
                  <a:pt x="1156913" y="2472013"/>
                  <a:pt x="1063028" y="2802448"/>
                </a:cubicBezTo>
                <a:close/>
                <a:moveTo>
                  <a:pt x="932456" y="2714290"/>
                </a:moveTo>
                <a:lnTo>
                  <a:pt x="914151" y="2709086"/>
                </a:lnTo>
                <a:cubicBezTo>
                  <a:pt x="1009796" y="2372475"/>
                  <a:pt x="1288645" y="2091754"/>
                  <a:pt x="1624620" y="1993900"/>
                </a:cubicBezTo>
                <a:cubicBezTo>
                  <a:pt x="1678376" y="1978253"/>
                  <a:pt x="1734715" y="1966498"/>
                  <a:pt x="1789257" y="1955118"/>
                </a:cubicBezTo>
                <a:cubicBezTo>
                  <a:pt x="1915636" y="1928764"/>
                  <a:pt x="2046282" y="1901512"/>
                  <a:pt x="2148628" y="1823872"/>
                </a:cubicBezTo>
                <a:cubicBezTo>
                  <a:pt x="2274820" y="1728115"/>
                  <a:pt x="2336624" y="1569393"/>
                  <a:pt x="2372112" y="1458287"/>
                </a:cubicBezTo>
                <a:cubicBezTo>
                  <a:pt x="2384578" y="1419281"/>
                  <a:pt x="2396108" y="1379038"/>
                  <a:pt x="2407226" y="1340144"/>
                </a:cubicBezTo>
                <a:cubicBezTo>
                  <a:pt x="2436125" y="1239183"/>
                  <a:pt x="2466035" y="1134816"/>
                  <a:pt x="2515636" y="1040032"/>
                </a:cubicBezTo>
                <a:cubicBezTo>
                  <a:pt x="2655678" y="772674"/>
                  <a:pt x="2963727" y="599390"/>
                  <a:pt x="3265000" y="618519"/>
                </a:cubicBezTo>
                <a:lnTo>
                  <a:pt x="3263765" y="637536"/>
                </a:lnTo>
                <a:cubicBezTo>
                  <a:pt x="2969866" y="618706"/>
                  <a:pt x="2669117" y="787948"/>
                  <a:pt x="2532519" y="1048866"/>
                </a:cubicBezTo>
                <a:cubicBezTo>
                  <a:pt x="2483779" y="1141891"/>
                  <a:pt x="2454206" y="1245322"/>
                  <a:pt x="2425531" y="1345347"/>
                </a:cubicBezTo>
                <a:cubicBezTo>
                  <a:pt x="2414376" y="1384392"/>
                  <a:pt x="2402808" y="1424746"/>
                  <a:pt x="2390268" y="1464052"/>
                </a:cubicBezTo>
                <a:cubicBezTo>
                  <a:pt x="2353956" y="1577591"/>
                  <a:pt x="2290617" y="1739982"/>
                  <a:pt x="2160121" y="1838996"/>
                </a:cubicBezTo>
                <a:cubicBezTo>
                  <a:pt x="2054368" y="1919256"/>
                  <a:pt x="1921550" y="1946957"/>
                  <a:pt x="1793113" y="1973723"/>
                </a:cubicBezTo>
                <a:cubicBezTo>
                  <a:pt x="1738945" y="1985028"/>
                  <a:pt x="1682980" y="1996708"/>
                  <a:pt x="1629936" y="2012131"/>
                </a:cubicBezTo>
                <a:cubicBezTo>
                  <a:pt x="1300138" y="2108225"/>
                  <a:pt x="1026379" y="2383818"/>
                  <a:pt x="932456" y="2714252"/>
                </a:cubicBezTo>
                <a:close/>
                <a:moveTo>
                  <a:pt x="801884" y="2626131"/>
                </a:moveTo>
                <a:lnTo>
                  <a:pt x="783542" y="2620928"/>
                </a:lnTo>
                <a:cubicBezTo>
                  <a:pt x="879187" y="2284317"/>
                  <a:pt x="1158074" y="2003595"/>
                  <a:pt x="1494011" y="1905742"/>
                </a:cubicBezTo>
                <a:cubicBezTo>
                  <a:pt x="1547767" y="1890094"/>
                  <a:pt x="1604143" y="1878302"/>
                  <a:pt x="1658648" y="1866960"/>
                </a:cubicBezTo>
                <a:cubicBezTo>
                  <a:pt x="1784989" y="1840606"/>
                  <a:pt x="1915673" y="1813354"/>
                  <a:pt x="2018019" y="1735714"/>
                </a:cubicBezTo>
                <a:cubicBezTo>
                  <a:pt x="2144211" y="1639957"/>
                  <a:pt x="2206015" y="1481197"/>
                  <a:pt x="2241503" y="1370129"/>
                </a:cubicBezTo>
                <a:cubicBezTo>
                  <a:pt x="2253969" y="1331123"/>
                  <a:pt x="2265499" y="1290880"/>
                  <a:pt x="2276617" y="1251986"/>
                </a:cubicBezTo>
                <a:cubicBezTo>
                  <a:pt x="2305516" y="1151025"/>
                  <a:pt x="2335389" y="1046657"/>
                  <a:pt x="2385027" y="951911"/>
                </a:cubicBezTo>
                <a:cubicBezTo>
                  <a:pt x="2525069" y="684554"/>
                  <a:pt x="2833043" y="511270"/>
                  <a:pt x="3134391" y="530399"/>
                </a:cubicBezTo>
                <a:lnTo>
                  <a:pt x="3133155" y="549415"/>
                </a:lnTo>
                <a:cubicBezTo>
                  <a:pt x="2839669" y="530548"/>
                  <a:pt x="2538546" y="699827"/>
                  <a:pt x="2401910" y="960745"/>
                </a:cubicBezTo>
                <a:cubicBezTo>
                  <a:pt x="2353170" y="1053770"/>
                  <a:pt x="2323559" y="1157202"/>
                  <a:pt x="2294922" y="1257226"/>
                </a:cubicBezTo>
                <a:cubicBezTo>
                  <a:pt x="2283767" y="1296271"/>
                  <a:pt x="2272199" y="1336663"/>
                  <a:pt x="2259659" y="1375932"/>
                </a:cubicBezTo>
                <a:cubicBezTo>
                  <a:pt x="2223347" y="1489470"/>
                  <a:pt x="2160008" y="1651861"/>
                  <a:pt x="2029511" y="1750875"/>
                </a:cubicBezTo>
                <a:cubicBezTo>
                  <a:pt x="1923722" y="1831135"/>
                  <a:pt x="1790941" y="1858837"/>
                  <a:pt x="1662504" y="1885602"/>
                </a:cubicBezTo>
                <a:cubicBezTo>
                  <a:pt x="1608336" y="1896907"/>
                  <a:pt x="1552334" y="1908587"/>
                  <a:pt x="1499289" y="1924047"/>
                </a:cubicBezTo>
                <a:cubicBezTo>
                  <a:pt x="1169491" y="2020142"/>
                  <a:pt x="895733" y="2295734"/>
                  <a:pt x="801847" y="2626169"/>
                </a:cubicBezTo>
                <a:close/>
                <a:moveTo>
                  <a:pt x="671275" y="2537973"/>
                </a:moveTo>
                <a:lnTo>
                  <a:pt x="652933" y="2532770"/>
                </a:lnTo>
                <a:cubicBezTo>
                  <a:pt x="748578" y="2196196"/>
                  <a:pt x="1027427" y="1915437"/>
                  <a:pt x="1363402" y="1817584"/>
                </a:cubicBezTo>
                <a:cubicBezTo>
                  <a:pt x="1417158" y="1801936"/>
                  <a:pt x="1473497" y="1790181"/>
                  <a:pt x="1528001" y="1778802"/>
                </a:cubicBezTo>
                <a:cubicBezTo>
                  <a:pt x="1654380" y="1752448"/>
                  <a:pt x="1785027" y="1725195"/>
                  <a:pt x="1887373" y="1647556"/>
                </a:cubicBezTo>
                <a:cubicBezTo>
                  <a:pt x="2013602" y="1551761"/>
                  <a:pt x="2075369" y="1393039"/>
                  <a:pt x="2110857" y="1281971"/>
                </a:cubicBezTo>
                <a:cubicBezTo>
                  <a:pt x="2123322" y="1242927"/>
                  <a:pt x="2134890" y="1202685"/>
                  <a:pt x="2146008" y="1163753"/>
                </a:cubicBezTo>
                <a:cubicBezTo>
                  <a:pt x="2174907" y="1062829"/>
                  <a:pt x="2204780" y="958499"/>
                  <a:pt x="2254381" y="863752"/>
                </a:cubicBezTo>
                <a:cubicBezTo>
                  <a:pt x="2394423" y="596433"/>
                  <a:pt x="2701873" y="422999"/>
                  <a:pt x="3003744" y="442240"/>
                </a:cubicBezTo>
                <a:lnTo>
                  <a:pt x="3002509" y="461257"/>
                </a:lnTo>
                <a:cubicBezTo>
                  <a:pt x="2708648" y="442539"/>
                  <a:pt x="2407900" y="611706"/>
                  <a:pt x="2271264" y="872587"/>
                </a:cubicBezTo>
                <a:cubicBezTo>
                  <a:pt x="2222561" y="965612"/>
                  <a:pt x="2192951" y="1069006"/>
                  <a:pt x="2164313" y="1168994"/>
                </a:cubicBezTo>
                <a:cubicBezTo>
                  <a:pt x="2153120" y="1208038"/>
                  <a:pt x="2141553" y="1248467"/>
                  <a:pt x="2129012" y="1287773"/>
                </a:cubicBezTo>
                <a:cubicBezTo>
                  <a:pt x="2092738" y="1401275"/>
                  <a:pt x="2029399" y="1563666"/>
                  <a:pt x="1898865" y="1662717"/>
                </a:cubicBezTo>
                <a:cubicBezTo>
                  <a:pt x="1793075" y="1742976"/>
                  <a:pt x="1660295" y="1770678"/>
                  <a:pt x="1531857" y="1797444"/>
                </a:cubicBezTo>
                <a:cubicBezTo>
                  <a:pt x="1477727" y="1808749"/>
                  <a:pt x="1421725" y="1820429"/>
                  <a:pt x="1368680" y="1835852"/>
                </a:cubicBezTo>
                <a:cubicBezTo>
                  <a:pt x="1038845" y="1931946"/>
                  <a:pt x="765086" y="2207539"/>
                  <a:pt x="671201" y="2537973"/>
                </a:cubicBezTo>
                <a:close/>
                <a:moveTo>
                  <a:pt x="540704" y="2449815"/>
                </a:moveTo>
                <a:lnTo>
                  <a:pt x="522361" y="2444612"/>
                </a:lnTo>
                <a:cubicBezTo>
                  <a:pt x="617969" y="2108000"/>
                  <a:pt x="896856" y="1827279"/>
                  <a:pt x="1232830" y="1729425"/>
                </a:cubicBezTo>
                <a:cubicBezTo>
                  <a:pt x="1286586" y="1713778"/>
                  <a:pt x="1342925" y="1702023"/>
                  <a:pt x="1397430" y="1690643"/>
                </a:cubicBezTo>
                <a:cubicBezTo>
                  <a:pt x="1523809" y="1664290"/>
                  <a:pt x="1654455" y="1637037"/>
                  <a:pt x="1756801" y="1559398"/>
                </a:cubicBezTo>
                <a:cubicBezTo>
                  <a:pt x="1883030" y="1463603"/>
                  <a:pt x="1944797" y="1304881"/>
                  <a:pt x="1980285" y="1193813"/>
                </a:cubicBezTo>
                <a:cubicBezTo>
                  <a:pt x="1992788" y="1154768"/>
                  <a:pt x="2004318" y="1114489"/>
                  <a:pt x="2015436" y="1075557"/>
                </a:cubicBezTo>
                <a:cubicBezTo>
                  <a:pt x="2044336" y="974633"/>
                  <a:pt x="2074208" y="870303"/>
                  <a:pt x="2123809" y="775594"/>
                </a:cubicBezTo>
                <a:cubicBezTo>
                  <a:pt x="2263851" y="508237"/>
                  <a:pt x="2571825" y="334878"/>
                  <a:pt x="2873173" y="354082"/>
                </a:cubicBezTo>
                <a:lnTo>
                  <a:pt x="2871937" y="373099"/>
                </a:lnTo>
                <a:cubicBezTo>
                  <a:pt x="2578301" y="354269"/>
                  <a:pt x="2277328" y="523510"/>
                  <a:pt x="2140692" y="784429"/>
                </a:cubicBezTo>
                <a:cubicBezTo>
                  <a:pt x="2091990" y="877416"/>
                  <a:pt x="2062379" y="980810"/>
                  <a:pt x="2033742" y="1080798"/>
                </a:cubicBezTo>
                <a:cubicBezTo>
                  <a:pt x="2022549" y="1119879"/>
                  <a:pt x="2010981" y="1160271"/>
                  <a:pt x="1998441" y="1199615"/>
                </a:cubicBezTo>
                <a:cubicBezTo>
                  <a:pt x="1962167" y="1313154"/>
                  <a:pt x="1898828" y="1475507"/>
                  <a:pt x="1768294" y="1574559"/>
                </a:cubicBezTo>
                <a:cubicBezTo>
                  <a:pt x="1662541" y="1654819"/>
                  <a:pt x="1529723" y="1682520"/>
                  <a:pt x="1401286" y="1709285"/>
                </a:cubicBezTo>
                <a:cubicBezTo>
                  <a:pt x="1347155" y="1720591"/>
                  <a:pt x="1291153" y="1732270"/>
                  <a:pt x="1238109" y="1747693"/>
                </a:cubicBezTo>
                <a:cubicBezTo>
                  <a:pt x="908311" y="1843788"/>
                  <a:pt x="634515" y="2119381"/>
                  <a:pt x="540666" y="2449815"/>
                </a:cubicBezTo>
                <a:close/>
                <a:moveTo>
                  <a:pt x="410095" y="2361657"/>
                </a:moveTo>
                <a:lnTo>
                  <a:pt x="391752" y="2356453"/>
                </a:lnTo>
                <a:cubicBezTo>
                  <a:pt x="487397" y="2019842"/>
                  <a:pt x="766284" y="1739121"/>
                  <a:pt x="1102221" y="1641267"/>
                </a:cubicBezTo>
                <a:cubicBezTo>
                  <a:pt x="1155977" y="1625619"/>
                  <a:pt x="1212354" y="1613827"/>
                  <a:pt x="1266858" y="1602485"/>
                </a:cubicBezTo>
                <a:cubicBezTo>
                  <a:pt x="1393200" y="1576131"/>
                  <a:pt x="1523884" y="1548879"/>
                  <a:pt x="1626230" y="1471240"/>
                </a:cubicBezTo>
                <a:cubicBezTo>
                  <a:pt x="1752459" y="1375445"/>
                  <a:pt x="1814226" y="1216722"/>
                  <a:pt x="1849714" y="1105654"/>
                </a:cubicBezTo>
                <a:cubicBezTo>
                  <a:pt x="1862179" y="1066648"/>
                  <a:pt x="1873709" y="1026443"/>
                  <a:pt x="1884827" y="987549"/>
                </a:cubicBezTo>
                <a:cubicBezTo>
                  <a:pt x="1913727" y="886588"/>
                  <a:pt x="1943637" y="782183"/>
                  <a:pt x="1993275" y="687399"/>
                </a:cubicBezTo>
                <a:cubicBezTo>
                  <a:pt x="2133280" y="420042"/>
                  <a:pt x="2441366" y="246832"/>
                  <a:pt x="2742639" y="265886"/>
                </a:cubicBezTo>
                <a:lnTo>
                  <a:pt x="2741403" y="284903"/>
                </a:lnTo>
                <a:cubicBezTo>
                  <a:pt x="2447468" y="266148"/>
                  <a:pt x="2146756" y="435315"/>
                  <a:pt x="2010158" y="696233"/>
                </a:cubicBezTo>
                <a:cubicBezTo>
                  <a:pt x="1961418" y="789295"/>
                  <a:pt x="1931808" y="892727"/>
                  <a:pt x="1903170" y="992752"/>
                </a:cubicBezTo>
                <a:cubicBezTo>
                  <a:pt x="1891977" y="1031758"/>
                  <a:pt x="1880447" y="1072150"/>
                  <a:pt x="1867907" y="1111419"/>
                </a:cubicBezTo>
                <a:cubicBezTo>
                  <a:pt x="1831633" y="1224958"/>
                  <a:pt x="1768294" y="1387311"/>
                  <a:pt x="1637759" y="1486363"/>
                </a:cubicBezTo>
                <a:cubicBezTo>
                  <a:pt x="1532007" y="1566623"/>
                  <a:pt x="1399189" y="1594324"/>
                  <a:pt x="1270789" y="1621090"/>
                </a:cubicBezTo>
                <a:cubicBezTo>
                  <a:pt x="1216621" y="1632395"/>
                  <a:pt x="1160619" y="1644075"/>
                  <a:pt x="1107575" y="1659535"/>
                </a:cubicBezTo>
                <a:cubicBezTo>
                  <a:pt x="777777" y="1755629"/>
                  <a:pt x="504018" y="2031222"/>
                  <a:pt x="410132" y="2361657"/>
                </a:cubicBezTo>
                <a:close/>
                <a:moveTo>
                  <a:pt x="279486" y="2273499"/>
                </a:moveTo>
                <a:lnTo>
                  <a:pt x="261181" y="2268295"/>
                </a:lnTo>
                <a:cubicBezTo>
                  <a:pt x="356826" y="1931721"/>
                  <a:pt x="635675" y="1650963"/>
                  <a:pt x="971650" y="1553109"/>
                </a:cubicBezTo>
                <a:cubicBezTo>
                  <a:pt x="1025406" y="1537461"/>
                  <a:pt x="1081745" y="1525707"/>
                  <a:pt x="1136249" y="1514327"/>
                </a:cubicBezTo>
                <a:cubicBezTo>
                  <a:pt x="1262628" y="1487973"/>
                  <a:pt x="1393312" y="1460721"/>
                  <a:pt x="1495658" y="1383081"/>
                </a:cubicBezTo>
                <a:cubicBezTo>
                  <a:pt x="1621850" y="1287324"/>
                  <a:pt x="1683654" y="1128564"/>
                  <a:pt x="1719142" y="1017496"/>
                </a:cubicBezTo>
                <a:cubicBezTo>
                  <a:pt x="1731608" y="978489"/>
                  <a:pt x="1743138" y="938285"/>
                  <a:pt x="1754256" y="899390"/>
                </a:cubicBezTo>
                <a:cubicBezTo>
                  <a:pt x="1783155" y="798429"/>
                  <a:pt x="1813065" y="694025"/>
                  <a:pt x="1862666" y="599278"/>
                </a:cubicBezTo>
                <a:cubicBezTo>
                  <a:pt x="2002708" y="331921"/>
                  <a:pt x="2310570" y="158636"/>
                  <a:pt x="2612030" y="177765"/>
                </a:cubicBezTo>
                <a:lnTo>
                  <a:pt x="2610795" y="196782"/>
                </a:lnTo>
                <a:cubicBezTo>
                  <a:pt x="2317495" y="178252"/>
                  <a:pt x="2016185" y="347194"/>
                  <a:pt x="1879549" y="608113"/>
                </a:cubicBezTo>
                <a:cubicBezTo>
                  <a:pt x="1830809" y="701137"/>
                  <a:pt x="1801198" y="804606"/>
                  <a:pt x="1772561" y="904631"/>
                </a:cubicBezTo>
                <a:cubicBezTo>
                  <a:pt x="1761368" y="943675"/>
                  <a:pt x="1749838" y="984029"/>
                  <a:pt x="1737298" y="1023298"/>
                </a:cubicBezTo>
                <a:cubicBezTo>
                  <a:pt x="1700986" y="1136837"/>
                  <a:pt x="1637647" y="1299228"/>
                  <a:pt x="1507150" y="1398242"/>
                </a:cubicBezTo>
                <a:cubicBezTo>
                  <a:pt x="1401398" y="1478502"/>
                  <a:pt x="1268580" y="1506203"/>
                  <a:pt x="1140143" y="1532969"/>
                </a:cubicBezTo>
                <a:cubicBezTo>
                  <a:pt x="1086012" y="1544274"/>
                  <a:pt x="1030010" y="1555954"/>
                  <a:pt x="976966" y="1571377"/>
                </a:cubicBezTo>
                <a:cubicBezTo>
                  <a:pt x="647168" y="1667471"/>
                  <a:pt x="373409" y="1943064"/>
                  <a:pt x="279486" y="2273499"/>
                </a:cubicBezTo>
                <a:close/>
                <a:moveTo>
                  <a:pt x="148914" y="2185340"/>
                </a:moveTo>
                <a:lnTo>
                  <a:pt x="130609" y="2180137"/>
                </a:lnTo>
                <a:cubicBezTo>
                  <a:pt x="226254" y="1843526"/>
                  <a:pt x="505104" y="1562804"/>
                  <a:pt x="841078" y="1464951"/>
                </a:cubicBezTo>
                <a:cubicBezTo>
                  <a:pt x="894834" y="1449303"/>
                  <a:pt x="951173" y="1437549"/>
                  <a:pt x="1005715" y="1426168"/>
                </a:cubicBezTo>
                <a:cubicBezTo>
                  <a:pt x="1132094" y="1399815"/>
                  <a:pt x="1262741" y="1372562"/>
                  <a:pt x="1365087" y="1294923"/>
                </a:cubicBezTo>
                <a:cubicBezTo>
                  <a:pt x="1491278" y="1199166"/>
                  <a:pt x="1553083" y="1040444"/>
                  <a:pt x="1588570" y="929338"/>
                </a:cubicBezTo>
                <a:cubicBezTo>
                  <a:pt x="1601036" y="890331"/>
                  <a:pt x="1612566" y="850089"/>
                  <a:pt x="1623684" y="811195"/>
                </a:cubicBezTo>
                <a:cubicBezTo>
                  <a:pt x="1652583" y="710271"/>
                  <a:pt x="1682456" y="605866"/>
                  <a:pt x="1732094" y="511120"/>
                </a:cubicBezTo>
                <a:cubicBezTo>
                  <a:pt x="1872137" y="243762"/>
                  <a:pt x="2180036" y="70590"/>
                  <a:pt x="2481458" y="89607"/>
                </a:cubicBezTo>
                <a:lnTo>
                  <a:pt x="2480223" y="108624"/>
                </a:lnTo>
                <a:cubicBezTo>
                  <a:pt x="2186437" y="89794"/>
                  <a:pt x="1885613" y="259036"/>
                  <a:pt x="1748977" y="519954"/>
                </a:cubicBezTo>
                <a:cubicBezTo>
                  <a:pt x="1700238" y="612979"/>
                  <a:pt x="1670627" y="716410"/>
                  <a:pt x="1641990" y="816435"/>
                </a:cubicBezTo>
                <a:cubicBezTo>
                  <a:pt x="1630834" y="855480"/>
                  <a:pt x="1619267" y="895872"/>
                  <a:pt x="1606726" y="935140"/>
                </a:cubicBezTo>
                <a:cubicBezTo>
                  <a:pt x="1570415" y="1048679"/>
                  <a:pt x="1507076" y="1211070"/>
                  <a:pt x="1376579" y="1310084"/>
                </a:cubicBezTo>
                <a:cubicBezTo>
                  <a:pt x="1270827" y="1390344"/>
                  <a:pt x="1138009" y="1418045"/>
                  <a:pt x="1009571" y="1444811"/>
                </a:cubicBezTo>
                <a:cubicBezTo>
                  <a:pt x="955403" y="1456116"/>
                  <a:pt x="899439" y="1467795"/>
                  <a:pt x="846394" y="1483218"/>
                </a:cubicBezTo>
                <a:cubicBezTo>
                  <a:pt x="516596" y="1579313"/>
                  <a:pt x="242838" y="1854906"/>
                  <a:pt x="148914" y="2185340"/>
                </a:cubicBezTo>
                <a:close/>
                <a:moveTo>
                  <a:pt x="18343" y="2097182"/>
                </a:moveTo>
                <a:lnTo>
                  <a:pt x="0" y="2091979"/>
                </a:lnTo>
                <a:cubicBezTo>
                  <a:pt x="95645" y="1755368"/>
                  <a:pt x="374532" y="1474646"/>
                  <a:pt x="710469" y="1376792"/>
                </a:cubicBezTo>
                <a:cubicBezTo>
                  <a:pt x="764225" y="1361145"/>
                  <a:pt x="820602" y="1349353"/>
                  <a:pt x="875106" y="1338010"/>
                </a:cubicBezTo>
                <a:cubicBezTo>
                  <a:pt x="1001485" y="1311656"/>
                  <a:pt x="1132132" y="1284404"/>
                  <a:pt x="1234440" y="1206765"/>
                </a:cubicBezTo>
                <a:cubicBezTo>
                  <a:pt x="1360707" y="1110970"/>
                  <a:pt x="1422474" y="952248"/>
                  <a:pt x="1457962" y="841180"/>
                </a:cubicBezTo>
                <a:cubicBezTo>
                  <a:pt x="1470465" y="802135"/>
                  <a:pt x="1481994" y="761856"/>
                  <a:pt x="1493112" y="722924"/>
                </a:cubicBezTo>
                <a:cubicBezTo>
                  <a:pt x="1522012" y="622001"/>
                  <a:pt x="1551885" y="517671"/>
                  <a:pt x="1601485" y="422961"/>
                </a:cubicBezTo>
                <a:cubicBezTo>
                  <a:pt x="1741528" y="155604"/>
                  <a:pt x="2049352" y="-17755"/>
                  <a:pt x="2350849" y="1449"/>
                </a:cubicBezTo>
                <a:lnTo>
                  <a:pt x="2349614" y="20465"/>
                </a:lnTo>
                <a:cubicBezTo>
                  <a:pt x="2056127" y="1711"/>
                  <a:pt x="1755004" y="170877"/>
                  <a:pt x="1618368" y="431796"/>
                </a:cubicBezTo>
                <a:cubicBezTo>
                  <a:pt x="1569666" y="524783"/>
                  <a:pt x="1540055" y="628177"/>
                  <a:pt x="1511418" y="728165"/>
                </a:cubicBezTo>
                <a:cubicBezTo>
                  <a:pt x="1500225" y="767247"/>
                  <a:pt x="1488658" y="807638"/>
                  <a:pt x="1476080" y="846982"/>
                </a:cubicBezTo>
                <a:cubicBezTo>
                  <a:pt x="1439806" y="960521"/>
                  <a:pt x="1376467" y="1122911"/>
                  <a:pt x="1245932" y="1221926"/>
                </a:cubicBezTo>
                <a:cubicBezTo>
                  <a:pt x="1140180" y="1302185"/>
                  <a:pt x="1007400" y="1329887"/>
                  <a:pt x="878962" y="1356653"/>
                </a:cubicBezTo>
                <a:cubicBezTo>
                  <a:pt x="824794" y="1367958"/>
                  <a:pt x="768792" y="1379637"/>
                  <a:pt x="715748" y="1395098"/>
                </a:cubicBezTo>
                <a:cubicBezTo>
                  <a:pt x="385950" y="1491155"/>
                  <a:pt x="112191" y="1766748"/>
                  <a:pt x="18305" y="2097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728;p31">
            <a:extLst>
              <a:ext uri="{FF2B5EF4-FFF2-40B4-BE49-F238E27FC236}">
                <a16:creationId xmlns:a16="http://schemas.microsoft.com/office/drawing/2014/main" id="{994467C7-5DCE-D864-2159-2ED728E7DD57}"/>
              </a:ext>
            </a:extLst>
          </p:cNvPr>
          <p:cNvGrpSpPr/>
          <p:nvPr/>
        </p:nvGrpSpPr>
        <p:grpSpPr>
          <a:xfrm rot="10178714">
            <a:off x="8411538" y="4656880"/>
            <a:ext cx="469058" cy="448115"/>
            <a:chOff x="5348931" y="2165350"/>
            <a:chExt cx="962763" cy="919776"/>
          </a:xfrm>
        </p:grpSpPr>
        <p:sp>
          <p:nvSpPr>
            <p:cNvPr id="10" name="Google Shape;729;p31">
              <a:extLst>
                <a:ext uri="{FF2B5EF4-FFF2-40B4-BE49-F238E27FC236}">
                  <a16:creationId xmlns:a16="http://schemas.microsoft.com/office/drawing/2014/main" id="{01E6F164-9D01-B24D-0018-B422190C3BD6}"/>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30;p31">
              <a:extLst>
                <a:ext uri="{FF2B5EF4-FFF2-40B4-BE49-F238E27FC236}">
                  <a16:creationId xmlns:a16="http://schemas.microsoft.com/office/drawing/2014/main" id="{52F88986-6428-A5A2-59FD-2F75BC9A808E}"/>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31;p31">
              <a:extLst>
                <a:ext uri="{FF2B5EF4-FFF2-40B4-BE49-F238E27FC236}">
                  <a16:creationId xmlns:a16="http://schemas.microsoft.com/office/drawing/2014/main" id="{0E5DDE92-08AF-D5C1-6CD5-BB8B87A480CF}"/>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32;p31">
              <a:extLst>
                <a:ext uri="{FF2B5EF4-FFF2-40B4-BE49-F238E27FC236}">
                  <a16:creationId xmlns:a16="http://schemas.microsoft.com/office/drawing/2014/main" id="{81C3D1F1-FA47-B1C5-492D-658B8E2A2110}"/>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33;p31">
              <a:extLst>
                <a:ext uri="{FF2B5EF4-FFF2-40B4-BE49-F238E27FC236}">
                  <a16:creationId xmlns:a16="http://schemas.microsoft.com/office/drawing/2014/main" id="{B915B508-DC71-92A5-9E97-8E9CA31C9F52}"/>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34;p31">
              <a:extLst>
                <a:ext uri="{FF2B5EF4-FFF2-40B4-BE49-F238E27FC236}">
                  <a16:creationId xmlns:a16="http://schemas.microsoft.com/office/drawing/2014/main" id="{362F17A8-6844-A82A-A9F4-68E808FE3BB4}"/>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35;p31">
              <a:extLst>
                <a:ext uri="{FF2B5EF4-FFF2-40B4-BE49-F238E27FC236}">
                  <a16:creationId xmlns:a16="http://schemas.microsoft.com/office/drawing/2014/main" id="{1D1E7664-FC76-FB51-1AFF-CBC53CFBCF52}"/>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36;p31">
              <a:extLst>
                <a:ext uri="{FF2B5EF4-FFF2-40B4-BE49-F238E27FC236}">
                  <a16:creationId xmlns:a16="http://schemas.microsoft.com/office/drawing/2014/main" id="{D5E4DC88-B9C6-40C1-3396-6CE2B65D335C}"/>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37;p31">
              <a:extLst>
                <a:ext uri="{FF2B5EF4-FFF2-40B4-BE49-F238E27FC236}">
                  <a16:creationId xmlns:a16="http://schemas.microsoft.com/office/drawing/2014/main" id="{0BBFA3B1-0422-5F16-6CBE-FDE317CF6FE1}"/>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38;p31">
              <a:extLst>
                <a:ext uri="{FF2B5EF4-FFF2-40B4-BE49-F238E27FC236}">
                  <a16:creationId xmlns:a16="http://schemas.microsoft.com/office/drawing/2014/main" id="{4C7119F2-119A-1BAE-4B21-5B9727162271}"/>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39;p31">
              <a:extLst>
                <a:ext uri="{FF2B5EF4-FFF2-40B4-BE49-F238E27FC236}">
                  <a16:creationId xmlns:a16="http://schemas.microsoft.com/office/drawing/2014/main" id="{1E4EB878-C977-F0C7-26EE-920F04D43A3C}"/>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40;p31">
              <a:extLst>
                <a:ext uri="{FF2B5EF4-FFF2-40B4-BE49-F238E27FC236}">
                  <a16:creationId xmlns:a16="http://schemas.microsoft.com/office/drawing/2014/main" id="{E34FDA23-F906-8AB0-AB12-C48492BC09B3}"/>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41;p31">
              <a:extLst>
                <a:ext uri="{FF2B5EF4-FFF2-40B4-BE49-F238E27FC236}">
                  <a16:creationId xmlns:a16="http://schemas.microsoft.com/office/drawing/2014/main" id="{08484E58-95C0-498E-2C9B-2A51DBA6074E}"/>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42;p31">
              <a:extLst>
                <a:ext uri="{FF2B5EF4-FFF2-40B4-BE49-F238E27FC236}">
                  <a16:creationId xmlns:a16="http://schemas.microsoft.com/office/drawing/2014/main" id="{5104D38E-8A77-FDB4-9DC7-E3ECCCA5BD9A}"/>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3;p31">
              <a:extLst>
                <a:ext uri="{FF2B5EF4-FFF2-40B4-BE49-F238E27FC236}">
                  <a16:creationId xmlns:a16="http://schemas.microsoft.com/office/drawing/2014/main" id="{98C7C6A4-64CE-9B55-58BD-29D9454D648B}"/>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4;p31">
              <a:extLst>
                <a:ext uri="{FF2B5EF4-FFF2-40B4-BE49-F238E27FC236}">
                  <a16:creationId xmlns:a16="http://schemas.microsoft.com/office/drawing/2014/main" id="{D256AC64-D390-4987-6802-1E751E8B78E0}"/>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5;p31">
              <a:extLst>
                <a:ext uri="{FF2B5EF4-FFF2-40B4-BE49-F238E27FC236}">
                  <a16:creationId xmlns:a16="http://schemas.microsoft.com/office/drawing/2014/main" id="{259761A5-931C-F128-99DC-E5052383E594}"/>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46;p31">
              <a:extLst>
                <a:ext uri="{FF2B5EF4-FFF2-40B4-BE49-F238E27FC236}">
                  <a16:creationId xmlns:a16="http://schemas.microsoft.com/office/drawing/2014/main" id="{3B86D83E-8BE8-D13E-91D8-E370C130E0CF}"/>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7;p31">
              <a:extLst>
                <a:ext uri="{FF2B5EF4-FFF2-40B4-BE49-F238E27FC236}">
                  <a16:creationId xmlns:a16="http://schemas.microsoft.com/office/drawing/2014/main" id="{5CCF3790-F8C8-EA21-DA0E-455D4B9C42EA}"/>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48;p31">
              <a:extLst>
                <a:ext uri="{FF2B5EF4-FFF2-40B4-BE49-F238E27FC236}">
                  <a16:creationId xmlns:a16="http://schemas.microsoft.com/office/drawing/2014/main" id="{AC83010D-3640-2900-CB48-15DAF9A300BF}"/>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49;p31">
              <a:extLst>
                <a:ext uri="{FF2B5EF4-FFF2-40B4-BE49-F238E27FC236}">
                  <a16:creationId xmlns:a16="http://schemas.microsoft.com/office/drawing/2014/main" id="{C73DA5AE-0BAC-C575-403A-E048C19D1E75}"/>
                </a:ext>
              </a:extLst>
            </p:cNvPr>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50;p31">
              <a:extLst>
                <a:ext uri="{FF2B5EF4-FFF2-40B4-BE49-F238E27FC236}">
                  <a16:creationId xmlns:a16="http://schemas.microsoft.com/office/drawing/2014/main" id="{6B9E7526-7DCC-1924-56A5-9B69D3049C59}"/>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51;p31">
              <a:extLst>
                <a:ext uri="{FF2B5EF4-FFF2-40B4-BE49-F238E27FC236}">
                  <a16:creationId xmlns:a16="http://schemas.microsoft.com/office/drawing/2014/main" id="{89624CAC-81EE-DB6D-1E58-B7D91A08752E}"/>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52;p31">
              <a:extLst>
                <a:ext uri="{FF2B5EF4-FFF2-40B4-BE49-F238E27FC236}">
                  <a16:creationId xmlns:a16="http://schemas.microsoft.com/office/drawing/2014/main" id="{D94BAF66-E720-0B7D-C16D-43A843DC036C}"/>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53;p31">
              <a:extLst>
                <a:ext uri="{FF2B5EF4-FFF2-40B4-BE49-F238E27FC236}">
                  <a16:creationId xmlns:a16="http://schemas.microsoft.com/office/drawing/2014/main" id="{744A83E9-0C35-4135-6429-7EA63B0772C0}"/>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54;p31">
              <a:extLst>
                <a:ext uri="{FF2B5EF4-FFF2-40B4-BE49-F238E27FC236}">
                  <a16:creationId xmlns:a16="http://schemas.microsoft.com/office/drawing/2014/main" id="{789143A4-1915-2B07-1AD4-C39D19E4826B}"/>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55;p31">
              <a:extLst>
                <a:ext uri="{FF2B5EF4-FFF2-40B4-BE49-F238E27FC236}">
                  <a16:creationId xmlns:a16="http://schemas.microsoft.com/office/drawing/2014/main" id="{5BEC8D59-ACD7-BD82-BA3D-A5A7C49B6F52}"/>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56;p31">
              <a:extLst>
                <a:ext uri="{FF2B5EF4-FFF2-40B4-BE49-F238E27FC236}">
                  <a16:creationId xmlns:a16="http://schemas.microsoft.com/office/drawing/2014/main" id="{8FCE1710-DCF2-256A-67A7-704BF7A88429}"/>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57;p31">
              <a:extLst>
                <a:ext uri="{FF2B5EF4-FFF2-40B4-BE49-F238E27FC236}">
                  <a16:creationId xmlns:a16="http://schemas.microsoft.com/office/drawing/2014/main" id="{5EAE43D4-1310-6A66-C836-08DCE44EE313}"/>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58;p31">
              <a:extLst>
                <a:ext uri="{FF2B5EF4-FFF2-40B4-BE49-F238E27FC236}">
                  <a16:creationId xmlns:a16="http://schemas.microsoft.com/office/drawing/2014/main" id="{2D408773-2866-4F2A-9DEF-F5C0B118320D}"/>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TextBox 5">
            <a:extLst>
              <a:ext uri="{FF2B5EF4-FFF2-40B4-BE49-F238E27FC236}">
                <a16:creationId xmlns:a16="http://schemas.microsoft.com/office/drawing/2014/main" id="{28BFCD00-B06B-32CF-5110-9202FE98E887}"/>
              </a:ext>
            </a:extLst>
          </p:cNvPr>
          <p:cNvSpPr txBox="1"/>
          <p:nvPr/>
        </p:nvSpPr>
        <p:spPr>
          <a:xfrm>
            <a:off x="590550" y="4808637"/>
            <a:ext cx="12192000" cy="307777"/>
          </a:xfrm>
          <a:prstGeom prst="rect">
            <a:avLst/>
          </a:prstGeom>
          <a:noFill/>
        </p:spPr>
        <p:txBody>
          <a:bodyPr wrap="square">
            <a:spAutoFit/>
          </a:bodyPr>
          <a:lstStyle/>
          <a:p>
            <a:r>
              <a:rPr lang="en-IN" dirty="0"/>
              <a:t>Plus Jakarta Sans</a:t>
            </a:r>
          </a:p>
        </p:txBody>
      </p:sp>
      <p:grpSp>
        <p:nvGrpSpPr>
          <p:cNvPr id="40" name="Group 39">
            <a:extLst>
              <a:ext uri="{FF2B5EF4-FFF2-40B4-BE49-F238E27FC236}">
                <a16:creationId xmlns:a16="http://schemas.microsoft.com/office/drawing/2014/main" id="{FE4A20FE-406B-2D7F-6E12-3A9661F10D60}"/>
              </a:ext>
            </a:extLst>
          </p:cNvPr>
          <p:cNvGrpSpPr/>
          <p:nvPr/>
        </p:nvGrpSpPr>
        <p:grpSpPr>
          <a:xfrm>
            <a:off x="10777998" y="430346"/>
            <a:ext cx="7635041" cy="3275191"/>
            <a:chOff x="-8690955" y="704436"/>
            <a:chExt cx="7635041" cy="3275191"/>
          </a:xfrm>
        </p:grpSpPr>
        <p:sp>
          <p:nvSpPr>
            <p:cNvPr id="4" name="TextBox 3">
              <a:extLst>
                <a:ext uri="{FF2B5EF4-FFF2-40B4-BE49-F238E27FC236}">
                  <a16:creationId xmlns:a16="http://schemas.microsoft.com/office/drawing/2014/main" id="{B6F1E8BB-8FC4-0EC2-258C-62EA62012782}"/>
                </a:ext>
              </a:extLst>
            </p:cNvPr>
            <p:cNvSpPr txBox="1"/>
            <p:nvPr/>
          </p:nvSpPr>
          <p:spPr>
            <a:xfrm>
              <a:off x="-5343526" y="704436"/>
              <a:ext cx="4287612" cy="584775"/>
            </a:xfrm>
            <a:prstGeom prst="rect">
              <a:avLst/>
            </a:prstGeom>
            <a:noFill/>
          </p:spPr>
          <p:txBody>
            <a:bodyPr wrap="square">
              <a:spAutoFit/>
            </a:bodyPr>
            <a:lstStyle/>
            <a:p>
              <a:r>
                <a:rPr lang="en-IN" sz="3200" b="1" dirty="0">
                  <a:latin typeface="Plus Jakarta Sans]"/>
                </a:rPr>
                <a:t>DATASET DESCRIPTION</a:t>
              </a:r>
            </a:p>
          </p:txBody>
        </p:sp>
        <p:pic>
          <p:nvPicPr>
            <p:cNvPr id="8" name="Picture 7">
              <a:extLst>
                <a:ext uri="{FF2B5EF4-FFF2-40B4-BE49-F238E27FC236}">
                  <a16:creationId xmlns:a16="http://schemas.microsoft.com/office/drawing/2014/main" id="{7D5A1CCD-E1BE-7DF4-8350-E8103DED9B2C}"/>
                </a:ext>
              </a:extLst>
            </p:cNvPr>
            <p:cNvPicPr>
              <a:picLocks noChangeAspect="1"/>
            </p:cNvPicPr>
            <p:nvPr/>
          </p:nvPicPr>
          <p:blipFill>
            <a:blip r:embed="rId3"/>
            <a:stretch>
              <a:fillRect/>
            </a:stretch>
          </p:blipFill>
          <p:spPr>
            <a:xfrm>
              <a:off x="-8690955" y="1297242"/>
              <a:ext cx="6912001" cy="26823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5" name="TextBox 4">
            <a:extLst>
              <a:ext uri="{FF2B5EF4-FFF2-40B4-BE49-F238E27FC236}">
                <a16:creationId xmlns:a16="http://schemas.microsoft.com/office/drawing/2014/main" id="{C7A20FE0-E18E-9FD4-91BC-1EF7D04E19DA}"/>
              </a:ext>
            </a:extLst>
          </p:cNvPr>
          <p:cNvSpPr txBox="1"/>
          <p:nvPr/>
        </p:nvSpPr>
        <p:spPr>
          <a:xfrm>
            <a:off x="6117390" y="569537"/>
            <a:ext cx="2806230" cy="381299"/>
          </a:xfrm>
          <a:prstGeom prst="rect">
            <a:avLst/>
          </a:prstGeom>
          <a:noFill/>
        </p:spPr>
        <p:txBody>
          <a:bodyPr wrap="square">
            <a:spAutoFit/>
          </a:bodyPr>
          <a:lstStyle/>
          <a:p>
            <a:r>
              <a:rPr lang="en-IN" sz="1800" b="1" dirty="0">
                <a:latin typeface="Plus Jakarta Sans]"/>
              </a:rPr>
              <a:t>MODEL ARCHITECTURE</a:t>
            </a:r>
          </a:p>
        </p:txBody>
      </p:sp>
      <p:pic>
        <p:nvPicPr>
          <p:cNvPr id="41" name="Picture 40">
            <a:extLst>
              <a:ext uri="{FF2B5EF4-FFF2-40B4-BE49-F238E27FC236}">
                <a16:creationId xmlns:a16="http://schemas.microsoft.com/office/drawing/2014/main" id="{035ECDF7-96F3-265E-F864-7AD3D791E4BD}"/>
              </a:ext>
            </a:extLst>
          </p:cNvPr>
          <p:cNvPicPr>
            <a:picLocks noChangeAspect="1"/>
          </p:cNvPicPr>
          <p:nvPr/>
        </p:nvPicPr>
        <p:blipFill>
          <a:blip r:embed="rId4"/>
          <a:stretch>
            <a:fillRect/>
          </a:stretch>
        </p:blipFill>
        <p:spPr>
          <a:xfrm>
            <a:off x="606320" y="13199"/>
            <a:ext cx="3077935" cy="50601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2" name="Picture 4" descr="convolutional-autoencoder">
            <a:extLst>
              <a:ext uri="{FF2B5EF4-FFF2-40B4-BE49-F238E27FC236}">
                <a16:creationId xmlns:a16="http://schemas.microsoft.com/office/drawing/2014/main" id="{DD92A026-D921-D184-CF00-08B5BEAA5E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008" y="2155319"/>
            <a:ext cx="4955612" cy="1656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8164F86A-78AD-0076-32F0-F2D62E5C4073}"/>
              </a:ext>
            </a:extLst>
          </p:cNvPr>
          <p:cNvSpPr txBox="1"/>
          <p:nvPr/>
        </p:nvSpPr>
        <p:spPr>
          <a:xfrm>
            <a:off x="6686550" y="-571798"/>
            <a:ext cx="2437845" cy="461665"/>
          </a:xfrm>
          <a:prstGeom prst="rect">
            <a:avLst/>
          </a:prstGeom>
          <a:noFill/>
        </p:spPr>
        <p:txBody>
          <a:bodyPr wrap="square">
            <a:spAutoFit/>
          </a:bodyPr>
          <a:lstStyle/>
          <a:p>
            <a:r>
              <a:rPr lang="en-IN" sz="2400" b="1" dirty="0">
                <a:latin typeface="Plus Jakarta Sans]"/>
              </a:rPr>
              <a:t>METHODOLOGY</a:t>
            </a:r>
          </a:p>
        </p:txBody>
      </p:sp>
      <p:sp>
        <p:nvSpPr>
          <p:cNvPr id="43" name="Rectangle 1">
            <a:extLst>
              <a:ext uri="{FF2B5EF4-FFF2-40B4-BE49-F238E27FC236}">
                <a16:creationId xmlns:a16="http://schemas.microsoft.com/office/drawing/2014/main" id="{ACA1A4DA-B20E-3FEF-F943-8677B3EE4BAA}"/>
              </a:ext>
            </a:extLst>
          </p:cNvPr>
          <p:cNvSpPr>
            <a:spLocks noChangeArrowheads="1"/>
          </p:cNvSpPr>
          <p:nvPr/>
        </p:nvSpPr>
        <p:spPr bwMode="auto">
          <a:xfrm>
            <a:off x="842547" y="6583796"/>
            <a:ext cx="764736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Prep:</a:t>
            </a:r>
            <a:r>
              <a:rPr kumimoji="0" lang="en-US" altLang="en-US" sz="1600" b="0" i="0" u="none" strike="noStrike" cap="none" normalizeH="0" baseline="0" dirty="0">
                <a:ln>
                  <a:noFill/>
                </a:ln>
                <a:solidFill>
                  <a:schemeClr val="tx1"/>
                </a:solidFill>
                <a:effectLst/>
                <a:latin typeface="Arial" panose="020B0604020202020204" pitchFamily="34" charset="0"/>
              </a:rPr>
              <a:t> Use only healthy MRI slices, resize to 128×128, normalize, then add light Gaussian and occlusion noise to inputs.</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Augmentation &amp; Loading:</a:t>
            </a:r>
            <a:r>
              <a:rPr kumimoji="0" lang="en-US" altLang="en-US" sz="1600" b="0" i="0" u="none" strike="noStrike" cap="none" normalizeH="0" baseline="0" dirty="0">
                <a:ln>
                  <a:noFill/>
                </a:ln>
                <a:solidFill>
                  <a:schemeClr val="tx1"/>
                </a:solidFill>
                <a:effectLst/>
                <a:latin typeface="Arial" panose="020B0604020202020204" pitchFamily="34" charset="0"/>
              </a:rPr>
              <a:t> Wrap images in a </a:t>
            </a:r>
            <a:r>
              <a:rPr kumimoji="0" lang="en-US" altLang="en-US" sz="1600" b="0" i="0" u="none" strike="noStrike" cap="none" normalizeH="0" baseline="0" dirty="0" err="1">
                <a:ln>
                  <a:noFill/>
                </a:ln>
                <a:solidFill>
                  <a:schemeClr val="tx1"/>
                </a:solidFill>
                <a:effectLst/>
                <a:latin typeface="Arial" panose="020B0604020202020204" pitchFamily="34" charset="0"/>
              </a:rPr>
              <a:t>PyTorch</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Unicode MS"/>
              </a:rPr>
              <a:t>DataLoader</a:t>
            </a:r>
            <a:r>
              <a:rPr kumimoji="0" lang="en-US" altLang="en-US" sz="1600" b="0" i="0" u="none" strike="noStrike" cap="none" normalizeH="0" baseline="0" dirty="0">
                <a:ln>
                  <a:noFill/>
                </a:ln>
                <a:solidFill>
                  <a:schemeClr val="tx1"/>
                </a:solidFill>
                <a:effectLst/>
              </a:rPr>
              <a:t> (batch 16) with random rotations and flips each epoch.</a:t>
            </a: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CAE Design:</a:t>
            </a:r>
            <a:r>
              <a:rPr kumimoji="0" lang="en-US" altLang="en-US" sz="1600" b="0" i="0" u="none" strike="noStrike" cap="none" normalizeH="0" baseline="0" dirty="0">
                <a:ln>
                  <a:noFill/>
                </a:ln>
                <a:solidFill>
                  <a:schemeClr val="tx1"/>
                </a:solidFill>
                <a:effectLst/>
                <a:latin typeface="Arial" panose="020B0604020202020204" pitchFamily="34" charset="0"/>
              </a:rPr>
              <a:t> Three‑stage encoder/decoder and a final layer.</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Training:</a:t>
            </a:r>
            <a:r>
              <a:rPr kumimoji="0" lang="en-US" altLang="en-US" sz="1600" b="0" i="0" u="none" strike="noStrike" cap="none" normalizeH="0" baseline="0" dirty="0">
                <a:ln>
                  <a:noFill/>
                </a:ln>
                <a:solidFill>
                  <a:schemeClr val="tx1"/>
                </a:solidFill>
                <a:effectLst/>
                <a:latin typeface="Arial" panose="020B0604020202020204" pitchFamily="34" charset="0"/>
              </a:rPr>
              <a:t> Optimize a hybrid loss (MSE + SSIM + gradient term) using Adam over 50 epochs with a decaying learning rate.</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Anomaly Detection:</a:t>
            </a:r>
            <a:r>
              <a:rPr kumimoji="0" lang="en-US" altLang="en-US" sz="1600" b="0" i="0" u="none" strike="noStrike" cap="none" normalizeH="0" baseline="0" dirty="0">
                <a:ln>
                  <a:noFill/>
                </a:ln>
                <a:solidFill>
                  <a:schemeClr val="tx1"/>
                </a:solidFill>
                <a:effectLst/>
                <a:latin typeface="Arial" panose="020B0604020202020204" pitchFamily="34" charset="0"/>
              </a:rPr>
              <a:t> Reconstruct test slices, compute residuals, and flag scans whose maximum error exceeds the threshold.</a:t>
            </a:r>
          </a:p>
        </p:txBody>
      </p:sp>
    </p:spTree>
    <p:extLst>
      <p:ext uri="{BB962C8B-B14F-4D97-AF65-F5344CB8AC3E}">
        <p14:creationId xmlns:p14="http://schemas.microsoft.com/office/powerpoint/2010/main" val="866032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0">
          <a:extLst>
            <a:ext uri="{FF2B5EF4-FFF2-40B4-BE49-F238E27FC236}">
              <a16:creationId xmlns:a16="http://schemas.microsoft.com/office/drawing/2014/main" id="{9B3A9B3D-6CB2-DFA3-2AC2-D44E8F4953E4}"/>
            </a:ext>
          </a:extLst>
        </p:cNvPr>
        <p:cNvGrpSpPr/>
        <p:nvPr/>
      </p:nvGrpSpPr>
      <p:grpSpPr>
        <a:xfrm>
          <a:off x="0" y="0"/>
          <a:ext cx="0" cy="0"/>
          <a:chOff x="0" y="0"/>
          <a:chExt cx="0" cy="0"/>
        </a:xfrm>
      </p:grpSpPr>
      <p:grpSp>
        <p:nvGrpSpPr>
          <p:cNvPr id="654" name="Google Shape;654;p28">
            <a:extLst>
              <a:ext uri="{FF2B5EF4-FFF2-40B4-BE49-F238E27FC236}">
                <a16:creationId xmlns:a16="http://schemas.microsoft.com/office/drawing/2014/main" id="{5BB95A50-A7C5-56D5-1398-BE8E8A6E3096}"/>
              </a:ext>
            </a:extLst>
          </p:cNvPr>
          <p:cNvGrpSpPr/>
          <p:nvPr/>
        </p:nvGrpSpPr>
        <p:grpSpPr>
          <a:xfrm>
            <a:off x="652533" y="-122092"/>
            <a:ext cx="469058" cy="448115"/>
            <a:chOff x="5348931" y="2165350"/>
            <a:chExt cx="962763" cy="919776"/>
          </a:xfrm>
        </p:grpSpPr>
        <p:sp>
          <p:nvSpPr>
            <p:cNvPr id="655" name="Google Shape;655;p28">
              <a:extLst>
                <a:ext uri="{FF2B5EF4-FFF2-40B4-BE49-F238E27FC236}">
                  <a16:creationId xmlns:a16="http://schemas.microsoft.com/office/drawing/2014/main" id="{2B8CDEC4-EF4A-A0D4-D19B-681384740F42}"/>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8">
              <a:extLst>
                <a:ext uri="{FF2B5EF4-FFF2-40B4-BE49-F238E27FC236}">
                  <a16:creationId xmlns:a16="http://schemas.microsoft.com/office/drawing/2014/main" id="{A8238F21-B4B3-0565-C5C1-9B681980BC87}"/>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8">
              <a:extLst>
                <a:ext uri="{FF2B5EF4-FFF2-40B4-BE49-F238E27FC236}">
                  <a16:creationId xmlns:a16="http://schemas.microsoft.com/office/drawing/2014/main" id="{402A9159-751B-6152-19B8-11B918DDF64F}"/>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a:extLst>
                <a:ext uri="{FF2B5EF4-FFF2-40B4-BE49-F238E27FC236}">
                  <a16:creationId xmlns:a16="http://schemas.microsoft.com/office/drawing/2014/main" id="{01718208-A46E-9A9D-976C-31E7BA2C2616}"/>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a:extLst>
                <a:ext uri="{FF2B5EF4-FFF2-40B4-BE49-F238E27FC236}">
                  <a16:creationId xmlns:a16="http://schemas.microsoft.com/office/drawing/2014/main" id="{3EF2785D-B309-5024-8180-08A77077BD46}"/>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a:extLst>
                <a:ext uri="{FF2B5EF4-FFF2-40B4-BE49-F238E27FC236}">
                  <a16:creationId xmlns:a16="http://schemas.microsoft.com/office/drawing/2014/main" id="{85368FE9-55EA-95AE-34F6-FF992BA3EDE6}"/>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a:extLst>
                <a:ext uri="{FF2B5EF4-FFF2-40B4-BE49-F238E27FC236}">
                  <a16:creationId xmlns:a16="http://schemas.microsoft.com/office/drawing/2014/main" id="{22C7BDB4-EB21-7EA0-0841-F269D24CF9F8}"/>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a:extLst>
                <a:ext uri="{FF2B5EF4-FFF2-40B4-BE49-F238E27FC236}">
                  <a16:creationId xmlns:a16="http://schemas.microsoft.com/office/drawing/2014/main" id="{8821F88C-957D-07F4-B31B-E999480D53A5}"/>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a:extLst>
                <a:ext uri="{FF2B5EF4-FFF2-40B4-BE49-F238E27FC236}">
                  <a16:creationId xmlns:a16="http://schemas.microsoft.com/office/drawing/2014/main" id="{ABE0B2F0-BB2A-5E22-B068-DD8D43E2AE70}"/>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a:extLst>
                <a:ext uri="{FF2B5EF4-FFF2-40B4-BE49-F238E27FC236}">
                  <a16:creationId xmlns:a16="http://schemas.microsoft.com/office/drawing/2014/main" id="{8D96C33A-E5E6-A7F8-86C5-B14542735766}"/>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a:extLst>
                <a:ext uri="{FF2B5EF4-FFF2-40B4-BE49-F238E27FC236}">
                  <a16:creationId xmlns:a16="http://schemas.microsoft.com/office/drawing/2014/main" id="{923DDA9E-4C0F-0B4C-3631-B5A19E4D5504}"/>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a:extLst>
                <a:ext uri="{FF2B5EF4-FFF2-40B4-BE49-F238E27FC236}">
                  <a16:creationId xmlns:a16="http://schemas.microsoft.com/office/drawing/2014/main" id="{F10CF1B2-E77B-9BDB-3914-B79BB5237D71}"/>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a:extLst>
                <a:ext uri="{FF2B5EF4-FFF2-40B4-BE49-F238E27FC236}">
                  <a16:creationId xmlns:a16="http://schemas.microsoft.com/office/drawing/2014/main" id="{E3CCCD5D-C81B-5E4F-E282-E573A1B28423}"/>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a:extLst>
                <a:ext uri="{FF2B5EF4-FFF2-40B4-BE49-F238E27FC236}">
                  <a16:creationId xmlns:a16="http://schemas.microsoft.com/office/drawing/2014/main" id="{7A424A6E-B68F-4D52-71E6-3A156DF6F330}"/>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a:extLst>
                <a:ext uri="{FF2B5EF4-FFF2-40B4-BE49-F238E27FC236}">
                  <a16:creationId xmlns:a16="http://schemas.microsoft.com/office/drawing/2014/main" id="{F23103ED-CA1B-50F1-8A0B-73BE2D8A1F21}"/>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a:extLst>
                <a:ext uri="{FF2B5EF4-FFF2-40B4-BE49-F238E27FC236}">
                  <a16:creationId xmlns:a16="http://schemas.microsoft.com/office/drawing/2014/main" id="{292C682C-FD66-254D-986D-D492291E2E85}"/>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a:extLst>
                <a:ext uri="{FF2B5EF4-FFF2-40B4-BE49-F238E27FC236}">
                  <a16:creationId xmlns:a16="http://schemas.microsoft.com/office/drawing/2014/main" id="{E12B76DB-A7E1-7432-5341-631F2CBF8BE7}"/>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a:extLst>
                <a:ext uri="{FF2B5EF4-FFF2-40B4-BE49-F238E27FC236}">
                  <a16:creationId xmlns:a16="http://schemas.microsoft.com/office/drawing/2014/main" id="{5EF0013A-9A00-63C6-BA70-FB1E7BAF93C5}"/>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a:extLst>
                <a:ext uri="{FF2B5EF4-FFF2-40B4-BE49-F238E27FC236}">
                  <a16:creationId xmlns:a16="http://schemas.microsoft.com/office/drawing/2014/main" id="{B952A10A-353D-15D8-1C8A-4225BD28DE5A}"/>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a:extLst>
                <a:ext uri="{FF2B5EF4-FFF2-40B4-BE49-F238E27FC236}">
                  <a16:creationId xmlns:a16="http://schemas.microsoft.com/office/drawing/2014/main" id="{20F52F5A-8806-0FDF-E7D4-C685D299EA52}"/>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a:extLst>
                <a:ext uri="{FF2B5EF4-FFF2-40B4-BE49-F238E27FC236}">
                  <a16:creationId xmlns:a16="http://schemas.microsoft.com/office/drawing/2014/main" id="{9AEE9C9A-477E-9948-BAD0-BE6FA9667C14}"/>
                </a:ext>
              </a:extLst>
            </p:cNvPr>
            <p:cNvSpPr/>
            <p:nvPr/>
          </p:nvSpPr>
          <p:spPr>
            <a:xfrm rot="8236840">
              <a:off x="5801538" y="2318224"/>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28">
              <a:extLst>
                <a:ext uri="{FF2B5EF4-FFF2-40B4-BE49-F238E27FC236}">
                  <a16:creationId xmlns:a16="http://schemas.microsoft.com/office/drawing/2014/main" id="{B582AD48-490D-FCAA-EC99-F8DB814CCCC5}"/>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a:extLst>
                <a:ext uri="{FF2B5EF4-FFF2-40B4-BE49-F238E27FC236}">
                  <a16:creationId xmlns:a16="http://schemas.microsoft.com/office/drawing/2014/main" id="{4620CAFB-12E2-574C-B238-780629EA8495}"/>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a:extLst>
                <a:ext uri="{FF2B5EF4-FFF2-40B4-BE49-F238E27FC236}">
                  <a16:creationId xmlns:a16="http://schemas.microsoft.com/office/drawing/2014/main" id="{2E0801FA-82A7-8323-82DE-39E1B82BBE8B}"/>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a:extLst>
                <a:ext uri="{FF2B5EF4-FFF2-40B4-BE49-F238E27FC236}">
                  <a16:creationId xmlns:a16="http://schemas.microsoft.com/office/drawing/2014/main" id="{40B6B6FE-CFAD-999A-DEDD-F576E1CCBDFD}"/>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a:extLst>
                <a:ext uri="{FF2B5EF4-FFF2-40B4-BE49-F238E27FC236}">
                  <a16:creationId xmlns:a16="http://schemas.microsoft.com/office/drawing/2014/main" id="{C6017077-8EC2-998D-BD00-2D49F8B5E74C}"/>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8">
              <a:extLst>
                <a:ext uri="{FF2B5EF4-FFF2-40B4-BE49-F238E27FC236}">
                  <a16:creationId xmlns:a16="http://schemas.microsoft.com/office/drawing/2014/main" id="{186F43ED-D625-0046-A4B7-4214E6719B22}"/>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8">
              <a:extLst>
                <a:ext uri="{FF2B5EF4-FFF2-40B4-BE49-F238E27FC236}">
                  <a16:creationId xmlns:a16="http://schemas.microsoft.com/office/drawing/2014/main" id="{73B0A100-8E10-80C9-5DA0-D20534DB60B2}"/>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a:extLst>
                <a:ext uri="{FF2B5EF4-FFF2-40B4-BE49-F238E27FC236}">
                  <a16:creationId xmlns:a16="http://schemas.microsoft.com/office/drawing/2014/main" id="{D10B303B-648F-6527-339E-0B77E5DD0B2E}"/>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a:extLst>
                <a:ext uri="{FF2B5EF4-FFF2-40B4-BE49-F238E27FC236}">
                  <a16:creationId xmlns:a16="http://schemas.microsoft.com/office/drawing/2014/main" id="{B1F85DE0-CFF0-6798-A862-6EA7ED0D5AA2}"/>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5" name="Google Shape;685;p28">
            <a:extLst>
              <a:ext uri="{FF2B5EF4-FFF2-40B4-BE49-F238E27FC236}">
                <a16:creationId xmlns:a16="http://schemas.microsoft.com/office/drawing/2014/main" id="{F151A811-7285-C8CF-7CC6-B4DE6463FC8A}"/>
              </a:ext>
            </a:extLst>
          </p:cNvPr>
          <p:cNvSpPr/>
          <p:nvPr/>
        </p:nvSpPr>
        <p:spPr>
          <a:xfrm rot="2637661">
            <a:off x="9208840" y="3154780"/>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28">
            <a:extLst>
              <a:ext uri="{FF2B5EF4-FFF2-40B4-BE49-F238E27FC236}">
                <a16:creationId xmlns:a16="http://schemas.microsoft.com/office/drawing/2014/main" id="{6E71BDFC-99DB-440C-518D-4605BE63D1E6}"/>
              </a:ext>
            </a:extLst>
          </p:cNvPr>
          <p:cNvSpPr/>
          <p:nvPr/>
        </p:nvSpPr>
        <p:spPr>
          <a:xfrm rot="3831921">
            <a:off x="-661498" y="3234822"/>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328;p49">
            <a:extLst>
              <a:ext uri="{FF2B5EF4-FFF2-40B4-BE49-F238E27FC236}">
                <a16:creationId xmlns:a16="http://schemas.microsoft.com/office/drawing/2014/main" id="{A2530868-110E-8375-8701-456249C0D272}"/>
              </a:ext>
            </a:extLst>
          </p:cNvPr>
          <p:cNvSpPr/>
          <p:nvPr/>
        </p:nvSpPr>
        <p:spPr>
          <a:xfrm rot="1879053">
            <a:off x="-550776" y="4157080"/>
            <a:ext cx="2406618" cy="1972839"/>
          </a:xfrm>
          <a:custGeom>
            <a:avLst/>
            <a:gdLst/>
            <a:ahLst/>
            <a:cxnLst/>
            <a:rect l="l" t="t" r="r" b="b"/>
            <a:pathLst>
              <a:path w="3526180" h="2890606" extrusionOk="0">
                <a:moveTo>
                  <a:pt x="1193674" y="2890606"/>
                </a:moveTo>
                <a:lnTo>
                  <a:pt x="1175331" y="2885403"/>
                </a:lnTo>
                <a:cubicBezTo>
                  <a:pt x="1270976" y="2548829"/>
                  <a:pt x="1549826" y="2268070"/>
                  <a:pt x="1885800" y="2170216"/>
                </a:cubicBezTo>
                <a:cubicBezTo>
                  <a:pt x="1939556" y="2154569"/>
                  <a:pt x="1995933" y="2142777"/>
                  <a:pt x="2050437" y="2131434"/>
                </a:cubicBezTo>
                <a:cubicBezTo>
                  <a:pt x="2176779" y="2105081"/>
                  <a:pt x="2307425" y="2077828"/>
                  <a:pt x="2409771" y="2000189"/>
                </a:cubicBezTo>
                <a:cubicBezTo>
                  <a:pt x="2536000" y="1904394"/>
                  <a:pt x="2597767" y="1745672"/>
                  <a:pt x="2633255" y="1634604"/>
                </a:cubicBezTo>
                <a:cubicBezTo>
                  <a:pt x="2645721" y="1595597"/>
                  <a:pt x="2657251" y="1555392"/>
                  <a:pt x="2668369" y="1516498"/>
                </a:cubicBezTo>
                <a:cubicBezTo>
                  <a:pt x="2697268" y="1415537"/>
                  <a:pt x="2727178" y="1311132"/>
                  <a:pt x="2776816" y="1216348"/>
                </a:cubicBezTo>
                <a:cubicBezTo>
                  <a:pt x="2916859" y="948991"/>
                  <a:pt x="3224833" y="775706"/>
                  <a:pt x="3526180" y="794836"/>
                </a:cubicBezTo>
                <a:lnTo>
                  <a:pt x="3524945" y="813852"/>
                </a:lnTo>
                <a:cubicBezTo>
                  <a:pt x="3231271" y="795098"/>
                  <a:pt x="2930335" y="964264"/>
                  <a:pt x="2793699" y="1225183"/>
                </a:cubicBezTo>
                <a:cubicBezTo>
                  <a:pt x="2744960" y="1318245"/>
                  <a:pt x="2715349" y="1421676"/>
                  <a:pt x="2686712" y="1521701"/>
                </a:cubicBezTo>
                <a:cubicBezTo>
                  <a:pt x="2675519" y="1560708"/>
                  <a:pt x="2663989" y="1601100"/>
                  <a:pt x="2651448" y="1640369"/>
                </a:cubicBezTo>
                <a:cubicBezTo>
                  <a:pt x="2615174" y="1753908"/>
                  <a:pt x="2551835" y="1916298"/>
                  <a:pt x="2421301" y="2015312"/>
                </a:cubicBezTo>
                <a:cubicBezTo>
                  <a:pt x="2315549" y="2095572"/>
                  <a:pt x="2182768" y="2123236"/>
                  <a:pt x="2054331" y="2150039"/>
                </a:cubicBezTo>
                <a:cubicBezTo>
                  <a:pt x="2000163" y="2161345"/>
                  <a:pt x="1944161" y="2173024"/>
                  <a:pt x="1891116" y="2188485"/>
                </a:cubicBezTo>
                <a:cubicBezTo>
                  <a:pt x="1561281" y="2284579"/>
                  <a:pt x="1287522" y="2560172"/>
                  <a:pt x="1193674" y="2890606"/>
                </a:cubicBezTo>
                <a:close/>
                <a:moveTo>
                  <a:pt x="1063065" y="2802448"/>
                </a:moveTo>
                <a:lnTo>
                  <a:pt x="1044722" y="2797244"/>
                </a:lnTo>
                <a:cubicBezTo>
                  <a:pt x="1140367" y="2460671"/>
                  <a:pt x="1419254" y="2179912"/>
                  <a:pt x="1755191" y="2082058"/>
                </a:cubicBezTo>
                <a:cubicBezTo>
                  <a:pt x="1808947" y="2066411"/>
                  <a:pt x="1865286" y="2054656"/>
                  <a:pt x="1919791" y="2043276"/>
                </a:cubicBezTo>
                <a:cubicBezTo>
                  <a:pt x="2046170" y="2016922"/>
                  <a:pt x="2176854" y="1989670"/>
                  <a:pt x="2279200" y="1912031"/>
                </a:cubicBezTo>
                <a:cubicBezTo>
                  <a:pt x="2405429" y="1816236"/>
                  <a:pt x="2467196" y="1657514"/>
                  <a:pt x="2502684" y="1546445"/>
                </a:cubicBezTo>
                <a:cubicBezTo>
                  <a:pt x="2515149" y="1507439"/>
                  <a:pt x="2526679" y="1467234"/>
                  <a:pt x="2537797" y="1428377"/>
                </a:cubicBezTo>
                <a:cubicBezTo>
                  <a:pt x="2566697" y="1327416"/>
                  <a:pt x="2596607" y="1223012"/>
                  <a:pt x="2646245" y="1128227"/>
                </a:cubicBezTo>
                <a:cubicBezTo>
                  <a:pt x="2786250" y="860870"/>
                  <a:pt x="3094149" y="687548"/>
                  <a:pt x="3395609" y="706715"/>
                </a:cubicBezTo>
                <a:lnTo>
                  <a:pt x="3394373" y="725731"/>
                </a:lnTo>
                <a:cubicBezTo>
                  <a:pt x="3100775" y="707164"/>
                  <a:pt x="2799726" y="876181"/>
                  <a:pt x="2663128" y="1137062"/>
                </a:cubicBezTo>
                <a:cubicBezTo>
                  <a:pt x="2614388" y="1230124"/>
                  <a:pt x="2584778" y="1333593"/>
                  <a:pt x="2556103" y="1433618"/>
                </a:cubicBezTo>
                <a:cubicBezTo>
                  <a:pt x="2544947" y="1472625"/>
                  <a:pt x="2533380" y="1512979"/>
                  <a:pt x="2520839" y="1552248"/>
                </a:cubicBezTo>
                <a:cubicBezTo>
                  <a:pt x="2484565" y="1665749"/>
                  <a:pt x="2421226" y="1828140"/>
                  <a:pt x="2290692" y="1927192"/>
                </a:cubicBezTo>
                <a:cubicBezTo>
                  <a:pt x="2184902" y="2007451"/>
                  <a:pt x="2052122" y="2035153"/>
                  <a:pt x="1923647" y="2061919"/>
                </a:cubicBezTo>
                <a:cubicBezTo>
                  <a:pt x="1869516" y="2073224"/>
                  <a:pt x="1813514" y="2084904"/>
                  <a:pt x="1760470" y="2100327"/>
                </a:cubicBezTo>
                <a:cubicBezTo>
                  <a:pt x="1430672" y="2196421"/>
                  <a:pt x="1156913" y="2472013"/>
                  <a:pt x="1063028" y="2802448"/>
                </a:cubicBezTo>
                <a:close/>
                <a:moveTo>
                  <a:pt x="932456" y="2714290"/>
                </a:moveTo>
                <a:lnTo>
                  <a:pt x="914151" y="2709086"/>
                </a:lnTo>
                <a:cubicBezTo>
                  <a:pt x="1009796" y="2372475"/>
                  <a:pt x="1288645" y="2091754"/>
                  <a:pt x="1624620" y="1993900"/>
                </a:cubicBezTo>
                <a:cubicBezTo>
                  <a:pt x="1678376" y="1978253"/>
                  <a:pt x="1734715" y="1966498"/>
                  <a:pt x="1789257" y="1955118"/>
                </a:cubicBezTo>
                <a:cubicBezTo>
                  <a:pt x="1915636" y="1928764"/>
                  <a:pt x="2046282" y="1901512"/>
                  <a:pt x="2148628" y="1823872"/>
                </a:cubicBezTo>
                <a:cubicBezTo>
                  <a:pt x="2274820" y="1728115"/>
                  <a:pt x="2336624" y="1569393"/>
                  <a:pt x="2372112" y="1458287"/>
                </a:cubicBezTo>
                <a:cubicBezTo>
                  <a:pt x="2384578" y="1419281"/>
                  <a:pt x="2396108" y="1379038"/>
                  <a:pt x="2407226" y="1340144"/>
                </a:cubicBezTo>
                <a:cubicBezTo>
                  <a:pt x="2436125" y="1239183"/>
                  <a:pt x="2466035" y="1134816"/>
                  <a:pt x="2515636" y="1040032"/>
                </a:cubicBezTo>
                <a:cubicBezTo>
                  <a:pt x="2655678" y="772674"/>
                  <a:pt x="2963727" y="599390"/>
                  <a:pt x="3265000" y="618519"/>
                </a:cubicBezTo>
                <a:lnTo>
                  <a:pt x="3263765" y="637536"/>
                </a:lnTo>
                <a:cubicBezTo>
                  <a:pt x="2969866" y="618706"/>
                  <a:pt x="2669117" y="787948"/>
                  <a:pt x="2532519" y="1048866"/>
                </a:cubicBezTo>
                <a:cubicBezTo>
                  <a:pt x="2483779" y="1141891"/>
                  <a:pt x="2454206" y="1245322"/>
                  <a:pt x="2425531" y="1345347"/>
                </a:cubicBezTo>
                <a:cubicBezTo>
                  <a:pt x="2414376" y="1384392"/>
                  <a:pt x="2402808" y="1424746"/>
                  <a:pt x="2390268" y="1464052"/>
                </a:cubicBezTo>
                <a:cubicBezTo>
                  <a:pt x="2353956" y="1577591"/>
                  <a:pt x="2290617" y="1739982"/>
                  <a:pt x="2160121" y="1838996"/>
                </a:cubicBezTo>
                <a:cubicBezTo>
                  <a:pt x="2054368" y="1919256"/>
                  <a:pt x="1921550" y="1946957"/>
                  <a:pt x="1793113" y="1973723"/>
                </a:cubicBezTo>
                <a:cubicBezTo>
                  <a:pt x="1738945" y="1985028"/>
                  <a:pt x="1682980" y="1996708"/>
                  <a:pt x="1629936" y="2012131"/>
                </a:cubicBezTo>
                <a:cubicBezTo>
                  <a:pt x="1300138" y="2108225"/>
                  <a:pt x="1026379" y="2383818"/>
                  <a:pt x="932456" y="2714252"/>
                </a:cubicBezTo>
                <a:close/>
                <a:moveTo>
                  <a:pt x="801884" y="2626131"/>
                </a:moveTo>
                <a:lnTo>
                  <a:pt x="783542" y="2620928"/>
                </a:lnTo>
                <a:cubicBezTo>
                  <a:pt x="879187" y="2284317"/>
                  <a:pt x="1158074" y="2003595"/>
                  <a:pt x="1494011" y="1905742"/>
                </a:cubicBezTo>
                <a:cubicBezTo>
                  <a:pt x="1547767" y="1890094"/>
                  <a:pt x="1604143" y="1878302"/>
                  <a:pt x="1658648" y="1866960"/>
                </a:cubicBezTo>
                <a:cubicBezTo>
                  <a:pt x="1784989" y="1840606"/>
                  <a:pt x="1915673" y="1813354"/>
                  <a:pt x="2018019" y="1735714"/>
                </a:cubicBezTo>
                <a:cubicBezTo>
                  <a:pt x="2144211" y="1639957"/>
                  <a:pt x="2206015" y="1481197"/>
                  <a:pt x="2241503" y="1370129"/>
                </a:cubicBezTo>
                <a:cubicBezTo>
                  <a:pt x="2253969" y="1331123"/>
                  <a:pt x="2265499" y="1290880"/>
                  <a:pt x="2276617" y="1251986"/>
                </a:cubicBezTo>
                <a:cubicBezTo>
                  <a:pt x="2305516" y="1151025"/>
                  <a:pt x="2335389" y="1046657"/>
                  <a:pt x="2385027" y="951911"/>
                </a:cubicBezTo>
                <a:cubicBezTo>
                  <a:pt x="2525069" y="684554"/>
                  <a:pt x="2833043" y="511270"/>
                  <a:pt x="3134391" y="530399"/>
                </a:cubicBezTo>
                <a:lnTo>
                  <a:pt x="3133155" y="549415"/>
                </a:lnTo>
                <a:cubicBezTo>
                  <a:pt x="2839669" y="530548"/>
                  <a:pt x="2538546" y="699827"/>
                  <a:pt x="2401910" y="960745"/>
                </a:cubicBezTo>
                <a:cubicBezTo>
                  <a:pt x="2353170" y="1053770"/>
                  <a:pt x="2323559" y="1157202"/>
                  <a:pt x="2294922" y="1257226"/>
                </a:cubicBezTo>
                <a:cubicBezTo>
                  <a:pt x="2283767" y="1296271"/>
                  <a:pt x="2272199" y="1336663"/>
                  <a:pt x="2259659" y="1375932"/>
                </a:cubicBezTo>
                <a:cubicBezTo>
                  <a:pt x="2223347" y="1489470"/>
                  <a:pt x="2160008" y="1651861"/>
                  <a:pt x="2029511" y="1750875"/>
                </a:cubicBezTo>
                <a:cubicBezTo>
                  <a:pt x="1923722" y="1831135"/>
                  <a:pt x="1790941" y="1858837"/>
                  <a:pt x="1662504" y="1885602"/>
                </a:cubicBezTo>
                <a:cubicBezTo>
                  <a:pt x="1608336" y="1896907"/>
                  <a:pt x="1552334" y="1908587"/>
                  <a:pt x="1499289" y="1924047"/>
                </a:cubicBezTo>
                <a:cubicBezTo>
                  <a:pt x="1169491" y="2020142"/>
                  <a:pt x="895733" y="2295734"/>
                  <a:pt x="801847" y="2626169"/>
                </a:cubicBezTo>
                <a:close/>
                <a:moveTo>
                  <a:pt x="671275" y="2537973"/>
                </a:moveTo>
                <a:lnTo>
                  <a:pt x="652933" y="2532770"/>
                </a:lnTo>
                <a:cubicBezTo>
                  <a:pt x="748578" y="2196196"/>
                  <a:pt x="1027427" y="1915437"/>
                  <a:pt x="1363402" y="1817584"/>
                </a:cubicBezTo>
                <a:cubicBezTo>
                  <a:pt x="1417158" y="1801936"/>
                  <a:pt x="1473497" y="1790181"/>
                  <a:pt x="1528001" y="1778802"/>
                </a:cubicBezTo>
                <a:cubicBezTo>
                  <a:pt x="1654380" y="1752448"/>
                  <a:pt x="1785027" y="1725195"/>
                  <a:pt x="1887373" y="1647556"/>
                </a:cubicBezTo>
                <a:cubicBezTo>
                  <a:pt x="2013602" y="1551761"/>
                  <a:pt x="2075369" y="1393039"/>
                  <a:pt x="2110857" y="1281971"/>
                </a:cubicBezTo>
                <a:cubicBezTo>
                  <a:pt x="2123322" y="1242927"/>
                  <a:pt x="2134890" y="1202685"/>
                  <a:pt x="2146008" y="1163753"/>
                </a:cubicBezTo>
                <a:cubicBezTo>
                  <a:pt x="2174907" y="1062829"/>
                  <a:pt x="2204780" y="958499"/>
                  <a:pt x="2254381" y="863752"/>
                </a:cubicBezTo>
                <a:cubicBezTo>
                  <a:pt x="2394423" y="596433"/>
                  <a:pt x="2701873" y="422999"/>
                  <a:pt x="3003744" y="442240"/>
                </a:cubicBezTo>
                <a:lnTo>
                  <a:pt x="3002509" y="461257"/>
                </a:lnTo>
                <a:cubicBezTo>
                  <a:pt x="2708648" y="442539"/>
                  <a:pt x="2407900" y="611706"/>
                  <a:pt x="2271264" y="872587"/>
                </a:cubicBezTo>
                <a:cubicBezTo>
                  <a:pt x="2222561" y="965612"/>
                  <a:pt x="2192951" y="1069006"/>
                  <a:pt x="2164313" y="1168994"/>
                </a:cubicBezTo>
                <a:cubicBezTo>
                  <a:pt x="2153120" y="1208038"/>
                  <a:pt x="2141553" y="1248467"/>
                  <a:pt x="2129012" y="1287773"/>
                </a:cubicBezTo>
                <a:cubicBezTo>
                  <a:pt x="2092738" y="1401275"/>
                  <a:pt x="2029399" y="1563666"/>
                  <a:pt x="1898865" y="1662717"/>
                </a:cubicBezTo>
                <a:cubicBezTo>
                  <a:pt x="1793075" y="1742976"/>
                  <a:pt x="1660295" y="1770678"/>
                  <a:pt x="1531857" y="1797444"/>
                </a:cubicBezTo>
                <a:cubicBezTo>
                  <a:pt x="1477727" y="1808749"/>
                  <a:pt x="1421725" y="1820429"/>
                  <a:pt x="1368680" y="1835852"/>
                </a:cubicBezTo>
                <a:cubicBezTo>
                  <a:pt x="1038845" y="1931946"/>
                  <a:pt x="765086" y="2207539"/>
                  <a:pt x="671201" y="2537973"/>
                </a:cubicBezTo>
                <a:close/>
                <a:moveTo>
                  <a:pt x="540704" y="2449815"/>
                </a:moveTo>
                <a:lnTo>
                  <a:pt x="522361" y="2444612"/>
                </a:lnTo>
                <a:cubicBezTo>
                  <a:pt x="617969" y="2108000"/>
                  <a:pt x="896856" y="1827279"/>
                  <a:pt x="1232830" y="1729425"/>
                </a:cubicBezTo>
                <a:cubicBezTo>
                  <a:pt x="1286586" y="1713778"/>
                  <a:pt x="1342925" y="1702023"/>
                  <a:pt x="1397430" y="1690643"/>
                </a:cubicBezTo>
                <a:cubicBezTo>
                  <a:pt x="1523809" y="1664290"/>
                  <a:pt x="1654455" y="1637037"/>
                  <a:pt x="1756801" y="1559398"/>
                </a:cubicBezTo>
                <a:cubicBezTo>
                  <a:pt x="1883030" y="1463603"/>
                  <a:pt x="1944797" y="1304881"/>
                  <a:pt x="1980285" y="1193813"/>
                </a:cubicBezTo>
                <a:cubicBezTo>
                  <a:pt x="1992788" y="1154768"/>
                  <a:pt x="2004318" y="1114489"/>
                  <a:pt x="2015436" y="1075557"/>
                </a:cubicBezTo>
                <a:cubicBezTo>
                  <a:pt x="2044336" y="974633"/>
                  <a:pt x="2074208" y="870303"/>
                  <a:pt x="2123809" y="775594"/>
                </a:cubicBezTo>
                <a:cubicBezTo>
                  <a:pt x="2263851" y="508237"/>
                  <a:pt x="2571825" y="334878"/>
                  <a:pt x="2873173" y="354082"/>
                </a:cubicBezTo>
                <a:lnTo>
                  <a:pt x="2871937" y="373099"/>
                </a:lnTo>
                <a:cubicBezTo>
                  <a:pt x="2578301" y="354269"/>
                  <a:pt x="2277328" y="523510"/>
                  <a:pt x="2140692" y="784429"/>
                </a:cubicBezTo>
                <a:cubicBezTo>
                  <a:pt x="2091990" y="877416"/>
                  <a:pt x="2062379" y="980810"/>
                  <a:pt x="2033742" y="1080798"/>
                </a:cubicBezTo>
                <a:cubicBezTo>
                  <a:pt x="2022549" y="1119879"/>
                  <a:pt x="2010981" y="1160271"/>
                  <a:pt x="1998441" y="1199615"/>
                </a:cubicBezTo>
                <a:cubicBezTo>
                  <a:pt x="1962167" y="1313154"/>
                  <a:pt x="1898828" y="1475507"/>
                  <a:pt x="1768294" y="1574559"/>
                </a:cubicBezTo>
                <a:cubicBezTo>
                  <a:pt x="1662541" y="1654819"/>
                  <a:pt x="1529723" y="1682520"/>
                  <a:pt x="1401286" y="1709285"/>
                </a:cubicBezTo>
                <a:cubicBezTo>
                  <a:pt x="1347155" y="1720591"/>
                  <a:pt x="1291153" y="1732270"/>
                  <a:pt x="1238109" y="1747693"/>
                </a:cubicBezTo>
                <a:cubicBezTo>
                  <a:pt x="908311" y="1843788"/>
                  <a:pt x="634515" y="2119381"/>
                  <a:pt x="540666" y="2449815"/>
                </a:cubicBezTo>
                <a:close/>
                <a:moveTo>
                  <a:pt x="410095" y="2361657"/>
                </a:moveTo>
                <a:lnTo>
                  <a:pt x="391752" y="2356453"/>
                </a:lnTo>
                <a:cubicBezTo>
                  <a:pt x="487397" y="2019842"/>
                  <a:pt x="766284" y="1739121"/>
                  <a:pt x="1102221" y="1641267"/>
                </a:cubicBezTo>
                <a:cubicBezTo>
                  <a:pt x="1155977" y="1625619"/>
                  <a:pt x="1212354" y="1613827"/>
                  <a:pt x="1266858" y="1602485"/>
                </a:cubicBezTo>
                <a:cubicBezTo>
                  <a:pt x="1393200" y="1576131"/>
                  <a:pt x="1523884" y="1548879"/>
                  <a:pt x="1626230" y="1471240"/>
                </a:cubicBezTo>
                <a:cubicBezTo>
                  <a:pt x="1752459" y="1375445"/>
                  <a:pt x="1814226" y="1216722"/>
                  <a:pt x="1849714" y="1105654"/>
                </a:cubicBezTo>
                <a:cubicBezTo>
                  <a:pt x="1862179" y="1066648"/>
                  <a:pt x="1873709" y="1026443"/>
                  <a:pt x="1884827" y="987549"/>
                </a:cubicBezTo>
                <a:cubicBezTo>
                  <a:pt x="1913727" y="886588"/>
                  <a:pt x="1943637" y="782183"/>
                  <a:pt x="1993275" y="687399"/>
                </a:cubicBezTo>
                <a:cubicBezTo>
                  <a:pt x="2133280" y="420042"/>
                  <a:pt x="2441366" y="246832"/>
                  <a:pt x="2742639" y="265886"/>
                </a:cubicBezTo>
                <a:lnTo>
                  <a:pt x="2741403" y="284903"/>
                </a:lnTo>
                <a:cubicBezTo>
                  <a:pt x="2447468" y="266148"/>
                  <a:pt x="2146756" y="435315"/>
                  <a:pt x="2010158" y="696233"/>
                </a:cubicBezTo>
                <a:cubicBezTo>
                  <a:pt x="1961418" y="789295"/>
                  <a:pt x="1931808" y="892727"/>
                  <a:pt x="1903170" y="992752"/>
                </a:cubicBezTo>
                <a:cubicBezTo>
                  <a:pt x="1891977" y="1031758"/>
                  <a:pt x="1880447" y="1072150"/>
                  <a:pt x="1867907" y="1111419"/>
                </a:cubicBezTo>
                <a:cubicBezTo>
                  <a:pt x="1831633" y="1224958"/>
                  <a:pt x="1768294" y="1387311"/>
                  <a:pt x="1637759" y="1486363"/>
                </a:cubicBezTo>
                <a:cubicBezTo>
                  <a:pt x="1532007" y="1566623"/>
                  <a:pt x="1399189" y="1594324"/>
                  <a:pt x="1270789" y="1621090"/>
                </a:cubicBezTo>
                <a:cubicBezTo>
                  <a:pt x="1216621" y="1632395"/>
                  <a:pt x="1160619" y="1644075"/>
                  <a:pt x="1107575" y="1659535"/>
                </a:cubicBezTo>
                <a:cubicBezTo>
                  <a:pt x="777777" y="1755629"/>
                  <a:pt x="504018" y="2031222"/>
                  <a:pt x="410132" y="2361657"/>
                </a:cubicBezTo>
                <a:close/>
                <a:moveTo>
                  <a:pt x="279486" y="2273499"/>
                </a:moveTo>
                <a:lnTo>
                  <a:pt x="261181" y="2268295"/>
                </a:lnTo>
                <a:cubicBezTo>
                  <a:pt x="356826" y="1931721"/>
                  <a:pt x="635675" y="1650963"/>
                  <a:pt x="971650" y="1553109"/>
                </a:cubicBezTo>
                <a:cubicBezTo>
                  <a:pt x="1025406" y="1537461"/>
                  <a:pt x="1081745" y="1525707"/>
                  <a:pt x="1136249" y="1514327"/>
                </a:cubicBezTo>
                <a:cubicBezTo>
                  <a:pt x="1262628" y="1487973"/>
                  <a:pt x="1393312" y="1460721"/>
                  <a:pt x="1495658" y="1383081"/>
                </a:cubicBezTo>
                <a:cubicBezTo>
                  <a:pt x="1621850" y="1287324"/>
                  <a:pt x="1683654" y="1128564"/>
                  <a:pt x="1719142" y="1017496"/>
                </a:cubicBezTo>
                <a:cubicBezTo>
                  <a:pt x="1731608" y="978489"/>
                  <a:pt x="1743138" y="938285"/>
                  <a:pt x="1754256" y="899390"/>
                </a:cubicBezTo>
                <a:cubicBezTo>
                  <a:pt x="1783155" y="798429"/>
                  <a:pt x="1813065" y="694025"/>
                  <a:pt x="1862666" y="599278"/>
                </a:cubicBezTo>
                <a:cubicBezTo>
                  <a:pt x="2002708" y="331921"/>
                  <a:pt x="2310570" y="158636"/>
                  <a:pt x="2612030" y="177765"/>
                </a:cubicBezTo>
                <a:lnTo>
                  <a:pt x="2610795" y="196782"/>
                </a:lnTo>
                <a:cubicBezTo>
                  <a:pt x="2317495" y="178252"/>
                  <a:pt x="2016185" y="347194"/>
                  <a:pt x="1879549" y="608113"/>
                </a:cubicBezTo>
                <a:cubicBezTo>
                  <a:pt x="1830809" y="701137"/>
                  <a:pt x="1801198" y="804606"/>
                  <a:pt x="1772561" y="904631"/>
                </a:cubicBezTo>
                <a:cubicBezTo>
                  <a:pt x="1761368" y="943675"/>
                  <a:pt x="1749838" y="984029"/>
                  <a:pt x="1737298" y="1023298"/>
                </a:cubicBezTo>
                <a:cubicBezTo>
                  <a:pt x="1700986" y="1136837"/>
                  <a:pt x="1637647" y="1299228"/>
                  <a:pt x="1507150" y="1398242"/>
                </a:cubicBezTo>
                <a:cubicBezTo>
                  <a:pt x="1401398" y="1478502"/>
                  <a:pt x="1268580" y="1506203"/>
                  <a:pt x="1140143" y="1532969"/>
                </a:cubicBezTo>
                <a:cubicBezTo>
                  <a:pt x="1086012" y="1544274"/>
                  <a:pt x="1030010" y="1555954"/>
                  <a:pt x="976966" y="1571377"/>
                </a:cubicBezTo>
                <a:cubicBezTo>
                  <a:pt x="647168" y="1667471"/>
                  <a:pt x="373409" y="1943064"/>
                  <a:pt x="279486" y="2273499"/>
                </a:cubicBezTo>
                <a:close/>
                <a:moveTo>
                  <a:pt x="148914" y="2185340"/>
                </a:moveTo>
                <a:lnTo>
                  <a:pt x="130609" y="2180137"/>
                </a:lnTo>
                <a:cubicBezTo>
                  <a:pt x="226254" y="1843526"/>
                  <a:pt x="505104" y="1562804"/>
                  <a:pt x="841078" y="1464951"/>
                </a:cubicBezTo>
                <a:cubicBezTo>
                  <a:pt x="894834" y="1449303"/>
                  <a:pt x="951173" y="1437549"/>
                  <a:pt x="1005715" y="1426168"/>
                </a:cubicBezTo>
                <a:cubicBezTo>
                  <a:pt x="1132094" y="1399815"/>
                  <a:pt x="1262741" y="1372562"/>
                  <a:pt x="1365087" y="1294923"/>
                </a:cubicBezTo>
                <a:cubicBezTo>
                  <a:pt x="1491278" y="1199166"/>
                  <a:pt x="1553083" y="1040444"/>
                  <a:pt x="1588570" y="929338"/>
                </a:cubicBezTo>
                <a:cubicBezTo>
                  <a:pt x="1601036" y="890331"/>
                  <a:pt x="1612566" y="850089"/>
                  <a:pt x="1623684" y="811195"/>
                </a:cubicBezTo>
                <a:cubicBezTo>
                  <a:pt x="1652583" y="710271"/>
                  <a:pt x="1682456" y="605866"/>
                  <a:pt x="1732094" y="511120"/>
                </a:cubicBezTo>
                <a:cubicBezTo>
                  <a:pt x="1872137" y="243762"/>
                  <a:pt x="2180036" y="70590"/>
                  <a:pt x="2481458" y="89607"/>
                </a:cubicBezTo>
                <a:lnTo>
                  <a:pt x="2480223" y="108624"/>
                </a:lnTo>
                <a:cubicBezTo>
                  <a:pt x="2186437" y="89794"/>
                  <a:pt x="1885613" y="259036"/>
                  <a:pt x="1748977" y="519954"/>
                </a:cubicBezTo>
                <a:cubicBezTo>
                  <a:pt x="1700238" y="612979"/>
                  <a:pt x="1670627" y="716410"/>
                  <a:pt x="1641990" y="816435"/>
                </a:cubicBezTo>
                <a:cubicBezTo>
                  <a:pt x="1630834" y="855480"/>
                  <a:pt x="1619267" y="895872"/>
                  <a:pt x="1606726" y="935140"/>
                </a:cubicBezTo>
                <a:cubicBezTo>
                  <a:pt x="1570415" y="1048679"/>
                  <a:pt x="1507076" y="1211070"/>
                  <a:pt x="1376579" y="1310084"/>
                </a:cubicBezTo>
                <a:cubicBezTo>
                  <a:pt x="1270827" y="1390344"/>
                  <a:pt x="1138009" y="1418045"/>
                  <a:pt x="1009571" y="1444811"/>
                </a:cubicBezTo>
                <a:cubicBezTo>
                  <a:pt x="955403" y="1456116"/>
                  <a:pt x="899439" y="1467795"/>
                  <a:pt x="846394" y="1483218"/>
                </a:cubicBezTo>
                <a:cubicBezTo>
                  <a:pt x="516596" y="1579313"/>
                  <a:pt x="242838" y="1854906"/>
                  <a:pt x="148914" y="2185340"/>
                </a:cubicBezTo>
                <a:close/>
                <a:moveTo>
                  <a:pt x="18343" y="2097182"/>
                </a:moveTo>
                <a:lnTo>
                  <a:pt x="0" y="2091979"/>
                </a:lnTo>
                <a:cubicBezTo>
                  <a:pt x="95645" y="1755368"/>
                  <a:pt x="374532" y="1474646"/>
                  <a:pt x="710469" y="1376792"/>
                </a:cubicBezTo>
                <a:cubicBezTo>
                  <a:pt x="764225" y="1361145"/>
                  <a:pt x="820602" y="1349353"/>
                  <a:pt x="875106" y="1338010"/>
                </a:cubicBezTo>
                <a:cubicBezTo>
                  <a:pt x="1001485" y="1311656"/>
                  <a:pt x="1132132" y="1284404"/>
                  <a:pt x="1234440" y="1206765"/>
                </a:cubicBezTo>
                <a:cubicBezTo>
                  <a:pt x="1360707" y="1110970"/>
                  <a:pt x="1422474" y="952248"/>
                  <a:pt x="1457962" y="841180"/>
                </a:cubicBezTo>
                <a:cubicBezTo>
                  <a:pt x="1470465" y="802135"/>
                  <a:pt x="1481994" y="761856"/>
                  <a:pt x="1493112" y="722924"/>
                </a:cubicBezTo>
                <a:cubicBezTo>
                  <a:pt x="1522012" y="622001"/>
                  <a:pt x="1551885" y="517671"/>
                  <a:pt x="1601485" y="422961"/>
                </a:cubicBezTo>
                <a:cubicBezTo>
                  <a:pt x="1741528" y="155604"/>
                  <a:pt x="2049352" y="-17755"/>
                  <a:pt x="2350849" y="1449"/>
                </a:cubicBezTo>
                <a:lnTo>
                  <a:pt x="2349614" y="20465"/>
                </a:lnTo>
                <a:cubicBezTo>
                  <a:pt x="2056127" y="1711"/>
                  <a:pt x="1755004" y="170877"/>
                  <a:pt x="1618368" y="431796"/>
                </a:cubicBezTo>
                <a:cubicBezTo>
                  <a:pt x="1569666" y="524783"/>
                  <a:pt x="1540055" y="628177"/>
                  <a:pt x="1511418" y="728165"/>
                </a:cubicBezTo>
                <a:cubicBezTo>
                  <a:pt x="1500225" y="767247"/>
                  <a:pt x="1488658" y="807638"/>
                  <a:pt x="1476080" y="846982"/>
                </a:cubicBezTo>
                <a:cubicBezTo>
                  <a:pt x="1439806" y="960521"/>
                  <a:pt x="1376467" y="1122911"/>
                  <a:pt x="1245932" y="1221926"/>
                </a:cubicBezTo>
                <a:cubicBezTo>
                  <a:pt x="1140180" y="1302185"/>
                  <a:pt x="1007400" y="1329887"/>
                  <a:pt x="878962" y="1356653"/>
                </a:cubicBezTo>
                <a:cubicBezTo>
                  <a:pt x="824794" y="1367958"/>
                  <a:pt x="768792" y="1379637"/>
                  <a:pt x="715748" y="1395098"/>
                </a:cubicBezTo>
                <a:cubicBezTo>
                  <a:pt x="385950" y="1491155"/>
                  <a:pt x="112191" y="1766748"/>
                  <a:pt x="18305" y="2097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728;p31">
            <a:extLst>
              <a:ext uri="{FF2B5EF4-FFF2-40B4-BE49-F238E27FC236}">
                <a16:creationId xmlns:a16="http://schemas.microsoft.com/office/drawing/2014/main" id="{5263296A-1283-229E-5755-80D57DB999DB}"/>
              </a:ext>
            </a:extLst>
          </p:cNvPr>
          <p:cNvGrpSpPr/>
          <p:nvPr/>
        </p:nvGrpSpPr>
        <p:grpSpPr>
          <a:xfrm rot="10178714">
            <a:off x="8411538" y="4656880"/>
            <a:ext cx="469058" cy="448115"/>
            <a:chOff x="5348931" y="2165350"/>
            <a:chExt cx="962763" cy="919776"/>
          </a:xfrm>
        </p:grpSpPr>
        <p:sp>
          <p:nvSpPr>
            <p:cNvPr id="10" name="Google Shape;729;p31">
              <a:extLst>
                <a:ext uri="{FF2B5EF4-FFF2-40B4-BE49-F238E27FC236}">
                  <a16:creationId xmlns:a16="http://schemas.microsoft.com/office/drawing/2014/main" id="{9277C496-12B9-B7C6-A479-004AB7265DA9}"/>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30;p31">
              <a:extLst>
                <a:ext uri="{FF2B5EF4-FFF2-40B4-BE49-F238E27FC236}">
                  <a16:creationId xmlns:a16="http://schemas.microsoft.com/office/drawing/2014/main" id="{4872E306-4B21-D831-0376-21E8C5EC9843}"/>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31;p31">
              <a:extLst>
                <a:ext uri="{FF2B5EF4-FFF2-40B4-BE49-F238E27FC236}">
                  <a16:creationId xmlns:a16="http://schemas.microsoft.com/office/drawing/2014/main" id="{E5EFE605-FBD4-FF4A-0811-74B195A2DF47}"/>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32;p31">
              <a:extLst>
                <a:ext uri="{FF2B5EF4-FFF2-40B4-BE49-F238E27FC236}">
                  <a16:creationId xmlns:a16="http://schemas.microsoft.com/office/drawing/2014/main" id="{CAA7CD14-7FA5-DDEB-366E-FA6BEF846816}"/>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33;p31">
              <a:extLst>
                <a:ext uri="{FF2B5EF4-FFF2-40B4-BE49-F238E27FC236}">
                  <a16:creationId xmlns:a16="http://schemas.microsoft.com/office/drawing/2014/main" id="{F576B745-D9F1-89E0-40F4-C9370B3FC562}"/>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34;p31">
              <a:extLst>
                <a:ext uri="{FF2B5EF4-FFF2-40B4-BE49-F238E27FC236}">
                  <a16:creationId xmlns:a16="http://schemas.microsoft.com/office/drawing/2014/main" id="{B66E6B13-AB5A-913D-0B66-8414AE4B07C4}"/>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35;p31">
              <a:extLst>
                <a:ext uri="{FF2B5EF4-FFF2-40B4-BE49-F238E27FC236}">
                  <a16:creationId xmlns:a16="http://schemas.microsoft.com/office/drawing/2014/main" id="{BAB2998E-4A1C-00FC-A016-340C8701342F}"/>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36;p31">
              <a:extLst>
                <a:ext uri="{FF2B5EF4-FFF2-40B4-BE49-F238E27FC236}">
                  <a16:creationId xmlns:a16="http://schemas.microsoft.com/office/drawing/2014/main" id="{62774F04-A84A-6493-E70A-50CCC0244547}"/>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37;p31">
              <a:extLst>
                <a:ext uri="{FF2B5EF4-FFF2-40B4-BE49-F238E27FC236}">
                  <a16:creationId xmlns:a16="http://schemas.microsoft.com/office/drawing/2014/main" id="{C5F1B09B-033C-7E3B-A2D5-6BA3DB0BDC81}"/>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38;p31">
              <a:extLst>
                <a:ext uri="{FF2B5EF4-FFF2-40B4-BE49-F238E27FC236}">
                  <a16:creationId xmlns:a16="http://schemas.microsoft.com/office/drawing/2014/main" id="{00B5E92D-0263-DE12-24C9-E1BAFF3211AF}"/>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39;p31">
              <a:extLst>
                <a:ext uri="{FF2B5EF4-FFF2-40B4-BE49-F238E27FC236}">
                  <a16:creationId xmlns:a16="http://schemas.microsoft.com/office/drawing/2014/main" id="{8E4C2A95-1401-6681-9D05-3FF912BA8DAA}"/>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40;p31">
              <a:extLst>
                <a:ext uri="{FF2B5EF4-FFF2-40B4-BE49-F238E27FC236}">
                  <a16:creationId xmlns:a16="http://schemas.microsoft.com/office/drawing/2014/main" id="{D4DF491A-B623-A06C-0741-6E6DD9C94F3D}"/>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41;p31">
              <a:extLst>
                <a:ext uri="{FF2B5EF4-FFF2-40B4-BE49-F238E27FC236}">
                  <a16:creationId xmlns:a16="http://schemas.microsoft.com/office/drawing/2014/main" id="{C74AA40E-78D5-E571-5A58-395F0C3B3404}"/>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42;p31">
              <a:extLst>
                <a:ext uri="{FF2B5EF4-FFF2-40B4-BE49-F238E27FC236}">
                  <a16:creationId xmlns:a16="http://schemas.microsoft.com/office/drawing/2014/main" id="{1F7F8F73-CDE7-2D6F-8B82-F57ED644465C}"/>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3;p31">
              <a:extLst>
                <a:ext uri="{FF2B5EF4-FFF2-40B4-BE49-F238E27FC236}">
                  <a16:creationId xmlns:a16="http://schemas.microsoft.com/office/drawing/2014/main" id="{1313C2AD-43C0-6237-F7D7-75280F236CB0}"/>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4;p31">
              <a:extLst>
                <a:ext uri="{FF2B5EF4-FFF2-40B4-BE49-F238E27FC236}">
                  <a16:creationId xmlns:a16="http://schemas.microsoft.com/office/drawing/2014/main" id="{6CA628DB-ED68-BC3F-E1CC-E6336F45BB70}"/>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5;p31">
              <a:extLst>
                <a:ext uri="{FF2B5EF4-FFF2-40B4-BE49-F238E27FC236}">
                  <a16:creationId xmlns:a16="http://schemas.microsoft.com/office/drawing/2014/main" id="{72777E62-36BD-FD83-A237-7BBC5F82F333}"/>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46;p31">
              <a:extLst>
                <a:ext uri="{FF2B5EF4-FFF2-40B4-BE49-F238E27FC236}">
                  <a16:creationId xmlns:a16="http://schemas.microsoft.com/office/drawing/2014/main" id="{3729FA79-08A0-C871-9D47-466B6DA8CE28}"/>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7;p31">
              <a:extLst>
                <a:ext uri="{FF2B5EF4-FFF2-40B4-BE49-F238E27FC236}">
                  <a16:creationId xmlns:a16="http://schemas.microsoft.com/office/drawing/2014/main" id="{DFC64954-408C-B882-73A5-3A554BDAC0DA}"/>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48;p31">
              <a:extLst>
                <a:ext uri="{FF2B5EF4-FFF2-40B4-BE49-F238E27FC236}">
                  <a16:creationId xmlns:a16="http://schemas.microsoft.com/office/drawing/2014/main" id="{44A38FEF-7B75-5124-1B42-76C8E60C03BE}"/>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49;p31">
              <a:extLst>
                <a:ext uri="{FF2B5EF4-FFF2-40B4-BE49-F238E27FC236}">
                  <a16:creationId xmlns:a16="http://schemas.microsoft.com/office/drawing/2014/main" id="{F949C34F-EFEE-3A62-FD70-7820F0A71DDA}"/>
                </a:ext>
              </a:extLst>
            </p:cNvPr>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50;p31">
              <a:extLst>
                <a:ext uri="{FF2B5EF4-FFF2-40B4-BE49-F238E27FC236}">
                  <a16:creationId xmlns:a16="http://schemas.microsoft.com/office/drawing/2014/main" id="{A3A4B104-8FF4-DCD3-9755-FF67AF080A20}"/>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51;p31">
              <a:extLst>
                <a:ext uri="{FF2B5EF4-FFF2-40B4-BE49-F238E27FC236}">
                  <a16:creationId xmlns:a16="http://schemas.microsoft.com/office/drawing/2014/main" id="{134A3200-B62C-E103-D548-9083EBF51ED7}"/>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52;p31">
              <a:extLst>
                <a:ext uri="{FF2B5EF4-FFF2-40B4-BE49-F238E27FC236}">
                  <a16:creationId xmlns:a16="http://schemas.microsoft.com/office/drawing/2014/main" id="{D3BD68B5-BDB1-18BC-EAB4-7AA774CF6889}"/>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53;p31">
              <a:extLst>
                <a:ext uri="{FF2B5EF4-FFF2-40B4-BE49-F238E27FC236}">
                  <a16:creationId xmlns:a16="http://schemas.microsoft.com/office/drawing/2014/main" id="{794D6FBA-75C3-F938-0D27-104068C41B56}"/>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54;p31">
              <a:extLst>
                <a:ext uri="{FF2B5EF4-FFF2-40B4-BE49-F238E27FC236}">
                  <a16:creationId xmlns:a16="http://schemas.microsoft.com/office/drawing/2014/main" id="{DF5DC72B-D06B-195F-0637-3557EF2DC6AA}"/>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55;p31">
              <a:extLst>
                <a:ext uri="{FF2B5EF4-FFF2-40B4-BE49-F238E27FC236}">
                  <a16:creationId xmlns:a16="http://schemas.microsoft.com/office/drawing/2014/main" id="{826FA365-5FC8-786B-5BB7-F69BAE33B491}"/>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56;p31">
              <a:extLst>
                <a:ext uri="{FF2B5EF4-FFF2-40B4-BE49-F238E27FC236}">
                  <a16:creationId xmlns:a16="http://schemas.microsoft.com/office/drawing/2014/main" id="{2C545FD1-4388-3C25-A094-41ECDBA5EFC4}"/>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57;p31">
              <a:extLst>
                <a:ext uri="{FF2B5EF4-FFF2-40B4-BE49-F238E27FC236}">
                  <a16:creationId xmlns:a16="http://schemas.microsoft.com/office/drawing/2014/main" id="{84A60296-329B-C75A-BA40-14A6B32893A4}"/>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58;p31">
              <a:extLst>
                <a:ext uri="{FF2B5EF4-FFF2-40B4-BE49-F238E27FC236}">
                  <a16:creationId xmlns:a16="http://schemas.microsoft.com/office/drawing/2014/main" id="{070CB26A-62F1-56B9-B001-F8BAF1DD4790}"/>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7E1DFCCF-DAF5-D03B-65C8-5348F25B81DB}"/>
              </a:ext>
            </a:extLst>
          </p:cNvPr>
          <p:cNvSpPr txBox="1"/>
          <p:nvPr/>
        </p:nvSpPr>
        <p:spPr>
          <a:xfrm>
            <a:off x="9374883" y="375474"/>
            <a:ext cx="2806230" cy="381299"/>
          </a:xfrm>
          <a:prstGeom prst="rect">
            <a:avLst/>
          </a:prstGeom>
          <a:noFill/>
        </p:spPr>
        <p:txBody>
          <a:bodyPr wrap="square">
            <a:spAutoFit/>
          </a:bodyPr>
          <a:lstStyle/>
          <a:p>
            <a:r>
              <a:rPr lang="en-IN" sz="1800" b="1" dirty="0">
                <a:latin typeface="Plus Jakarta Sans]"/>
              </a:rPr>
              <a:t>MODEL ARCHITECTURE</a:t>
            </a:r>
          </a:p>
        </p:txBody>
      </p:sp>
      <p:pic>
        <p:nvPicPr>
          <p:cNvPr id="41" name="Picture 40">
            <a:extLst>
              <a:ext uri="{FF2B5EF4-FFF2-40B4-BE49-F238E27FC236}">
                <a16:creationId xmlns:a16="http://schemas.microsoft.com/office/drawing/2014/main" id="{16B94A80-F627-763B-75D3-24C805D30DEF}"/>
              </a:ext>
            </a:extLst>
          </p:cNvPr>
          <p:cNvPicPr>
            <a:picLocks noChangeAspect="1"/>
          </p:cNvPicPr>
          <p:nvPr/>
        </p:nvPicPr>
        <p:blipFill>
          <a:blip r:embed="rId3"/>
          <a:stretch>
            <a:fillRect/>
          </a:stretch>
        </p:blipFill>
        <p:spPr>
          <a:xfrm>
            <a:off x="-3871074" y="70692"/>
            <a:ext cx="3077935" cy="50601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2" name="Picture 4" descr="convolutional-autoencoder">
            <a:extLst>
              <a:ext uri="{FF2B5EF4-FFF2-40B4-BE49-F238E27FC236}">
                <a16:creationId xmlns:a16="http://schemas.microsoft.com/office/drawing/2014/main" id="{35F171BA-8D77-C7CA-B12F-50F8D1EE8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4744" y="1887794"/>
            <a:ext cx="4955612" cy="1656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21CBDEE2-59EA-934F-5112-17AB7613EA7E}"/>
              </a:ext>
            </a:extLst>
          </p:cNvPr>
          <p:cNvSpPr txBox="1"/>
          <p:nvPr/>
        </p:nvSpPr>
        <p:spPr>
          <a:xfrm>
            <a:off x="6588336" y="284103"/>
            <a:ext cx="2437845" cy="461665"/>
          </a:xfrm>
          <a:prstGeom prst="rect">
            <a:avLst/>
          </a:prstGeom>
          <a:noFill/>
        </p:spPr>
        <p:txBody>
          <a:bodyPr wrap="square">
            <a:spAutoFit/>
          </a:bodyPr>
          <a:lstStyle/>
          <a:p>
            <a:r>
              <a:rPr lang="en-IN" sz="2400" b="1" dirty="0">
                <a:latin typeface="Plus Jakarta Sans]"/>
              </a:rPr>
              <a:t>METHODOLOGY</a:t>
            </a:r>
          </a:p>
        </p:txBody>
      </p:sp>
      <p:sp>
        <p:nvSpPr>
          <p:cNvPr id="43" name="Rectangle 1">
            <a:extLst>
              <a:ext uri="{FF2B5EF4-FFF2-40B4-BE49-F238E27FC236}">
                <a16:creationId xmlns:a16="http://schemas.microsoft.com/office/drawing/2014/main" id="{2C598563-CA3E-B960-F9BA-03874F77071B}"/>
              </a:ext>
            </a:extLst>
          </p:cNvPr>
          <p:cNvSpPr>
            <a:spLocks noChangeArrowheads="1"/>
          </p:cNvSpPr>
          <p:nvPr/>
        </p:nvSpPr>
        <p:spPr bwMode="auto">
          <a:xfrm>
            <a:off x="652533" y="1073946"/>
            <a:ext cx="764736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Prep:</a:t>
            </a:r>
            <a:r>
              <a:rPr kumimoji="0" lang="en-US" altLang="en-US" sz="1600" b="0" i="0" u="none" strike="noStrike" cap="none" normalizeH="0" baseline="0" dirty="0">
                <a:ln>
                  <a:noFill/>
                </a:ln>
                <a:solidFill>
                  <a:schemeClr val="tx1"/>
                </a:solidFill>
                <a:effectLst/>
                <a:latin typeface="Arial" panose="020B0604020202020204" pitchFamily="34" charset="0"/>
              </a:rPr>
              <a:t> Use only healthy MRI slices, resize to 128×128, normalize, then add light Gaussian and occlusion noise to inputs.</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Augmentation &amp; Loading:</a:t>
            </a:r>
            <a:r>
              <a:rPr kumimoji="0" lang="en-US" altLang="en-US" sz="1600" b="0" i="0" u="none" strike="noStrike" cap="none" normalizeH="0" baseline="0" dirty="0">
                <a:ln>
                  <a:noFill/>
                </a:ln>
                <a:solidFill>
                  <a:schemeClr val="tx1"/>
                </a:solidFill>
                <a:effectLst/>
                <a:latin typeface="Arial" panose="020B0604020202020204" pitchFamily="34" charset="0"/>
              </a:rPr>
              <a:t> Wrap images in a </a:t>
            </a:r>
            <a:r>
              <a:rPr kumimoji="0" lang="en-US" altLang="en-US" sz="1600" b="0" i="0" u="none" strike="noStrike" cap="none" normalizeH="0" baseline="0" dirty="0" err="1">
                <a:ln>
                  <a:noFill/>
                </a:ln>
                <a:solidFill>
                  <a:schemeClr val="tx1"/>
                </a:solidFill>
                <a:effectLst/>
                <a:latin typeface="Arial" panose="020B0604020202020204" pitchFamily="34" charset="0"/>
              </a:rPr>
              <a:t>PyTorch</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Unicode MS"/>
              </a:rPr>
              <a:t>DataLoader</a:t>
            </a:r>
            <a:r>
              <a:rPr kumimoji="0" lang="en-US" altLang="en-US" sz="1600" b="0" i="0" u="none" strike="noStrike" cap="none" normalizeH="0" baseline="0" dirty="0">
                <a:ln>
                  <a:noFill/>
                </a:ln>
                <a:solidFill>
                  <a:schemeClr val="tx1"/>
                </a:solidFill>
                <a:effectLst/>
              </a:rPr>
              <a:t> (batch 16) with random rotations and flips each epoch.</a:t>
            </a: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CAE Design:</a:t>
            </a:r>
            <a:r>
              <a:rPr kumimoji="0" lang="en-US" altLang="en-US" sz="1600" b="0" i="0" u="none" strike="noStrike" cap="none" normalizeH="0" baseline="0" dirty="0">
                <a:ln>
                  <a:noFill/>
                </a:ln>
                <a:solidFill>
                  <a:schemeClr val="tx1"/>
                </a:solidFill>
                <a:effectLst/>
                <a:latin typeface="Arial" panose="020B0604020202020204" pitchFamily="34" charset="0"/>
              </a:rPr>
              <a:t> Three‑stage encoder/decoder and a final layer .</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Training:</a:t>
            </a:r>
            <a:r>
              <a:rPr kumimoji="0" lang="en-US" altLang="en-US" sz="1600" b="0" i="0" u="none" strike="noStrike" cap="none" normalizeH="0" baseline="0" dirty="0">
                <a:ln>
                  <a:noFill/>
                </a:ln>
                <a:solidFill>
                  <a:schemeClr val="tx1"/>
                </a:solidFill>
                <a:effectLst/>
                <a:latin typeface="Arial" panose="020B0604020202020204" pitchFamily="34" charset="0"/>
              </a:rPr>
              <a:t> Optimize a hybrid loss (MSE + SSIM + gradient term) using Adam over 50 epochs with a decaying learning rate.</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Anomaly Detection:</a:t>
            </a:r>
            <a:r>
              <a:rPr kumimoji="0" lang="en-US" altLang="en-US" sz="1600" b="0" i="0" u="none" strike="noStrike" cap="none" normalizeH="0" baseline="0" dirty="0">
                <a:ln>
                  <a:noFill/>
                </a:ln>
                <a:solidFill>
                  <a:schemeClr val="tx1"/>
                </a:solidFill>
                <a:effectLst/>
                <a:latin typeface="Arial" panose="020B0604020202020204" pitchFamily="34" charset="0"/>
              </a:rPr>
              <a:t> Reconstruct test slices, compute residuals, and flag scans whose maximum error exceeds the threshold.</a:t>
            </a:r>
          </a:p>
        </p:txBody>
      </p:sp>
      <p:sp>
        <p:nvSpPr>
          <p:cNvPr id="44" name="TextBox 43">
            <a:extLst>
              <a:ext uri="{FF2B5EF4-FFF2-40B4-BE49-F238E27FC236}">
                <a16:creationId xmlns:a16="http://schemas.microsoft.com/office/drawing/2014/main" id="{7B1052AB-B18C-D788-6473-4177C94DD903}"/>
              </a:ext>
            </a:extLst>
          </p:cNvPr>
          <p:cNvSpPr txBox="1"/>
          <p:nvPr/>
        </p:nvSpPr>
        <p:spPr>
          <a:xfrm>
            <a:off x="7556677" y="-580769"/>
            <a:ext cx="1708695" cy="523220"/>
          </a:xfrm>
          <a:prstGeom prst="rect">
            <a:avLst/>
          </a:prstGeom>
          <a:noFill/>
        </p:spPr>
        <p:txBody>
          <a:bodyPr wrap="square">
            <a:spAutoFit/>
          </a:bodyPr>
          <a:lstStyle/>
          <a:p>
            <a:r>
              <a:rPr lang="en-IN" sz="2800" b="1" dirty="0">
                <a:latin typeface="Plus Jakarta Sans]"/>
              </a:rPr>
              <a:t>RESULTS</a:t>
            </a:r>
          </a:p>
        </p:txBody>
      </p:sp>
      <p:pic>
        <p:nvPicPr>
          <p:cNvPr id="46" name="Picture 45">
            <a:extLst>
              <a:ext uri="{FF2B5EF4-FFF2-40B4-BE49-F238E27FC236}">
                <a16:creationId xmlns:a16="http://schemas.microsoft.com/office/drawing/2014/main" id="{EDBED961-6AEB-E3BA-6697-82810FC3AB94}"/>
              </a:ext>
            </a:extLst>
          </p:cNvPr>
          <p:cNvPicPr>
            <a:picLocks noChangeAspect="1"/>
          </p:cNvPicPr>
          <p:nvPr/>
        </p:nvPicPr>
        <p:blipFill>
          <a:blip r:embed="rId5"/>
          <a:stretch>
            <a:fillRect/>
          </a:stretch>
        </p:blipFill>
        <p:spPr>
          <a:xfrm>
            <a:off x="598850" y="5598276"/>
            <a:ext cx="7701047" cy="3850524"/>
          </a:xfrm>
          <a:prstGeom prst="roundRect">
            <a:avLst>
              <a:gd name="adj" fmla="val 10285"/>
            </a:avLst>
          </a:prstGeom>
          <a:solidFill>
            <a:srgbClr val="FFFFFF">
              <a:shade val="85000"/>
            </a:srgbClr>
          </a:solidFill>
          <a:ln>
            <a:noFill/>
          </a:ln>
          <a:effectLst>
            <a:reflection blurRad="12700" stA="38000" endPos="28000" dist="5000" dir="5400000" sy="-100000" algn="bl" rotWithShape="0"/>
          </a:effectLst>
        </p:spPr>
      </p:pic>
      <p:sp>
        <p:nvSpPr>
          <p:cNvPr id="48" name="TextBox 47">
            <a:extLst>
              <a:ext uri="{FF2B5EF4-FFF2-40B4-BE49-F238E27FC236}">
                <a16:creationId xmlns:a16="http://schemas.microsoft.com/office/drawing/2014/main" id="{2E0290AA-D79C-0E03-0E44-4EDC86544CE2}"/>
              </a:ext>
            </a:extLst>
          </p:cNvPr>
          <p:cNvSpPr txBox="1"/>
          <p:nvPr/>
        </p:nvSpPr>
        <p:spPr>
          <a:xfrm>
            <a:off x="10304744" y="649961"/>
            <a:ext cx="6013961" cy="4493538"/>
          </a:xfrm>
          <a:prstGeom prst="rect">
            <a:avLst/>
          </a:prstGeom>
          <a:noFill/>
        </p:spPr>
        <p:txBody>
          <a:bodyPr wrap="square">
            <a:spAutoFit/>
          </a:bodyPr>
          <a:lstStyle/>
          <a:p>
            <a:r>
              <a:rPr lang="en-IN" sz="1100" dirty="0"/>
              <a:t>Model saved at: D:\conAEbackupnotebooks\models\cae_model6.pth</a:t>
            </a:r>
          </a:p>
          <a:p>
            <a:r>
              <a:rPr lang="en-IN" sz="1100" dirty="0"/>
              <a:t>Anomaly detection threshold: 0.1278</a:t>
            </a:r>
          </a:p>
          <a:p>
            <a:endParaRPr lang="en-IN" sz="1100" dirty="0"/>
          </a:p>
          <a:p>
            <a:r>
              <a:rPr lang="en-IN" sz="1100" dirty="0"/>
              <a:t>Predictions on Test Images:</a:t>
            </a:r>
          </a:p>
          <a:p>
            <a:r>
              <a:rPr lang="en-IN" sz="1100" dirty="0"/>
              <a:t>Image 01: Recon Error = 0.1914 -&gt; Predicted: </a:t>
            </a:r>
            <a:r>
              <a:rPr lang="en-IN" sz="1100" dirty="0" err="1"/>
              <a:t>Tumor</a:t>
            </a:r>
            <a:r>
              <a:rPr lang="en-IN" sz="1100" dirty="0"/>
              <a:t>, Actual: </a:t>
            </a:r>
            <a:r>
              <a:rPr lang="en-IN" sz="1100" dirty="0" err="1"/>
              <a:t>Tumor</a:t>
            </a:r>
            <a:r>
              <a:rPr lang="en-IN" sz="1100" dirty="0"/>
              <a:t> (correct)</a:t>
            </a:r>
          </a:p>
          <a:p>
            <a:r>
              <a:rPr lang="en-IN" sz="1100" dirty="0"/>
              <a:t>Image 02: Recon Error = 0.3891 -&gt; Predicted: </a:t>
            </a:r>
            <a:r>
              <a:rPr lang="en-IN" sz="1100" dirty="0" err="1"/>
              <a:t>Tumor</a:t>
            </a:r>
            <a:r>
              <a:rPr lang="en-IN" sz="1100" dirty="0"/>
              <a:t>, Actual: </a:t>
            </a:r>
            <a:r>
              <a:rPr lang="en-IN" sz="1100" dirty="0" err="1"/>
              <a:t>Tumor</a:t>
            </a:r>
            <a:r>
              <a:rPr lang="en-IN" sz="1100" dirty="0"/>
              <a:t> (correct)</a:t>
            </a:r>
          </a:p>
          <a:p>
            <a:r>
              <a:rPr lang="en-IN" sz="1100" dirty="0"/>
              <a:t>Image 03: Recon Error = 0.4008 -&gt; Predicted: </a:t>
            </a:r>
            <a:r>
              <a:rPr lang="en-IN" sz="1100" dirty="0" err="1"/>
              <a:t>Tumor</a:t>
            </a:r>
            <a:r>
              <a:rPr lang="en-IN" sz="1100" dirty="0"/>
              <a:t>, Actual: </a:t>
            </a:r>
            <a:r>
              <a:rPr lang="en-IN" sz="1100" dirty="0" err="1"/>
              <a:t>Tumor</a:t>
            </a:r>
            <a:r>
              <a:rPr lang="en-IN" sz="1100" dirty="0"/>
              <a:t> (correct)</a:t>
            </a:r>
          </a:p>
          <a:p>
            <a:r>
              <a:rPr lang="en-IN" sz="1100" dirty="0"/>
              <a:t>Image 04: Recon Error = 0.1921 -&gt; Predicted: </a:t>
            </a:r>
            <a:r>
              <a:rPr lang="en-IN" sz="1100" dirty="0" err="1"/>
              <a:t>Tumor</a:t>
            </a:r>
            <a:r>
              <a:rPr lang="en-IN" sz="1100" dirty="0"/>
              <a:t>, Actual: </a:t>
            </a:r>
            <a:r>
              <a:rPr lang="en-IN" sz="1100" dirty="0" err="1"/>
              <a:t>Tumor</a:t>
            </a:r>
            <a:r>
              <a:rPr lang="en-IN" sz="1100" dirty="0"/>
              <a:t> (correct)</a:t>
            </a:r>
          </a:p>
          <a:p>
            <a:r>
              <a:rPr lang="en-IN" sz="1100" dirty="0"/>
              <a:t>Image 05: Recon Error = 0.1748 -&gt; Predicted: </a:t>
            </a:r>
            <a:r>
              <a:rPr lang="en-IN" sz="1100" dirty="0" err="1"/>
              <a:t>Tumor</a:t>
            </a:r>
            <a:r>
              <a:rPr lang="en-IN" sz="1100" dirty="0"/>
              <a:t>, Actual: </a:t>
            </a:r>
            <a:r>
              <a:rPr lang="en-IN" sz="1100" dirty="0" err="1"/>
              <a:t>Tumor</a:t>
            </a:r>
            <a:r>
              <a:rPr lang="en-IN" sz="1100" dirty="0"/>
              <a:t> (correct)</a:t>
            </a:r>
          </a:p>
          <a:p>
            <a:r>
              <a:rPr lang="en-IN" sz="1100" dirty="0"/>
              <a:t>Image 06: Recon Error = 0.1226 -&gt; Predicted: Healthy, Actual: Healthy (correct)</a:t>
            </a:r>
          </a:p>
          <a:p>
            <a:r>
              <a:rPr lang="en-IN" sz="1100" dirty="0"/>
              <a:t>Image 07: Recon Error = 0.3343 -&gt; Predicted: </a:t>
            </a:r>
            <a:r>
              <a:rPr lang="en-IN" sz="1100" dirty="0" err="1"/>
              <a:t>Tumor</a:t>
            </a:r>
            <a:r>
              <a:rPr lang="en-IN" sz="1100" dirty="0"/>
              <a:t>, Actual: Healthy (wrong)</a:t>
            </a:r>
          </a:p>
          <a:p>
            <a:r>
              <a:rPr lang="en-IN" sz="1100" dirty="0"/>
              <a:t>Image 08: Recon Error = 0.3192 -&gt; Predicted: </a:t>
            </a:r>
            <a:r>
              <a:rPr lang="en-IN" sz="1100" dirty="0" err="1"/>
              <a:t>Tumor</a:t>
            </a:r>
            <a:r>
              <a:rPr lang="en-IN" sz="1100" dirty="0"/>
              <a:t>, Actual: </a:t>
            </a:r>
            <a:r>
              <a:rPr lang="en-IN" sz="1100" dirty="0" err="1"/>
              <a:t>Tumor</a:t>
            </a:r>
            <a:r>
              <a:rPr lang="en-IN" sz="1100" dirty="0"/>
              <a:t> (correct)</a:t>
            </a:r>
          </a:p>
          <a:p>
            <a:r>
              <a:rPr lang="en-IN" sz="1100" dirty="0"/>
              <a:t>Image 09: Recon Error = 0.2326 -&gt; Predicted: </a:t>
            </a:r>
            <a:r>
              <a:rPr lang="en-IN" sz="1100" dirty="0" err="1"/>
              <a:t>Tumor</a:t>
            </a:r>
            <a:r>
              <a:rPr lang="en-IN" sz="1100" dirty="0"/>
              <a:t>, Actual: </a:t>
            </a:r>
            <a:r>
              <a:rPr lang="en-IN" sz="1100" dirty="0" err="1"/>
              <a:t>Tumor</a:t>
            </a:r>
            <a:r>
              <a:rPr lang="en-IN" sz="1100" dirty="0"/>
              <a:t> (correct)</a:t>
            </a:r>
          </a:p>
          <a:p>
            <a:r>
              <a:rPr lang="en-IN" sz="1100" dirty="0"/>
              <a:t>Image 10: Recon Error = 0.1901 -&gt; Predicted: </a:t>
            </a:r>
            <a:r>
              <a:rPr lang="en-IN" sz="1100" dirty="0" err="1"/>
              <a:t>Tumor</a:t>
            </a:r>
            <a:r>
              <a:rPr lang="en-IN" sz="1100" dirty="0"/>
              <a:t>, Actual: </a:t>
            </a:r>
            <a:r>
              <a:rPr lang="en-IN" sz="1100" dirty="0" err="1"/>
              <a:t>Tumor</a:t>
            </a:r>
            <a:r>
              <a:rPr lang="en-IN" sz="1100" dirty="0"/>
              <a:t> (correct)</a:t>
            </a:r>
          </a:p>
          <a:p>
            <a:r>
              <a:rPr lang="en-IN" sz="1100" dirty="0"/>
              <a:t>Image 11: Recon Error = 0.3536 -&gt; Predicted: </a:t>
            </a:r>
            <a:r>
              <a:rPr lang="en-IN" sz="1100" dirty="0" err="1"/>
              <a:t>Tumor</a:t>
            </a:r>
            <a:r>
              <a:rPr lang="en-IN" sz="1100" dirty="0"/>
              <a:t>, Actual: Healthy (wrong)</a:t>
            </a:r>
          </a:p>
          <a:p>
            <a:r>
              <a:rPr lang="en-IN" sz="1100" dirty="0"/>
              <a:t>Image 12: Recon Error = 0.1223 -&gt; Predicted: Healthy, Actual: Healthy (correct)</a:t>
            </a:r>
          </a:p>
          <a:p>
            <a:r>
              <a:rPr lang="en-IN" sz="1100" dirty="0"/>
              <a:t>Image 13: Recon Error = 0.3039 -&gt; Predicted: </a:t>
            </a:r>
            <a:r>
              <a:rPr lang="en-IN" sz="1100" dirty="0" err="1"/>
              <a:t>Tumor</a:t>
            </a:r>
            <a:r>
              <a:rPr lang="en-IN" sz="1100" dirty="0"/>
              <a:t>, Actual: </a:t>
            </a:r>
            <a:r>
              <a:rPr lang="en-IN" sz="1100" dirty="0" err="1"/>
              <a:t>Tumor</a:t>
            </a:r>
            <a:r>
              <a:rPr lang="en-IN" sz="1100" dirty="0"/>
              <a:t> (correct)</a:t>
            </a:r>
          </a:p>
          <a:p>
            <a:r>
              <a:rPr lang="en-IN" sz="1100" dirty="0"/>
              <a:t>Image 14: Recon Error = 0.4031 -&gt; Predicted: </a:t>
            </a:r>
            <a:r>
              <a:rPr lang="en-IN" sz="1100" dirty="0" err="1"/>
              <a:t>Tumor</a:t>
            </a:r>
            <a:r>
              <a:rPr lang="en-IN" sz="1100" dirty="0"/>
              <a:t>, Actual: </a:t>
            </a:r>
            <a:r>
              <a:rPr lang="en-IN" sz="1100" dirty="0" err="1"/>
              <a:t>Tumor</a:t>
            </a:r>
            <a:r>
              <a:rPr lang="en-IN" sz="1100" dirty="0"/>
              <a:t> (correct)</a:t>
            </a:r>
          </a:p>
          <a:p>
            <a:r>
              <a:rPr lang="en-IN" sz="1100" dirty="0"/>
              <a:t>Image 15: Recon Error = 0.2359 -&gt; Predicted: </a:t>
            </a:r>
            <a:r>
              <a:rPr lang="en-IN" sz="1100" dirty="0" err="1"/>
              <a:t>Tumor</a:t>
            </a:r>
            <a:r>
              <a:rPr lang="en-IN" sz="1100" dirty="0"/>
              <a:t>, Actual: </a:t>
            </a:r>
            <a:r>
              <a:rPr lang="en-IN" sz="1100" dirty="0" err="1"/>
              <a:t>Tumor</a:t>
            </a:r>
            <a:r>
              <a:rPr lang="en-IN" sz="1100" dirty="0"/>
              <a:t> (correct)</a:t>
            </a:r>
          </a:p>
          <a:p>
            <a:r>
              <a:rPr lang="en-IN" sz="1100" dirty="0"/>
              <a:t>Image 16: Recon Error = 0.4567 -&gt; Predicted: </a:t>
            </a:r>
            <a:r>
              <a:rPr lang="en-IN" sz="1100" dirty="0" err="1"/>
              <a:t>Tumor</a:t>
            </a:r>
            <a:r>
              <a:rPr lang="en-IN" sz="1100" dirty="0"/>
              <a:t>, Actual: </a:t>
            </a:r>
            <a:r>
              <a:rPr lang="en-IN" sz="1100" dirty="0" err="1"/>
              <a:t>Tumor</a:t>
            </a:r>
            <a:r>
              <a:rPr lang="en-IN" sz="1100" dirty="0"/>
              <a:t> (correct)</a:t>
            </a:r>
          </a:p>
          <a:p>
            <a:r>
              <a:rPr lang="en-IN" sz="1100" dirty="0"/>
              <a:t>Image 17: Recon Error = 0.3005 -&gt; Predicted: </a:t>
            </a:r>
            <a:r>
              <a:rPr lang="en-IN" sz="1100" dirty="0" err="1"/>
              <a:t>Tumor</a:t>
            </a:r>
            <a:r>
              <a:rPr lang="en-IN" sz="1100" dirty="0"/>
              <a:t>, Actual: Healthy (wrong)</a:t>
            </a:r>
          </a:p>
          <a:p>
            <a:r>
              <a:rPr lang="en-IN" sz="1100" dirty="0"/>
              <a:t>Image 18: Recon Error = 0.1969 -&gt; Predicted: </a:t>
            </a:r>
            <a:r>
              <a:rPr lang="en-IN" sz="1100" dirty="0" err="1"/>
              <a:t>Tumor</a:t>
            </a:r>
            <a:r>
              <a:rPr lang="en-IN" sz="1100" dirty="0"/>
              <a:t>, Actual: </a:t>
            </a:r>
            <a:r>
              <a:rPr lang="en-IN" sz="1100" dirty="0" err="1"/>
              <a:t>Tumor</a:t>
            </a:r>
            <a:r>
              <a:rPr lang="en-IN" sz="1100" dirty="0"/>
              <a:t> (correct)</a:t>
            </a:r>
          </a:p>
          <a:p>
            <a:r>
              <a:rPr lang="en-IN" sz="1100" dirty="0"/>
              <a:t>Image 19: Recon Error = 0.2924 -&gt; Predicted: </a:t>
            </a:r>
            <a:r>
              <a:rPr lang="en-IN" sz="1100" dirty="0" err="1"/>
              <a:t>Tumor</a:t>
            </a:r>
            <a:r>
              <a:rPr lang="en-IN" sz="1100" dirty="0"/>
              <a:t>, Actual: </a:t>
            </a:r>
            <a:r>
              <a:rPr lang="en-IN" sz="1100" dirty="0" err="1"/>
              <a:t>Tumor</a:t>
            </a:r>
            <a:r>
              <a:rPr lang="en-IN" sz="1100" dirty="0"/>
              <a:t> (correct)</a:t>
            </a:r>
          </a:p>
          <a:p>
            <a:r>
              <a:rPr lang="en-IN" sz="1100" dirty="0"/>
              <a:t>Image 20: Recon Error = 0.2054 -&gt; Predicted: </a:t>
            </a:r>
            <a:r>
              <a:rPr lang="en-IN" sz="1100" dirty="0" err="1"/>
              <a:t>Tumor</a:t>
            </a:r>
            <a:r>
              <a:rPr lang="en-IN" sz="1100" dirty="0"/>
              <a:t>, Actual: </a:t>
            </a:r>
            <a:r>
              <a:rPr lang="en-IN" sz="1100" dirty="0" err="1"/>
              <a:t>Tumor</a:t>
            </a:r>
            <a:r>
              <a:rPr lang="en-IN" sz="1100" dirty="0"/>
              <a:t> (correct)</a:t>
            </a:r>
          </a:p>
          <a:p>
            <a:endParaRPr lang="en-IN" sz="1100" dirty="0"/>
          </a:p>
          <a:p>
            <a:r>
              <a:rPr lang="en-IN" sz="1100" dirty="0"/>
              <a:t>Total Correct: 17 correct, Total Wrong: 3 wrong</a:t>
            </a:r>
          </a:p>
        </p:txBody>
      </p:sp>
    </p:spTree>
    <p:extLst>
      <p:ext uri="{BB962C8B-B14F-4D97-AF65-F5344CB8AC3E}">
        <p14:creationId xmlns:p14="http://schemas.microsoft.com/office/powerpoint/2010/main" val="3435538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0">
          <a:extLst>
            <a:ext uri="{FF2B5EF4-FFF2-40B4-BE49-F238E27FC236}">
              <a16:creationId xmlns:a16="http://schemas.microsoft.com/office/drawing/2014/main" id="{B7DF5142-EEA7-BC8D-EFD9-CF25230761D3}"/>
            </a:ext>
          </a:extLst>
        </p:cNvPr>
        <p:cNvGrpSpPr/>
        <p:nvPr/>
      </p:nvGrpSpPr>
      <p:grpSpPr>
        <a:xfrm>
          <a:off x="0" y="0"/>
          <a:ext cx="0" cy="0"/>
          <a:chOff x="0" y="0"/>
          <a:chExt cx="0" cy="0"/>
        </a:xfrm>
      </p:grpSpPr>
      <p:grpSp>
        <p:nvGrpSpPr>
          <p:cNvPr id="654" name="Google Shape;654;p28">
            <a:extLst>
              <a:ext uri="{FF2B5EF4-FFF2-40B4-BE49-F238E27FC236}">
                <a16:creationId xmlns:a16="http://schemas.microsoft.com/office/drawing/2014/main" id="{F07F4000-A932-06AB-5A45-B9AC1DD3254E}"/>
              </a:ext>
            </a:extLst>
          </p:cNvPr>
          <p:cNvGrpSpPr/>
          <p:nvPr/>
        </p:nvGrpSpPr>
        <p:grpSpPr>
          <a:xfrm>
            <a:off x="652533" y="-122092"/>
            <a:ext cx="469058" cy="448115"/>
            <a:chOff x="5348931" y="2165350"/>
            <a:chExt cx="962763" cy="919776"/>
          </a:xfrm>
        </p:grpSpPr>
        <p:sp>
          <p:nvSpPr>
            <p:cNvPr id="655" name="Google Shape;655;p28">
              <a:extLst>
                <a:ext uri="{FF2B5EF4-FFF2-40B4-BE49-F238E27FC236}">
                  <a16:creationId xmlns:a16="http://schemas.microsoft.com/office/drawing/2014/main" id="{A6CD6932-6ACD-AF07-8761-7B4A9061BD6A}"/>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8">
              <a:extLst>
                <a:ext uri="{FF2B5EF4-FFF2-40B4-BE49-F238E27FC236}">
                  <a16:creationId xmlns:a16="http://schemas.microsoft.com/office/drawing/2014/main" id="{59BED640-8777-7A18-0A47-F3A5633FB91E}"/>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8">
              <a:extLst>
                <a:ext uri="{FF2B5EF4-FFF2-40B4-BE49-F238E27FC236}">
                  <a16:creationId xmlns:a16="http://schemas.microsoft.com/office/drawing/2014/main" id="{8EBCE196-AAF7-3C0E-47D6-95BDAFDB87E9}"/>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8">
              <a:extLst>
                <a:ext uri="{FF2B5EF4-FFF2-40B4-BE49-F238E27FC236}">
                  <a16:creationId xmlns:a16="http://schemas.microsoft.com/office/drawing/2014/main" id="{2B7D77EC-2CD4-D568-5594-1B92E5774F68}"/>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28">
              <a:extLst>
                <a:ext uri="{FF2B5EF4-FFF2-40B4-BE49-F238E27FC236}">
                  <a16:creationId xmlns:a16="http://schemas.microsoft.com/office/drawing/2014/main" id="{25640BC6-EB0F-5894-A672-BA59A754B7E9}"/>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28">
              <a:extLst>
                <a:ext uri="{FF2B5EF4-FFF2-40B4-BE49-F238E27FC236}">
                  <a16:creationId xmlns:a16="http://schemas.microsoft.com/office/drawing/2014/main" id="{62E3101C-F942-6DDE-1CD4-229D4B50DE8D}"/>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28">
              <a:extLst>
                <a:ext uri="{FF2B5EF4-FFF2-40B4-BE49-F238E27FC236}">
                  <a16:creationId xmlns:a16="http://schemas.microsoft.com/office/drawing/2014/main" id="{3FA650DC-472D-F2DF-B869-FAB346437BC7}"/>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8">
              <a:extLst>
                <a:ext uri="{FF2B5EF4-FFF2-40B4-BE49-F238E27FC236}">
                  <a16:creationId xmlns:a16="http://schemas.microsoft.com/office/drawing/2014/main" id="{3C67A5D4-65F6-496B-8806-D9B93B71BEEE}"/>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28">
              <a:extLst>
                <a:ext uri="{FF2B5EF4-FFF2-40B4-BE49-F238E27FC236}">
                  <a16:creationId xmlns:a16="http://schemas.microsoft.com/office/drawing/2014/main" id="{CB4E6DDB-DF2F-6F8C-371B-0777BCFD6FE4}"/>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28">
              <a:extLst>
                <a:ext uri="{FF2B5EF4-FFF2-40B4-BE49-F238E27FC236}">
                  <a16:creationId xmlns:a16="http://schemas.microsoft.com/office/drawing/2014/main" id="{A8150BA7-F342-09B1-1897-301386D4A532}"/>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28">
              <a:extLst>
                <a:ext uri="{FF2B5EF4-FFF2-40B4-BE49-F238E27FC236}">
                  <a16:creationId xmlns:a16="http://schemas.microsoft.com/office/drawing/2014/main" id="{D4B6EA61-558C-7656-7505-40DC52C8CFD9}"/>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28">
              <a:extLst>
                <a:ext uri="{FF2B5EF4-FFF2-40B4-BE49-F238E27FC236}">
                  <a16:creationId xmlns:a16="http://schemas.microsoft.com/office/drawing/2014/main" id="{A4490277-91A7-FEA1-BC80-67E9E47FADB2}"/>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8">
              <a:extLst>
                <a:ext uri="{FF2B5EF4-FFF2-40B4-BE49-F238E27FC236}">
                  <a16:creationId xmlns:a16="http://schemas.microsoft.com/office/drawing/2014/main" id="{DF503FA1-69D4-A057-BEE7-0F62093FCBA2}"/>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8">
              <a:extLst>
                <a:ext uri="{FF2B5EF4-FFF2-40B4-BE49-F238E27FC236}">
                  <a16:creationId xmlns:a16="http://schemas.microsoft.com/office/drawing/2014/main" id="{DDC82F80-5C75-F8B8-61AE-01E7FA3200D1}"/>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8">
              <a:extLst>
                <a:ext uri="{FF2B5EF4-FFF2-40B4-BE49-F238E27FC236}">
                  <a16:creationId xmlns:a16="http://schemas.microsoft.com/office/drawing/2014/main" id="{6DC2A6A5-2EF1-94BB-CDD8-087D47CBBDB0}"/>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8">
              <a:extLst>
                <a:ext uri="{FF2B5EF4-FFF2-40B4-BE49-F238E27FC236}">
                  <a16:creationId xmlns:a16="http://schemas.microsoft.com/office/drawing/2014/main" id="{6972B3E2-FED5-4C6C-1794-397888B142A1}"/>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8">
              <a:extLst>
                <a:ext uri="{FF2B5EF4-FFF2-40B4-BE49-F238E27FC236}">
                  <a16:creationId xmlns:a16="http://schemas.microsoft.com/office/drawing/2014/main" id="{497FD047-113A-D5F9-1E3E-0F71D5400753}"/>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8">
              <a:extLst>
                <a:ext uri="{FF2B5EF4-FFF2-40B4-BE49-F238E27FC236}">
                  <a16:creationId xmlns:a16="http://schemas.microsoft.com/office/drawing/2014/main" id="{4FDFC835-F266-6703-7055-2E6BD15F7588}"/>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8">
              <a:extLst>
                <a:ext uri="{FF2B5EF4-FFF2-40B4-BE49-F238E27FC236}">
                  <a16:creationId xmlns:a16="http://schemas.microsoft.com/office/drawing/2014/main" id="{F7E534C7-0E3B-B44A-3F93-218492B80FDE}"/>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8">
              <a:extLst>
                <a:ext uri="{FF2B5EF4-FFF2-40B4-BE49-F238E27FC236}">
                  <a16:creationId xmlns:a16="http://schemas.microsoft.com/office/drawing/2014/main" id="{6F663738-8A90-6F3F-1AE6-7F7F06B6CE49}"/>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8">
              <a:extLst>
                <a:ext uri="{FF2B5EF4-FFF2-40B4-BE49-F238E27FC236}">
                  <a16:creationId xmlns:a16="http://schemas.microsoft.com/office/drawing/2014/main" id="{218BB7EA-AA22-43F1-8818-CDBF71E666DA}"/>
                </a:ext>
              </a:extLst>
            </p:cNvPr>
            <p:cNvSpPr/>
            <p:nvPr/>
          </p:nvSpPr>
          <p:spPr>
            <a:xfrm rot="8236840">
              <a:off x="5801538" y="2318224"/>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28">
              <a:extLst>
                <a:ext uri="{FF2B5EF4-FFF2-40B4-BE49-F238E27FC236}">
                  <a16:creationId xmlns:a16="http://schemas.microsoft.com/office/drawing/2014/main" id="{D77BB8EC-331A-F338-6C28-F17A584A26CB}"/>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8">
              <a:extLst>
                <a:ext uri="{FF2B5EF4-FFF2-40B4-BE49-F238E27FC236}">
                  <a16:creationId xmlns:a16="http://schemas.microsoft.com/office/drawing/2014/main" id="{9ED2A5D3-50E2-7620-E226-8E43D15FCA8E}"/>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8">
              <a:extLst>
                <a:ext uri="{FF2B5EF4-FFF2-40B4-BE49-F238E27FC236}">
                  <a16:creationId xmlns:a16="http://schemas.microsoft.com/office/drawing/2014/main" id="{67F50352-BE2F-4859-375E-2C9D696364ED}"/>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8">
              <a:extLst>
                <a:ext uri="{FF2B5EF4-FFF2-40B4-BE49-F238E27FC236}">
                  <a16:creationId xmlns:a16="http://schemas.microsoft.com/office/drawing/2014/main" id="{8571872C-5F15-EE8B-86BE-E10F25566C79}"/>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8">
              <a:extLst>
                <a:ext uri="{FF2B5EF4-FFF2-40B4-BE49-F238E27FC236}">
                  <a16:creationId xmlns:a16="http://schemas.microsoft.com/office/drawing/2014/main" id="{09B42B44-818A-15EE-51BB-1BADFAC6DA54}"/>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8">
              <a:extLst>
                <a:ext uri="{FF2B5EF4-FFF2-40B4-BE49-F238E27FC236}">
                  <a16:creationId xmlns:a16="http://schemas.microsoft.com/office/drawing/2014/main" id="{76DAEAE7-A044-CE24-BE37-C678ECC0969B}"/>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8">
              <a:extLst>
                <a:ext uri="{FF2B5EF4-FFF2-40B4-BE49-F238E27FC236}">
                  <a16:creationId xmlns:a16="http://schemas.microsoft.com/office/drawing/2014/main" id="{D516716E-0188-9933-A533-4A1527AD8F4E}"/>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8">
              <a:extLst>
                <a:ext uri="{FF2B5EF4-FFF2-40B4-BE49-F238E27FC236}">
                  <a16:creationId xmlns:a16="http://schemas.microsoft.com/office/drawing/2014/main" id="{833AD562-78F0-0C4E-0860-5301BB5497DF}"/>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8">
              <a:extLst>
                <a:ext uri="{FF2B5EF4-FFF2-40B4-BE49-F238E27FC236}">
                  <a16:creationId xmlns:a16="http://schemas.microsoft.com/office/drawing/2014/main" id="{4087D61A-31FF-2512-E4D5-F030B9839AF4}"/>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5" name="Google Shape;685;p28">
            <a:extLst>
              <a:ext uri="{FF2B5EF4-FFF2-40B4-BE49-F238E27FC236}">
                <a16:creationId xmlns:a16="http://schemas.microsoft.com/office/drawing/2014/main" id="{820C1524-BC4A-B7B2-EB8D-01EF44AF37E7}"/>
              </a:ext>
            </a:extLst>
          </p:cNvPr>
          <p:cNvSpPr/>
          <p:nvPr/>
        </p:nvSpPr>
        <p:spPr>
          <a:xfrm rot="2637661">
            <a:off x="9208840" y="3154780"/>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28">
            <a:extLst>
              <a:ext uri="{FF2B5EF4-FFF2-40B4-BE49-F238E27FC236}">
                <a16:creationId xmlns:a16="http://schemas.microsoft.com/office/drawing/2014/main" id="{0EE39380-F807-F056-B9CF-5DEE0A711E7C}"/>
              </a:ext>
            </a:extLst>
          </p:cNvPr>
          <p:cNvSpPr/>
          <p:nvPr/>
        </p:nvSpPr>
        <p:spPr>
          <a:xfrm rot="3831921">
            <a:off x="-661498" y="3234822"/>
            <a:ext cx="264435" cy="264416"/>
          </a:xfrm>
          <a:custGeom>
            <a:avLst/>
            <a:gdLst/>
            <a:ahLst/>
            <a:cxnLst/>
            <a:rect l="l" t="t" r="r" b="b"/>
            <a:pathLst>
              <a:path w="264435" h="264416" extrusionOk="0">
                <a:moveTo>
                  <a:pt x="132265" y="0"/>
                </a:moveTo>
                <a:lnTo>
                  <a:pt x="138442" y="69928"/>
                </a:lnTo>
                <a:cubicBezTo>
                  <a:pt x="141102" y="99762"/>
                  <a:pt x="164762" y="123515"/>
                  <a:pt x="194597" y="126080"/>
                </a:cubicBezTo>
                <a:lnTo>
                  <a:pt x="264436" y="132256"/>
                </a:lnTo>
                <a:lnTo>
                  <a:pt x="194597" y="138432"/>
                </a:lnTo>
                <a:cubicBezTo>
                  <a:pt x="164762" y="141092"/>
                  <a:pt x="141007" y="164750"/>
                  <a:pt x="138442" y="194583"/>
                </a:cubicBezTo>
                <a:lnTo>
                  <a:pt x="132265" y="264416"/>
                </a:lnTo>
                <a:lnTo>
                  <a:pt x="126089" y="194583"/>
                </a:lnTo>
                <a:cubicBezTo>
                  <a:pt x="123429" y="164750"/>
                  <a:pt x="99769" y="140997"/>
                  <a:pt x="69933" y="138432"/>
                </a:cubicBezTo>
                <a:lnTo>
                  <a:pt x="0" y="132256"/>
                </a:lnTo>
                <a:lnTo>
                  <a:pt x="69933" y="126080"/>
                </a:lnTo>
                <a:cubicBezTo>
                  <a:pt x="99769" y="123420"/>
                  <a:pt x="123429" y="99762"/>
                  <a:pt x="126089" y="69928"/>
                </a:cubicBezTo>
                <a:lnTo>
                  <a:pt x="1322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Google Shape;1328;p49">
            <a:extLst>
              <a:ext uri="{FF2B5EF4-FFF2-40B4-BE49-F238E27FC236}">
                <a16:creationId xmlns:a16="http://schemas.microsoft.com/office/drawing/2014/main" id="{D521B902-1CD4-44C5-84BD-6E2BCA6BAE0A}"/>
              </a:ext>
            </a:extLst>
          </p:cNvPr>
          <p:cNvSpPr/>
          <p:nvPr/>
        </p:nvSpPr>
        <p:spPr>
          <a:xfrm rot="1879053">
            <a:off x="-550776" y="4157080"/>
            <a:ext cx="2406618" cy="1972839"/>
          </a:xfrm>
          <a:custGeom>
            <a:avLst/>
            <a:gdLst/>
            <a:ahLst/>
            <a:cxnLst/>
            <a:rect l="l" t="t" r="r" b="b"/>
            <a:pathLst>
              <a:path w="3526180" h="2890606" extrusionOk="0">
                <a:moveTo>
                  <a:pt x="1193674" y="2890606"/>
                </a:moveTo>
                <a:lnTo>
                  <a:pt x="1175331" y="2885403"/>
                </a:lnTo>
                <a:cubicBezTo>
                  <a:pt x="1270976" y="2548829"/>
                  <a:pt x="1549826" y="2268070"/>
                  <a:pt x="1885800" y="2170216"/>
                </a:cubicBezTo>
                <a:cubicBezTo>
                  <a:pt x="1939556" y="2154569"/>
                  <a:pt x="1995933" y="2142777"/>
                  <a:pt x="2050437" y="2131434"/>
                </a:cubicBezTo>
                <a:cubicBezTo>
                  <a:pt x="2176779" y="2105081"/>
                  <a:pt x="2307425" y="2077828"/>
                  <a:pt x="2409771" y="2000189"/>
                </a:cubicBezTo>
                <a:cubicBezTo>
                  <a:pt x="2536000" y="1904394"/>
                  <a:pt x="2597767" y="1745672"/>
                  <a:pt x="2633255" y="1634604"/>
                </a:cubicBezTo>
                <a:cubicBezTo>
                  <a:pt x="2645721" y="1595597"/>
                  <a:pt x="2657251" y="1555392"/>
                  <a:pt x="2668369" y="1516498"/>
                </a:cubicBezTo>
                <a:cubicBezTo>
                  <a:pt x="2697268" y="1415537"/>
                  <a:pt x="2727178" y="1311132"/>
                  <a:pt x="2776816" y="1216348"/>
                </a:cubicBezTo>
                <a:cubicBezTo>
                  <a:pt x="2916859" y="948991"/>
                  <a:pt x="3224833" y="775706"/>
                  <a:pt x="3526180" y="794836"/>
                </a:cubicBezTo>
                <a:lnTo>
                  <a:pt x="3524945" y="813852"/>
                </a:lnTo>
                <a:cubicBezTo>
                  <a:pt x="3231271" y="795098"/>
                  <a:pt x="2930335" y="964264"/>
                  <a:pt x="2793699" y="1225183"/>
                </a:cubicBezTo>
                <a:cubicBezTo>
                  <a:pt x="2744960" y="1318245"/>
                  <a:pt x="2715349" y="1421676"/>
                  <a:pt x="2686712" y="1521701"/>
                </a:cubicBezTo>
                <a:cubicBezTo>
                  <a:pt x="2675519" y="1560708"/>
                  <a:pt x="2663989" y="1601100"/>
                  <a:pt x="2651448" y="1640369"/>
                </a:cubicBezTo>
                <a:cubicBezTo>
                  <a:pt x="2615174" y="1753908"/>
                  <a:pt x="2551835" y="1916298"/>
                  <a:pt x="2421301" y="2015312"/>
                </a:cubicBezTo>
                <a:cubicBezTo>
                  <a:pt x="2315549" y="2095572"/>
                  <a:pt x="2182768" y="2123236"/>
                  <a:pt x="2054331" y="2150039"/>
                </a:cubicBezTo>
                <a:cubicBezTo>
                  <a:pt x="2000163" y="2161345"/>
                  <a:pt x="1944161" y="2173024"/>
                  <a:pt x="1891116" y="2188485"/>
                </a:cubicBezTo>
                <a:cubicBezTo>
                  <a:pt x="1561281" y="2284579"/>
                  <a:pt x="1287522" y="2560172"/>
                  <a:pt x="1193674" y="2890606"/>
                </a:cubicBezTo>
                <a:close/>
                <a:moveTo>
                  <a:pt x="1063065" y="2802448"/>
                </a:moveTo>
                <a:lnTo>
                  <a:pt x="1044722" y="2797244"/>
                </a:lnTo>
                <a:cubicBezTo>
                  <a:pt x="1140367" y="2460671"/>
                  <a:pt x="1419254" y="2179912"/>
                  <a:pt x="1755191" y="2082058"/>
                </a:cubicBezTo>
                <a:cubicBezTo>
                  <a:pt x="1808947" y="2066411"/>
                  <a:pt x="1865286" y="2054656"/>
                  <a:pt x="1919791" y="2043276"/>
                </a:cubicBezTo>
                <a:cubicBezTo>
                  <a:pt x="2046170" y="2016922"/>
                  <a:pt x="2176854" y="1989670"/>
                  <a:pt x="2279200" y="1912031"/>
                </a:cubicBezTo>
                <a:cubicBezTo>
                  <a:pt x="2405429" y="1816236"/>
                  <a:pt x="2467196" y="1657514"/>
                  <a:pt x="2502684" y="1546445"/>
                </a:cubicBezTo>
                <a:cubicBezTo>
                  <a:pt x="2515149" y="1507439"/>
                  <a:pt x="2526679" y="1467234"/>
                  <a:pt x="2537797" y="1428377"/>
                </a:cubicBezTo>
                <a:cubicBezTo>
                  <a:pt x="2566697" y="1327416"/>
                  <a:pt x="2596607" y="1223012"/>
                  <a:pt x="2646245" y="1128227"/>
                </a:cubicBezTo>
                <a:cubicBezTo>
                  <a:pt x="2786250" y="860870"/>
                  <a:pt x="3094149" y="687548"/>
                  <a:pt x="3395609" y="706715"/>
                </a:cubicBezTo>
                <a:lnTo>
                  <a:pt x="3394373" y="725731"/>
                </a:lnTo>
                <a:cubicBezTo>
                  <a:pt x="3100775" y="707164"/>
                  <a:pt x="2799726" y="876181"/>
                  <a:pt x="2663128" y="1137062"/>
                </a:cubicBezTo>
                <a:cubicBezTo>
                  <a:pt x="2614388" y="1230124"/>
                  <a:pt x="2584778" y="1333593"/>
                  <a:pt x="2556103" y="1433618"/>
                </a:cubicBezTo>
                <a:cubicBezTo>
                  <a:pt x="2544947" y="1472625"/>
                  <a:pt x="2533380" y="1512979"/>
                  <a:pt x="2520839" y="1552248"/>
                </a:cubicBezTo>
                <a:cubicBezTo>
                  <a:pt x="2484565" y="1665749"/>
                  <a:pt x="2421226" y="1828140"/>
                  <a:pt x="2290692" y="1927192"/>
                </a:cubicBezTo>
                <a:cubicBezTo>
                  <a:pt x="2184902" y="2007451"/>
                  <a:pt x="2052122" y="2035153"/>
                  <a:pt x="1923647" y="2061919"/>
                </a:cubicBezTo>
                <a:cubicBezTo>
                  <a:pt x="1869516" y="2073224"/>
                  <a:pt x="1813514" y="2084904"/>
                  <a:pt x="1760470" y="2100327"/>
                </a:cubicBezTo>
                <a:cubicBezTo>
                  <a:pt x="1430672" y="2196421"/>
                  <a:pt x="1156913" y="2472013"/>
                  <a:pt x="1063028" y="2802448"/>
                </a:cubicBezTo>
                <a:close/>
                <a:moveTo>
                  <a:pt x="932456" y="2714290"/>
                </a:moveTo>
                <a:lnTo>
                  <a:pt x="914151" y="2709086"/>
                </a:lnTo>
                <a:cubicBezTo>
                  <a:pt x="1009796" y="2372475"/>
                  <a:pt x="1288645" y="2091754"/>
                  <a:pt x="1624620" y="1993900"/>
                </a:cubicBezTo>
                <a:cubicBezTo>
                  <a:pt x="1678376" y="1978253"/>
                  <a:pt x="1734715" y="1966498"/>
                  <a:pt x="1789257" y="1955118"/>
                </a:cubicBezTo>
                <a:cubicBezTo>
                  <a:pt x="1915636" y="1928764"/>
                  <a:pt x="2046282" y="1901512"/>
                  <a:pt x="2148628" y="1823872"/>
                </a:cubicBezTo>
                <a:cubicBezTo>
                  <a:pt x="2274820" y="1728115"/>
                  <a:pt x="2336624" y="1569393"/>
                  <a:pt x="2372112" y="1458287"/>
                </a:cubicBezTo>
                <a:cubicBezTo>
                  <a:pt x="2384578" y="1419281"/>
                  <a:pt x="2396108" y="1379038"/>
                  <a:pt x="2407226" y="1340144"/>
                </a:cubicBezTo>
                <a:cubicBezTo>
                  <a:pt x="2436125" y="1239183"/>
                  <a:pt x="2466035" y="1134816"/>
                  <a:pt x="2515636" y="1040032"/>
                </a:cubicBezTo>
                <a:cubicBezTo>
                  <a:pt x="2655678" y="772674"/>
                  <a:pt x="2963727" y="599390"/>
                  <a:pt x="3265000" y="618519"/>
                </a:cubicBezTo>
                <a:lnTo>
                  <a:pt x="3263765" y="637536"/>
                </a:lnTo>
                <a:cubicBezTo>
                  <a:pt x="2969866" y="618706"/>
                  <a:pt x="2669117" y="787948"/>
                  <a:pt x="2532519" y="1048866"/>
                </a:cubicBezTo>
                <a:cubicBezTo>
                  <a:pt x="2483779" y="1141891"/>
                  <a:pt x="2454206" y="1245322"/>
                  <a:pt x="2425531" y="1345347"/>
                </a:cubicBezTo>
                <a:cubicBezTo>
                  <a:pt x="2414376" y="1384392"/>
                  <a:pt x="2402808" y="1424746"/>
                  <a:pt x="2390268" y="1464052"/>
                </a:cubicBezTo>
                <a:cubicBezTo>
                  <a:pt x="2353956" y="1577591"/>
                  <a:pt x="2290617" y="1739982"/>
                  <a:pt x="2160121" y="1838996"/>
                </a:cubicBezTo>
                <a:cubicBezTo>
                  <a:pt x="2054368" y="1919256"/>
                  <a:pt x="1921550" y="1946957"/>
                  <a:pt x="1793113" y="1973723"/>
                </a:cubicBezTo>
                <a:cubicBezTo>
                  <a:pt x="1738945" y="1985028"/>
                  <a:pt x="1682980" y="1996708"/>
                  <a:pt x="1629936" y="2012131"/>
                </a:cubicBezTo>
                <a:cubicBezTo>
                  <a:pt x="1300138" y="2108225"/>
                  <a:pt x="1026379" y="2383818"/>
                  <a:pt x="932456" y="2714252"/>
                </a:cubicBezTo>
                <a:close/>
                <a:moveTo>
                  <a:pt x="801884" y="2626131"/>
                </a:moveTo>
                <a:lnTo>
                  <a:pt x="783542" y="2620928"/>
                </a:lnTo>
                <a:cubicBezTo>
                  <a:pt x="879187" y="2284317"/>
                  <a:pt x="1158074" y="2003595"/>
                  <a:pt x="1494011" y="1905742"/>
                </a:cubicBezTo>
                <a:cubicBezTo>
                  <a:pt x="1547767" y="1890094"/>
                  <a:pt x="1604143" y="1878302"/>
                  <a:pt x="1658648" y="1866960"/>
                </a:cubicBezTo>
                <a:cubicBezTo>
                  <a:pt x="1784989" y="1840606"/>
                  <a:pt x="1915673" y="1813354"/>
                  <a:pt x="2018019" y="1735714"/>
                </a:cubicBezTo>
                <a:cubicBezTo>
                  <a:pt x="2144211" y="1639957"/>
                  <a:pt x="2206015" y="1481197"/>
                  <a:pt x="2241503" y="1370129"/>
                </a:cubicBezTo>
                <a:cubicBezTo>
                  <a:pt x="2253969" y="1331123"/>
                  <a:pt x="2265499" y="1290880"/>
                  <a:pt x="2276617" y="1251986"/>
                </a:cubicBezTo>
                <a:cubicBezTo>
                  <a:pt x="2305516" y="1151025"/>
                  <a:pt x="2335389" y="1046657"/>
                  <a:pt x="2385027" y="951911"/>
                </a:cubicBezTo>
                <a:cubicBezTo>
                  <a:pt x="2525069" y="684554"/>
                  <a:pt x="2833043" y="511270"/>
                  <a:pt x="3134391" y="530399"/>
                </a:cubicBezTo>
                <a:lnTo>
                  <a:pt x="3133155" y="549415"/>
                </a:lnTo>
                <a:cubicBezTo>
                  <a:pt x="2839669" y="530548"/>
                  <a:pt x="2538546" y="699827"/>
                  <a:pt x="2401910" y="960745"/>
                </a:cubicBezTo>
                <a:cubicBezTo>
                  <a:pt x="2353170" y="1053770"/>
                  <a:pt x="2323559" y="1157202"/>
                  <a:pt x="2294922" y="1257226"/>
                </a:cubicBezTo>
                <a:cubicBezTo>
                  <a:pt x="2283767" y="1296271"/>
                  <a:pt x="2272199" y="1336663"/>
                  <a:pt x="2259659" y="1375932"/>
                </a:cubicBezTo>
                <a:cubicBezTo>
                  <a:pt x="2223347" y="1489470"/>
                  <a:pt x="2160008" y="1651861"/>
                  <a:pt x="2029511" y="1750875"/>
                </a:cubicBezTo>
                <a:cubicBezTo>
                  <a:pt x="1923722" y="1831135"/>
                  <a:pt x="1790941" y="1858837"/>
                  <a:pt x="1662504" y="1885602"/>
                </a:cubicBezTo>
                <a:cubicBezTo>
                  <a:pt x="1608336" y="1896907"/>
                  <a:pt x="1552334" y="1908587"/>
                  <a:pt x="1499289" y="1924047"/>
                </a:cubicBezTo>
                <a:cubicBezTo>
                  <a:pt x="1169491" y="2020142"/>
                  <a:pt x="895733" y="2295734"/>
                  <a:pt x="801847" y="2626169"/>
                </a:cubicBezTo>
                <a:close/>
                <a:moveTo>
                  <a:pt x="671275" y="2537973"/>
                </a:moveTo>
                <a:lnTo>
                  <a:pt x="652933" y="2532770"/>
                </a:lnTo>
                <a:cubicBezTo>
                  <a:pt x="748578" y="2196196"/>
                  <a:pt x="1027427" y="1915437"/>
                  <a:pt x="1363402" y="1817584"/>
                </a:cubicBezTo>
                <a:cubicBezTo>
                  <a:pt x="1417158" y="1801936"/>
                  <a:pt x="1473497" y="1790181"/>
                  <a:pt x="1528001" y="1778802"/>
                </a:cubicBezTo>
                <a:cubicBezTo>
                  <a:pt x="1654380" y="1752448"/>
                  <a:pt x="1785027" y="1725195"/>
                  <a:pt x="1887373" y="1647556"/>
                </a:cubicBezTo>
                <a:cubicBezTo>
                  <a:pt x="2013602" y="1551761"/>
                  <a:pt x="2075369" y="1393039"/>
                  <a:pt x="2110857" y="1281971"/>
                </a:cubicBezTo>
                <a:cubicBezTo>
                  <a:pt x="2123322" y="1242927"/>
                  <a:pt x="2134890" y="1202685"/>
                  <a:pt x="2146008" y="1163753"/>
                </a:cubicBezTo>
                <a:cubicBezTo>
                  <a:pt x="2174907" y="1062829"/>
                  <a:pt x="2204780" y="958499"/>
                  <a:pt x="2254381" y="863752"/>
                </a:cubicBezTo>
                <a:cubicBezTo>
                  <a:pt x="2394423" y="596433"/>
                  <a:pt x="2701873" y="422999"/>
                  <a:pt x="3003744" y="442240"/>
                </a:cubicBezTo>
                <a:lnTo>
                  <a:pt x="3002509" y="461257"/>
                </a:lnTo>
                <a:cubicBezTo>
                  <a:pt x="2708648" y="442539"/>
                  <a:pt x="2407900" y="611706"/>
                  <a:pt x="2271264" y="872587"/>
                </a:cubicBezTo>
                <a:cubicBezTo>
                  <a:pt x="2222561" y="965612"/>
                  <a:pt x="2192951" y="1069006"/>
                  <a:pt x="2164313" y="1168994"/>
                </a:cubicBezTo>
                <a:cubicBezTo>
                  <a:pt x="2153120" y="1208038"/>
                  <a:pt x="2141553" y="1248467"/>
                  <a:pt x="2129012" y="1287773"/>
                </a:cubicBezTo>
                <a:cubicBezTo>
                  <a:pt x="2092738" y="1401275"/>
                  <a:pt x="2029399" y="1563666"/>
                  <a:pt x="1898865" y="1662717"/>
                </a:cubicBezTo>
                <a:cubicBezTo>
                  <a:pt x="1793075" y="1742976"/>
                  <a:pt x="1660295" y="1770678"/>
                  <a:pt x="1531857" y="1797444"/>
                </a:cubicBezTo>
                <a:cubicBezTo>
                  <a:pt x="1477727" y="1808749"/>
                  <a:pt x="1421725" y="1820429"/>
                  <a:pt x="1368680" y="1835852"/>
                </a:cubicBezTo>
                <a:cubicBezTo>
                  <a:pt x="1038845" y="1931946"/>
                  <a:pt x="765086" y="2207539"/>
                  <a:pt x="671201" y="2537973"/>
                </a:cubicBezTo>
                <a:close/>
                <a:moveTo>
                  <a:pt x="540704" y="2449815"/>
                </a:moveTo>
                <a:lnTo>
                  <a:pt x="522361" y="2444612"/>
                </a:lnTo>
                <a:cubicBezTo>
                  <a:pt x="617969" y="2108000"/>
                  <a:pt x="896856" y="1827279"/>
                  <a:pt x="1232830" y="1729425"/>
                </a:cubicBezTo>
                <a:cubicBezTo>
                  <a:pt x="1286586" y="1713778"/>
                  <a:pt x="1342925" y="1702023"/>
                  <a:pt x="1397430" y="1690643"/>
                </a:cubicBezTo>
                <a:cubicBezTo>
                  <a:pt x="1523809" y="1664290"/>
                  <a:pt x="1654455" y="1637037"/>
                  <a:pt x="1756801" y="1559398"/>
                </a:cubicBezTo>
                <a:cubicBezTo>
                  <a:pt x="1883030" y="1463603"/>
                  <a:pt x="1944797" y="1304881"/>
                  <a:pt x="1980285" y="1193813"/>
                </a:cubicBezTo>
                <a:cubicBezTo>
                  <a:pt x="1992788" y="1154768"/>
                  <a:pt x="2004318" y="1114489"/>
                  <a:pt x="2015436" y="1075557"/>
                </a:cubicBezTo>
                <a:cubicBezTo>
                  <a:pt x="2044336" y="974633"/>
                  <a:pt x="2074208" y="870303"/>
                  <a:pt x="2123809" y="775594"/>
                </a:cubicBezTo>
                <a:cubicBezTo>
                  <a:pt x="2263851" y="508237"/>
                  <a:pt x="2571825" y="334878"/>
                  <a:pt x="2873173" y="354082"/>
                </a:cubicBezTo>
                <a:lnTo>
                  <a:pt x="2871937" y="373099"/>
                </a:lnTo>
                <a:cubicBezTo>
                  <a:pt x="2578301" y="354269"/>
                  <a:pt x="2277328" y="523510"/>
                  <a:pt x="2140692" y="784429"/>
                </a:cubicBezTo>
                <a:cubicBezTo>
                  <a:pt x="2091990" y="877416"/>
                  <a:pt x="2062379" y="980810"/>
                  <a:pt x="2033742" y="1080798"/>
                </a:cubicBezTo>
                <a:cubicBezTo>
                  <a:pt x="2022549" y="1119879"/>
                  <a:pt x="2010981" y="1160271"/>
                  <a:pt x="1998441" y="1199615"/>
                </a:cubicBezTo>
                <a:cubicBezTo>
                  <a:pt x="1962167" y="1313154"/>
                  <a:pt x="1898828" y="1475507"/>
                  <a:pt x="1768294" y="1574559"/>
                </a:cubicBezTo>
                <a:cubicBezTo>
                  <a:pt x="1662541" y="1654819"/>
                  <a:pt x="1529723" y="1682520"/>
                  <a:pt x="1401286" y="1709285"/>
                </a:cubicBezTo>
                <a:cubicBezTo>
                  <a:pt x="1347155" y="1720591"/>
                  <a:pt x="1291153" y="1732270"/>
                  <a:pt x="1238109" y="1747693"/>
                </a:cubicBezTo>
                <a:cubicBezTo>
                  <a:pt x="908311" y="1843788"/>
                  <a:pt x="634515" y="2119381"/>
                  <a:pt x="540666" y="2449815"/>
                </a:cubicBezTo>
                <a:close/>
                <a:moveTo>
                  <a:pt x="410095" y="2361657"/>
                </a:moveTo>
                <a:lnTo>
                  <a:pt x="391752" y="2356453"/>
                </a:lnTo>
                <a:cubicBezTo>
                  <a:pt x="487397" y="2019842"/>
                  <a:pt x="766284" y="1739121"/>
                  <a:pt x="1102221" y="1641267"/>
                </a:cubicBezTo>
                <a:cubicBezTo>
                  <a:pt x="1155977" y="1625619"/>
                  <a:pt x="1212354" y="1613827"/>
                  <a:pt x="1266858" y="1602485"/>
                </a:cubicBezTo>
                <a:cubicBezTo>
                  <a:pt x="1393200" y="1576131"/>
                  <a:pt x="1523884" y="1548879"/>
                  <a:pt x="1626230" y="1471240"/>
                </a:cubicBezTo>
                <a:cubicBezTo>
                  <a:pt x="1752459" y="1375445"/>
                  <a:pt x="1814226" y="1216722"/>
                  <a:pt x="1849714" y="1105654"/>
                </a:cubicBezTo>
                <a:cubicBezTo>
                  <a:pt x="1862179" y="1066648"/>
                  <a:pt x="1873709" y="1026443"/>
                  <a:pt x="1884827" y="987549"/>
                </a:cubicBezTo>
                <a:cubicBezTo>
                  <a:pt x="1913727" y="886588"/>
                  <a:pt x="1943637" y="782183"/>
                  <a:pt x="1993275" y="687399"/>
                </a:cubicBezTo>
                <a:cubicBezTo>
                  <a:pt x="2133280" y="420042"/>
                  <a:pt x="2441366" y="246832"/>
                  <a:pt x="2742639" y="265886"/>
                </a:cubicBezTo>
                <a:lnTo>
                  <a:pt x="2741403" y="284903"/>
                </a:lnTo>
                <a:cubicBezTo>
                  <a:pt x="2447468" y="266148"/>
                  <a:pt x="2146756" y="435315"/>
                  <a:pt x="2010158" y="696233"/>
                </a:cubicBezTo>
                <a:cubicBezTo>
                  <a:pt x="1961418" y="789295"/>
                  <a:pt x="1931808" y="892727"/>
                  <a:pt x="1903170" y="992752"/>
                </a:cubicBezTo>
                <a:cubicBezTo>
                  <a:pt x="1891977" y="1031758"/>
                  <a:pt x="1880447" y="1072150"/>
                  <a:pt x="1867907" y="1111419"/>
                </a:cubicBezTo>
                <a:cubicBezTo>
                  <a:pt x="1831633" y="1224958"/>
                  <a:pt x="1768294" y="1387311"/>
                  <a:pt x="1637759" y="1486363"/>
                </a:cubicBezTo>
                <a:cubicBezTo>
                  <a:pt x="1532007" y="1566623"/>
                  <a:pt x="1399189" y="1594324"/>
                  <a:pt x="1270789" y="1621090"/>
                </a:cubicBezTo>
                <a:cubicBezTo>
                  <a:pt x="1216621" y="1632395"/>
                  <a:pt x="1160619" y="1644075"/>
                  <a:pt x="1107575" y="1659535"/>
                </a:cubicBezTo>
                <a:cubicBezTo>
                  <a:pt x="777777" y="1755629"/>
                  <a:pt x="504018" y="2031222"/>
                  <a:pt x="410132" y="2361657"/>
                </a:cubicBezTo>
                <a:close/>
                <a:moveTo>
                  <a:pt x="279486" y="2273499"/>
                </a:moveTo>
                <a:lnTo>
                  <a:pt x="261181" y="2268295"/>
                </a:lnTo>
                <a:cubicBezTo>
                  <a:pt x="356826" y="1931721"/>
                  <a:pt x="635675" y="1650963"/>
                  <a:pt x="971650" y="1553109"/>
                </a:cubicBezTo>
                <a:cubicBezTo>
                  <a:pt x="1025406" y="1537461"/>
                  <a:pt x="1081745" y="1525707"/>
                  <a:pt x="1136249" y="1514327"/>
                </a:cubicBezTo>
                <a:cubicBezTo>
                  <a:pt x="1262628" y="1487973"/>
                  <a:pt x="1393312" y="1460721"/>
                  <a:pt x="1495658" y="1383081"/>
                </a:cubicBezTo>
                <a:cubicBezTo>
                  <a:pt x="1621850" y="1287324"/>
                  <a:pt x="1683654" y="1128564"/>
                  <a:pt x="1719142" y="1017496"/>
                </a:cubicBezTo>
                <a:cubicBezTo>
                  <a:pt x="1731608" y="978489"/>
                  <a:pt x="1743138" y="938285"/>
                  <a:pt x="1754256" y="899390"/>
                </a:cubicBezTo>
                <a:cubicBezTo>
                  <a:pt x="1783155" y="798429"/>
                  <a:pt x="1813065" y="694025"/>
                  <a:pt x="1862666" y="599278"/>
                </a:cubicBezTo>
                <a:cubicBezTo>
                  <a:pt x="2002708" y="331921"/>
                  <a:pt x="2310570" y="158636"/>
                  <a:pt x="2612030" y="177765"/>
                </a:cubicBezTo>
                <a:lnTo>
                  <a:pt x="2610795" y="196782"/>
                </a:lnTo>
                <a:cubicBezTo>
                  <a:pt x="2317495" y="178252"/>
                  <a:pt x="2016185" y="347194"/>
                  <a:pt x="1879549" y="608113"/>
                </a:cubicBezTo>
                <a:cubicBezTo>
                  <a:pt x="1830809" y="701137"/>
                  <a:pt x="1801198" y="804606"/>
                  <a:pt x="1772561" y="904631"/>
                </a:cubicBezTo>
                <a:cubicBezTo>
                  <a:pt x="1761368" y="943675"/>
                  <a:pt x="1749838" y="984029"/>
                  <a:pt x="1737298" y="1023298"/>
                </a:cubicBezTo>
                <a:cubicBezTo>
                  <a:pt x="1700986" y="1136837"/>
                  <a:pt x="1637647" y="1299228"/>
                  <a:pt x="1507150" y="1398242"/>
                </a:cubicBezTo>
                <a:cubicBezTo>
                  <a:pt x="1401398" y="1478502"/>
                  <a:pt x="1268580" y="1506203"/>
                  <a:pt x="1140143" y="1532969"/>
                </a:cubicBezTo>
                <a:cubicBezTo>
                  <a:pt x="1086012" y="1544274"/>
                  <a:pt x="1030010" y="1555954"/>
                  <a:pt x="976966" y="1571377"/>
                </a:cubicBezTo>
                <a:cubicBezTo>
                  <a:pt x="647168" y="1667471"/>
                  <a:pt x="373409" y="1943064"/>
                  <a:pt x="279486" y="2273499"/>
                </a:cubicBezTo>
                <a:close/>
                <a:moveTo>
                  <a:pt x="148914" y="2185340"/>
                </a:moveTo>
                <a:lnTo>
                  <a:pt x="130609" y="2180137"/>
                </a:lnTo>
                <a:cubicBezTo>
                  <a:pt x="226254" y="1843526"/>
                  <a:pt x="505104" y="1562804"/>
                  <a:pt x="841078" y="1464951"/>
                </a:cubicBezTo>
                <a:cubicBezTo>
                  <a:pt x="894834" y="1449303"/>
                  <a:pt x="951173" y="1437549"/>
                  <a:pt x="1005715" y="1426168"/>
                </a:cubicBezTo>
                <a:cubicBezTo>
                  <a:pt x="1132094" y="1399815"/>
                  <a:pt x="1262741" y="1372562"/>
                  <a:pt x="1365087" y="1294923"/>
                </a:cubicBezTo>
                <a:cubicBezTo>
                  <a:pt x="1491278" y="1199166"/>
                  <a:pt x="1553083" y="1040444"/>
                  <a:pt x="1588570" y="929338"/>
                </a:cubicBezTo>
                <a:cubicBezTo>
                  <a:pt x="1601036" y="890331"/>
                  <a:pt x="1612566" y="850089"/>
                  <a:pt x="1623684" y="811195"/>
                </a:cubicBezTo>
                <a:cubicBezTo>
                  <a:pt x="1652583" y="710271"/>
                  <a:pt x="1682456" y="605866"/>
                  <a:pt x="1732094" y="511120"/>
                </a:cubicBezTo>
                <a:cubicBezTo>
                  <a:pt x="1872137" y="243762"/>
                  <a:pt x="2180036" y="70590"/>
                  <a:pt x="2481458" y="89607"/>
                </a:cubicBezTo>
                <a:lnTo>
                  <a:pt x="2480223" y="108624"/>
                </a:lnTo>
                <a:cubicBezTo>
                  <a:pt x="2186437" y="89794"/>
                  <a:pt x="1885613" y="259036"/>
                  <a:pt x="1748977" y="519954"/>
                </a:cubicBezTo>
                <a:cubicBezTo>
                  <a:pt x="1700238" y="612979"/>
                  <a:pt x="1670627" y="716410"/>
                  <a:pt x="1641990" y="816435"/>
                </a:cubicBezTo>
                <a:cubicBezTo>
                  <a:pt x="1630834" y="855480"/>
                  <a:pt x="1619267" y="895872"/>
                  <a:pt x="1606726" y="935140"/>
                </a:cubicBezTo>
                <a:cubicBezTo>
                  <a:pt x="1570415" y="1048679"/>
                  <a:pt x="1507076" y="1211070"/>
                  <a:pt x="1376579" y="1310084"/>
                </a:cubicBezTo>
                <a:cubicBezTo>
                  <a:pt x="1270827" y="1390344"/>
                  <a:pt x="1138009" y="1418045"/>
                  <a:pt x="1009571" y="1444811"/>
                </a:cubicBezTo>
                <a:cubicBezTo>
                  <a:pt x="955403" y="1456116"/>
                  <a:pt x="899439" y="1467795"/>
                  <a:pt x="846394" y="1483218"/>
                </a:cubicBezTo>
                <a:cubicBezTo>
                  <a:pt x="516596" y="1579313"/>
                  <a:pt x="242838" y="1854906"/>
                  <a:pt x="148914" y="2185340"/>
                </a:cubicBezTo>
                <a:close/>
                <a:moveTo>
                  <a:pt x="18343" y="2097182"/>
                </a:moveTo>
                <a:lnTo>
                  <a:pt x="0" y="2091979"/>
                </a:lnTo>
                <a:cubicBezTo>
                  <a:pt x="95645" y="1755368"/>
                  <a:pt x="374532" y="1474646"/>
                  <a:pt x="710469" y="1376792"/>
                </a:cubicBezTo>
                <a:cubicBezTo>
                  <a:pt x="764225" y="1361145"/>
                  <a:pt x="820602" y="1349353"/>
                  <a:pt x="875106" y="1338010"/>
                </a:cubicBezTo>
                <a:cubicBezTo>
                  <a:pt x="1001485" y="1311656"/>
                  <a:pt x="1132132" y="1284404"/>
                  <a:pt x="1234440" y="1206765"/>
                </a:cubicBezTo>
                <a:cubicBezTo>
                  <a:pt x="1360707" y="1110970"/>
                  <a:pt x="1422474" y="952248"/>
                  <a:pt x="1457962" y="841180"/>
                </a:cubicBezTo>
                <a:cubicBezTo>
                  <a:pt x="1470465" y="802135"/>
                  <a:pt x="1481994" y="761856"/>
                  <a:pt x="1493112" y="722924"/>
                </a:cubicBezTo>
                <a:cubicBezTo>
                  <a:pt x="1522012" y="622001"/>
                  <a:pt x="1551885" y="517671"/>
                  <a:pt x="1601485" y="422961"/>
                </a:cubicBezTo>
                <a:cubicBezTo>
                  <a:pt x="1741528" y="155604"/>
                  <a:pt x="2049352" y="-17755"/>
                  <a:pt x="2350849" y="1449"/>
                </a:cubicBezTo>
                <a:lnTo>
                  <a:pt x="2349614" y="20465"/>
                </a:lnTo>
                <a:cubicBezTo>
                  <a:pt x="2056127" y="1711"/>
                  <a:pt x="1755004" y="170877"/>
                  <a:pt x="1618368" y="431796"/>
                </a:cubicBezTo>
                <a:cubicBezTo>
                  <a:pt x="1569666" y="524783"/>
                  <a:pt x="1540055" y="628177"/>
                  <a:pt x="1511418" y="728165"/>
                </a:cubicBezTo>
                <a:cubicBezTo>
                  <a:pt x="1500225" y="767247"/>
                  <a:pt x="1488658" y="807638"/>
                  <a:pt x="1476080" y="846982"/>
                </a:cubicBezTo>
                <a:cubicBezTo>
                  <a:pt x="1439806" y="960521"/>
                  <a:pt x="1376467" y="1122911"/>
                  <a:pt x="1245932" y="1221926"/>
                </a:cubicBezTo>
                <a:cubicBezTo>
                  <a:pt x="1140180" y="1302185"/>
                  <a:pt x="1007400" y="1329887"/>
                  <a:pt x="878962" y="1356653"/>
                </a:cubicBezTo>
                <a:cubicBezTo>
                  <a:pt x="824794" y="1367958"/>
                  <a:pt x="768792" y="1379637"/>
                  <a:pt x="715748" y="1395098"/>
                </a:cubicBezTo>
                <a:cubicBezTo>
                  <a:pt x="385950" y="1491155"/>
                  <a:pt x="112191" y="1766748"/>
                  <a:pt x="18305" y="20972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728;p31">
            <a:extLst>
              <a:ext uri="{FF2B5EF4-FFF2-40B4-BE49-F238E27FC236}">
                <a16:creationId xmlns:a16="http://schemas.microsoft.com/office/drawing/2014/main" id="{4F574F6C-F862-6566-E7B4-6D5F84779417}"/>
              </a:ext>
            </a:extLst>
          </p:cNvPr>
          <p:cNvGrpSpPr/>
          <p:nvPr/>
        </p:nvGrpSpPr>
        <p:grpSpPr>
          <a:xfrm rot="10178714">
            <a:off x="8411538" y="4656880"/>
            <a:ext cx="469058" cy="448115"/>
            <a:chOff x="5348931" y="2165350"/>
            <a:chExt cx="962763" cy="919776"/>
          </a:xfrm>
        </p:grpSpPr>
        <p:sp>
          <p:nvSpPr>
            <p:cNvPr id="10" name="Google Shape;729;p31">
              <a:extLst>
                <a:ext uri="{FF2B5EF4-FFF2-40B4-BE49-F238E27FC236}">
                  <a16:creationId xmlns:a16="http://schemas.microsoft.com/office/drawing/2014/main" id="{530570E5-BDBD-D89D-B26C-6242A3F5FF7E}"/>
                </a:ext>
              </a:extLst>
            </p:cNvPr>
            <p:cNvSpPr/>
            <p:nvPr/>
          </p:nvSpPr>
          <p:spPr>
            <a:xfrm>
              <a:off x="5801538" y="2181881"/>
              <a:ext cx="67652" cy="400662"/>
            </a:xfrm>
            <a:custGeom>
              <a:avLst/>
              <a:gdLst/>
              <a:ahLst/>
              <a:cxnLst/>
              <a:rect l="l" t="t" r="r" b="b"/>
              <a:pathLst>
                <a:path w="67652" h="400662" extrusionOk="0">
                  <a:moveTo>
                    <a:pt x="0" y="400663"/>
                  </a:moveTo>
                  <a:lnTo>
                    <a:pt x="67653"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30;p31">
              <a:extLst>
                <a:ext uri="{FF2B5EF4-FFF2-40B4-BE49-F238E27FC236}">
                  <a16:creationId xmlns:a16="http://schemas.microsoft.com/office/drawing/2014/main" id="{47912038-6EFC-CD7C-1C7C-D883B17E1830}"/>
                </a:ext>
              </a:extLst>
            </p:cNvPr>
            <p:cNvSpPr/>
            <p:nvPr/>
          </p:nvSpPr>
          <p:spPr>
            <a:xfrm>
              <a:off x="5852753" y="2165350"/>
              <a:ext cx="33066" cy="33063"/>
            </a:xfrm>
            <a:custGeom>
              <a:avLst/>
              <a:gdLst/>
              <a:ahLst/>
              <a:cxnLst/>
              <a:rect l="l" t="t" r="r" b="b"/>
              <a:pathLst>
                <a:path w="33066" h="33063" extrusionOk="0">
                  <a:moveTo>
                    <a:pt x="33066" y="16532"/>
                  </a:moveTo>
                  <a:cubicBezTo>
                    <a:pt x="33066" y="7411"/>
                    <a:pt x="25655" y="0"/>
                    <a:pt x="16533" y="0"/>
                  </a:cubicBezTo>
                  <a:cubicBezTo>
                    <a:pt x="7411" y="0"/>
                    <a:pt x="0" y="7411"/>
                    <a:pt x="0" y="16532"/>
                  </a:cubicBezTo>
                  <a:cubicBezTo>
                    <a:pt x="0" y="25653"/>
                    <a:pt x="7411" y="33064"/>
                    <a:pt x="16533" y="33064"/>
                  </a:cubicBezTo>
                  <a:cubicBezTo>
                    <a:pt x="25655" y="33064"/>
                    <a:pt x="33066" y="25653"/>
                    <a:pt x="33066" y="1653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31;p31">
              <a:extLst>
                <a:ext uri="{FF2B5EF4-FFF2-40B4-BE49-F238E27FC236}">
                  <a16:creationId xmlns:a16="http://schemas.microsoft.com/office/drawing/2014/main" id="{CE473BC3-C9EB-34EB-5866-590A762CAD43}"/>
                </a:ext>
              </a:extLst>
            </p:cNvPr>
            <p:cNvSpPr/>
            <p:nvPr/>
          </p:nvSpPr>
          <p:spPr>
            <a:xfrm>
              <a:off x="5365499" y="2582544"/>
              <a:ext cx="436038" cy="31828"/>
            </a:xfrm>
            <a:custGeom>
              <a:avLst/>
              <a:gdLst/>
              <a:ahLst/>
              <a:cxnLst/>
              <a:rect l="l" t="t" r="r" b="b"/>
              <a:pathLst>
                <a:path w="436038" h="31828" extrusionOk="0">
                  <a:moveTo>
                    <a:pt x="436039" y="0"/>
                  </a:moveTo>
                  <a:lnTo>
                    <a:pt x="0" y="318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32;p31">
              <a:extLst>
                <a:ext uri="{FF2B5EF4-FFF2-40B4-BE49-F238E27FC236}">
                  <a16:creationId xmlns:a16="http://schemas.microsoft.com/office/drawing/2014/main" id="{DD8FC137-D2FB-165F-1B9C-B13BC352937C}"/>
                </a:ext>
              </a:extLst>
            </p:cNvPr>
            <p:cNvSpPr/>
            <p:nvPr/>
          </p:nvSpPr>
          <p:spPr>
            <a:xfrm>
              <a:off x="5348931" y="2597710"/>
              <a:ext cx="33137" cy="33134"/>
            </a:xfrm>
            <a:custGeom>
              <a:avLst/>
              <a:gdLst/>
              <a:ahLst/>
              <a:cxnLst/>
              <a:rect l="l" t="t" r="r" b="b"/>
              <a:pathLst>
                <a:path w="33137" h="33134" extrusionOk="0">
                  <a:moveTo>
                    <a:pt x="14478" y="33004"/>
                  </a:moveTo>
                  <a:cubicBezTo>
                    <a:pt x="5452" y="31864"/>
                    <a:pt x="-1010" y="23598"/>
                    <a:pt x="130" y="14477"/>
                  </a:cubicBezTo>
                  <a:cubicBezTo>
                    <a:pt x="1271" y="5451"/>
                    <a:pt x="9537" y="-1010"/>
                    <a:pt x="18659" y="130"/>
                  </a:cubicBezTo>
                  <a:cubicBezTo>
                    <a:pt x="27686" y="1271"/>
                    <a:pt x="34147" y="9537"/>
                    <a:pt x="33007" y="18658"/>
                  </a:cubicBezTo>
                  <a:cubicBezTo>
                    <a:pt x="31867" y="27684"/>
                    <a:pt x="23600" y="34144"/>
                    <a:pt x="14478" y="330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33;p31">
              <a:extLst>
                <a:ext uri="{FF2B5EF4-FFF2-40B4-BE49-F238E27FC236}">
                  <a16:creationId xmlns:a16="http://schemas.microsoft.com/office/drawing/2014/main" id="{886408D7-B1CC-F727-FA15-2DBB3A5A27E6}"/>
                </a:ext>
              </a:extLst>
            </p:cNvPr>
            <p:cNvSpPr/>
            <p:nvPr/>
          </p:nvSpPr>
          <p:spPr>
            <a:xfrm>
              <a:off x="5373766" y="2582544"/>
              <a:ext cx="427772" cy="271827"/>
            </a:xfrm>
            <a:custGeom>
              <a:avLst/>
              <a:gdLst/>
              <a:ahLst/>
              <a:cxnLst/>
              <a:rect l="l" t="t" r="r" b="b"/>
              <a:pathLst>
                <a:path w="427772" h="271827" extrusionOk="0">
                  <a:moveTo>
                    <a:pt x="427772" y="0"/>
                  </a:moveTo>
                  <a:lnTo>
                    <a:pt x="0" y="27182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34;p31">
              <a:extLst>
                <a:ext uri="{FF2B5EF4-FFF2-40B4-BE49-F238E27FC236}">
                  <a16:creationId xmlns:a16="http://schemas.microsoft.com/office/drawing/2014/main" id="{79C93456-54F7-6214-9F9F-2241D702FC3B}"/>
                </a:ext>
              </a:extLst>
            </p:cNvPr>
            <p:cNvSpPr/>
            <p:nvPr/>
          </p:nvSpPr>
          <p:spPr>
            <a:xfrm>
              <a:off x="5357189" y="2837795"/>
              <a:ext cx="33059" cy="33152"/>
            </a:xfrm>
            <a:custGeom>
              <a:avLst/>
              <a:gdLst/>
              <a:ahLst/>
              <a:cxnLst/>
              <a:rect l="l" t="t" r="r" b="b"/>
              <a:pathLst>
                <a:path w="33059" h="33152" extrusionOk="0">
                  <a:moveTo>
                    <a:pt x="2134" y="8405"/>
                  </a:moveTo>
                  <a:cubicBezTo>
                    <a:pt x="-2331" y="16386"/>
                    <a:pt x="424" y="26457"/>
                    <a:pt x="8406" y="31018"/>
                  </a:cubicBezTo>
                  <a:cubicBezTo>
                    <a:pt x="16387" y="35483"/>
                    <a:pt x="26459" y="32728"/>
                    <a:pt x="30925" y="24747"/>
                  </a:cubicBezTo>
                  <a:cubicBezTo>
                    <a:pt x="35391" y="16766"/>
                    <a:pt x="32635" y="6695"/>
                    <a:pt x="24654" y="2134"/>
                  </a:cubicBezTo>
                  <a:cubicBezTo>
                    <a:pt x="16672" y="-2331"/>
                    <a:pt x="6600" y="424"/>
                    <a:pt x="2134" y="84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35;p31">
              <a:extLst>
                <a:ext uri="{FF2B5EF4-FFF2-40B4-BE49-F238E27FC236}">
                  <a16:creationId xmlns:a16="http://schemas.microsoft.com/office/drawing/2014/main" id="{B1C61F80-DEE6-7652-BB97-1B2B200680AA}"/>
                </a:ext>
              </a:extLst>
            </p:cNvPr>
            <p:cNvSpPr/>
            <p:nvPr/>
          </p:nvSpPr>
          <p:spPr>
            <a:xfrm>
              <a:off x="5801538" y="2582544"/>
              <a:ext cx="284959" cy="452918"/>
            </a:xfrm>
            <a:custGeom>
              <a:avLst/>
              <a:gdLst/>
              <a:ahLst/>
              <a:cxnLst/>
              <a:rect l="l" t="t" r="r" b="b"/>
              <a:pathLst>
                <a:path w="284959" h="452918" extrusionOk="0">
                  <a:moveTo>
                    <a:pt x="0" y="0"/>
                  </a:moveTo>
                  <a:lnTo>
                    <a:pt x="284960" y="45291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36;p31">
              <a:extLst>
                <a:ext uri="{FF2B5EF4-FFF2-40B4-BE49-F238E27FC236}">
                  <a16:creationId xmlns:a16="http://schemas.microsoft.com/office/drawing/2014/main" id="{8F84A7D1-633F-BD16-B0FA-23D8D660E1A4}"/>
                </a:ext>
              </a:extLst>
            </p:cNvPr>
            <p:cNvSpPr/>
            <p:nvPr/>
          </p:nvSpPr>
          <p:spPr>
            <a:xfrm>
              <a:off x="6069898" y="3018864"/>
              <a:ext cx="33105" cy="33102"/>
            </a:xfrm>
            <a:custGeom>
              <a:avLst/>
              <a:gdLst/>
              <a:ahLst/>
              <a:cxnLst/>
              <a:rect l="l" t="t" r="r" b="b"/>
              <a:pathLst>
                <a:path w="33105" h="33102" extrusionOk="0">
                  <a:moveTo>
                    <a:pt x="3868" y="27145"/>
                  </a:moveTo>
                  <a:cubicBezTo>
                    <a:pt x="9759" y="34176"/>
                    <a:pt x="20116" y="35126"/>
                    <a:pt x="27147" y="29235"/>
                  </a:cubicBezTo>
                  <a:cubicBezTo>
                    <a:pt x="34179" y="23345"/>
                    <a:pt x="35129" y="12988"/>
                    <a:pt x="29238" y="5958"/>
                  </a:cubicBezTo>
                  <a:cubicBezTo>
                    <a:pt x="23346" y="-1073"/>
                    <a:pt x="12894" y="-2023"/>
                    <a:pt x="5958" y="3867"/>
                  </a:cubicBezTo>
                  <a:cubicBezTo>
                    <a:pt x="-1073" y="9758"/>
                    <a:pt x="-2024" y="20209"/>
                    <a:pt x="3868" y="271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37;p31">
              <a:extLst>
                <a:ext uri="{FF2B5EF4-FFF2-40B4-BE49-F238E27FC236}">
                  <a16:creationId xmlns:a16="http://schemas.microsoft.com/office/drawing/2014/main" id="{45644C68-99C4-7532-1894-EF163682CC0A}"/>
                </a:ext>
              </a:extLst>
            </p:cNvPr>
            <p:cNvSpPr/>
            <p:nvPr/>
          </p:nvSpPr>
          <p:spPr>
            <a:xfrm>
              <a:off x="5558671" y="2582544"/>
              <a:ext cx="242866" cy="485982"/>
            </a:xfrm>
            <a:custGeom>
              <a:avLst/>
              <a:gdLst/>
              <a:ahLst/>
              <a:cxnLst/>
              <a:rect l="l" t="t" r="r" b="b"/>
              <a:pathLst>
                <a:path w="242866" h="485982" extrusionOk="0">
                  <a:moveTo>
                    <a:pt x="242867" y="0"/>
                  </a:moveTo>
                  <a:lnTo>
                    <a:pt x="0" y="4859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38;p31">
              <a:extLst>
                <a:ext uri="{FF2B5EF4-FFF2-40B4-BE49-F238E27FC236}">
                  <a16:creationId xmlns:a16="http://schemas.microsoft.com/office/drawing/2014/main" id="{E6F630C1-534D-13BD-46CF-F65D74EF1730}"/>
                </a:ext>
              </a:extLst>
            </p:cNvPr>
            <p:cNvSpPr/>
            <p:nvPr/>
          </p:nvSpPr>
          <p:spPr>
            <a:xfrm>
              <a:off x="5542111" y="3051927"/>
              <a:ext cx="33161" cy="33199"/>
            </a:xfrm>
            <a:custGeom>
              <a:avLst/>
              <a:gdLst/>
              <a:ahLst/>
              <a:cxnLst/>
              <a:rect l="l" t="t" r="r" b="b"/>
              <a:pathLst>
                <a:path w="33161" h="33199" extrusionOk="0">
                  <a:moveTo>
                    <a:pt x="31668" y="23441"/>
                  </a:moveTo>
                  <a:cubicBezTo>
                    <a:pt x="27867" y="31802"/>
                    <a:pt x="18081" y="35507"/>
                    <a:pt x="9719" y="31707"/>
                  </a:cubicBezTo>
                  <a:cubicBezTo>
                    <a:pt x="1357" y="27906"/>
                    <a:pt x="-2253" y="18120"/>
                    <a:pt x="1452" y="9759"/>
                  </a:cubicBezTo>
                  <a:cubicBezTo>
                    <a:pt x="5253" y="1398"/>
                    <a:pt x="15040" y="-2307"/>
                    <a:pt x="23402" y="1493"/>
                  </a:cubicBezTo>
                  <a:cubicBezTo>
                    <a:pt x="31763" y="5294"/>
                    <a:pt x="35469" y="15080"/>
                    <a:pt x="31668" y="2344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39;p31">
              <a:extLst>
                <a:ext uri="{FF2B5EF4-FFF2-40B4-BE49-F238E27FC236}">
                  <a16:creationId xmlns:a16="http://schemas.microsoft.com/office/drawing/2014/main" id="{B2CE83BC-1C65-FC9C-C1D4-CF1F602EC026}"/>
                </a:ext>
              </a:extLst>
            </p:cNvPr>
            <p:cNvSpPr/>
            <p:nvPr/>
          </p:nvSpPr>
          <p:spPr>
            <a:xfrm>
              <a:off x="5801538" y="2582544"/>
              <a:ext cx="34586" cy="360282"/>
            </a:xfrm>
            <a:custGeom>
              <a:avLst/>
              <a:gdLst/>
              <a:ahLst/>
              <a:cxnLst/>
              <a:rect l="l" t="t" r="r" b="b"/>
              <a:pathLst>
                <a:path w="34586" h="360282" extrusionOk="0">
                  <a:moveTo>
                    <a:pt x="0" y="0"/>
                  </a:moveTo>
                  <a:lnTo>
                    <a:pt x="34587" y="36028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40;p31">
              <a:extLst>
                <a:ext uri="{FF2B5EF4-FFF2-40B4-BE49-F238E27FC236}">
                  <a16:creationId xmlns:a16="http://schemas.microsoft.com/office/drawing/2014/main" id="{5EC43860-5010-4956-BDFA-CE826A40D968}"/>
                </a:ext>
              </a:extLst>
            </p:cNvPr>
            <p:cNvSpPr/>
            <p:nvPr/>
          </p:nvSpPr>
          <p:spPr>
            <a:xfrm>
              <a:off x="5819494" y="2926292"/>
              <a:ext cx="33167" cy="33164"/>
            </a:xfrm>
            <a:custGeom>
              <a:avLst/>
              <a:gdLst/>
              <a:ahLst/>
              <a:cxnLst/>
              <a:rect l="l" t="t" r="r" b="b"/>
              <a:pathLst>
                <a:path w="33167" h="33164" extrusionOk="0">
                  <a:moveTo>
                    <a:pt x="573" y="20905"/>
                  </a:moveTo>
                  <a:cubicBezTo>
                    <a:pt x="2948" y="29741"/>
                    <a:pt x="12070" y="34967"/>
                    <a:pt x="20907" y="32592"/>
                  </a:cubicBezTo>
                  <a:cubicBezTo>
                    <a:pt x="29744" y="30216"/>
                    <a:pt x="34970" y="21095"/>
                    <a:pt x="32594" y="12259"/>
                  </a:cubicBezTo>
                  <a:cubicBezTo>
                    <a:pt x="30219" y="3423"/>
                    <a:pt x="21097" y="-1802"/>
                    <a:pt x="12260" y="573"/>
                  </a:cubicBezTo>
                  <a:cubicBezTo>
                    <a:pt x="3424" y="2948"/>
                    <a:pt x="-1802" y="12069"/>
                    <a:pt x="573" y="2090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41;p31">
              <a:extLst>
                <a:ext uri="{FF2B5EF4-FFF2-40B4-BE49-F238E27FC236}">
                  <a16:creationId xmlns:a16="http://schemas.microsoft.com/office/drawing/2014/main" id="{274889C3-52B7-1122-BBCC-C9DA878CEAF6}"/>
                </a:ext>
              </a:extLst>
            </p:cNvPr>
            <p:cNvSpPr/>
            <p:nvPr/>
          </p:nvSpPr>
          <p:spPr>
            <a:xfrm>
              <a:off x="5801538" y="2582544"/>
              <a:ext cx="301587" cy="163609"/>
            </a:xfrm>
            <a:custGeom>
              <a:avLst/>
              <a:gdLst/>
              <a:ahLst/>
              <a:cxnLst/>
              <a:rect l="l" t="t" r="r" b="b"/>
              <a:pathLst>
                <a:path w="301587" h="163609" extrusionOk="0">
                  <a:moveTo>
                    <a:pt x="0" y="0"/>
                  </a:moveTo>
                  <a:lnTo>
                    <a:pt x="301588" y="16360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42;p31">
              <a:extLst>
                <a:ext uri="{FF2B5EF4-FFF2-40B4-BE49-F238E27FC236}">
                  <a16:creationId xmlns:a16="http://schemas.microsoft.com/office/drawing/2014/main" id="{B71BABCA-69F0-1526-E452-73DF4BACB502}"/>
                </a:ext>
              </a:extLst>
            </p:cNvPr>
            <p:cNvSpPr/>
            <p:nvPr/>
          </p:nvSpPr>
          <p:spPr>
            <a:xfrm>
              <a:off x="6086443" y="2729567"/>
              <a:ext cx="33157" cy="33077"/>
            </a:xfrm>
            <a:custGeom>
              <a:avLst/>
              <a:gdLst/>
              <a:ahLst/>
              <a:cxnLst/>
              <a:rect l="l" t="t" r="r" b="b"/>
              <a:pathLst>
                <a:path w="33157" h="33077" extrusionOk="0">
                  <a:moveTo>
                    <a:pt x="27040" y="3665"/>
                  </a:moveTo>
                  <a:cubicBezTo>
                    <a:pt x="34166" y="9461"/>
                    <a:pt x="35211" y="19817"/>
                    <a:pt x="29415" y="26943"/>
                  </a:cubicBezTo>
                  <a:cubicBezTo>
                    <a:pt x="23619" y="34069"/>
                    <a:pt x="13262" y="35114"/>
                    <a:pt x="6136" y="29413"/>
                  </a:cubicBezTo>
                  <a:cubicBezTo>
                    <a:pt x="-991" y="23617"/>
                    <a:pt x="-2036" y="13261"/>
                    <a:pt x="3665" y="6135"/>
                  </a:cubicBezTo>
                  <a:cubicBezTo>
                    <a:pt x="9461" y="-991"/>
                    <a:pt x="19913" y="-2036"/>
                    <a:pt x="26945" y="366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43;p31">
              <a:extLst>
                <a:ext uri="{FF2B5EF4-FFF2-40B4-BE49-F238E27FC236}">
                  <a16:creationId xmlns:a16="http://schemas.microsoft.com/office/drawing/2014/main" id="{95513A18-6567-E12D-5287-F8284E341592}"/>
                </a:ext>
              </a:extLst>
            </p:cNvPr>
            <p:cNvSpPr/>
            <p:nvPr/>
          </p:nvSpPr>
          <p:spPr>
            <a:xfrm>
              <a:off x="5801538" y="2582544"/>
              <a:ext cx="493524" cy="75628"/>
            </a:xfrm>
            <a:custGeom>
              <a:avLst/>
              <a:gdLst/>
              <a:ahLst/>
              <a:cxnLst/>
              <a:rect l="l" t="t" r="r" b="b"/>
              <a:pathLst>
                <a:path w="493524" h="75628" extrusionOk="0">
                  <a:moveTo>
                    <a:pt x="0" y="0"/>
                  </a:moveTo>
                  <a:lnTo>
                    <a:pt x="493525" y="7562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44;p31">
              <a:extLst>
                <a:ext uri="{FF2B5EF4-FFF2-40B4-BE49-F238E27FC236}">
                  <a16:creationId xmlns:a16="http://schemas.microsoft.com/office/drawing/2014/main" id="{B24BBAD9-80DF-E42E-5E3E-5BDBB51C76E7}"/>
                </a:ext>
              </a:extLst>
            </p:cNvPr>
            <p:cNvSpPr/>
            <p:nvPr/>
          </p:nvSpPr>
          <p:spPr>
            <a:xfrm>
              <a:off x="6278620" y="2641627"/>
              <a:ext cx="33074" cy="33082"/>
            </a:xfrm>
            <a:custGeom>
              <a:avLst/>
              <a:gdLst/>
              <a:ahLst/>
              <a:cxnLst/>
              <a:rect l="l" t="t" r="r" b="b"/>
              <a:pathLst>
                <a:path w="33074" h="33082" extrusionOk="0">
                  <a:moveTo>
                    <a:pt x="22143" y="32128"/>
                  </a:moveTo>
                  <a:cubicBezTo>
                    <a:pt x="30695" y="28993"/>
                    <a:pt x="35161" y="19492"/>
                    <a:pt x="32120" y="10941"/>
                  </a:cubicBezTo>
                  <a:cubicBezTo>
                    <a:pt x="28985" y="2295"/>
                    <a:pt x="19483" y="-2076"/>
                    <a:pt x="10931" y="964"/>
                  </a:cubicBezTo>
                  <a:cubicBezTo>
                    <a:pt x="2380" y="4100"/>
                    <a:pt x="-2086" y="13601"/>
                    <a:pt x="954" y="22152"/>
                  </a:cubicBezTo>
                  <a:cubicBezTo>
                    <a:pt x="4090" y="30703"/>
                    <a:pt x="13592" y="35169"/>
                    <a:pt x="22143" y="321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45;p31">
              <a:extLst>
                <a:ext uri="{FF2B5EF4-FFF2-40B4-BE49-F238E27FC236}">
                  <a16:creationId xmlns:a16="http://schemas.microsoft.com/office/drawing/2014/main" id="{F8AB585C-A9D3-0F37-1022-9E3253652486}"/>
                </a:ext>
              </a:extLst>
            </p:cNvPr>
            <p:cNvSpPr/>
            <p:nvPr/>
          </p:nvSpPr>
          <p:spPr>
            <a:xfrm>
              <a:off x="5801538" y="2522307"/>
              <a:ext cx="310329" cy="60237"/>
            </a:xfrm>
            <a:custGeom>
              <a:avLst/>
              <a:gdLst/>
              <a:ahLst/>
              <a:cxnLst/>
              <a:rect l="l" t="t" r="r" b="b"/>
              <a:pathLst>
                <a:path w="310329" h="60237" extrusionOk="0">
                  <a:moveTo>
                    <a:pt x="0" y="60237"/>
                  </a:moveTo>
                  <a:lnTo>
                    <a:pt x="31033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46;p31">
              <a:extLst>
                <a:ext uri="{FF2B5EF4-FFF2-40B4-BE49-F238E27FC236}">
                  <a16:creationId xmlns:a16="http://schemas.microsoft.com/office/drawing/2014/main" id="{5C7F730A-D4C9-4C66-9CA0-AB00A21F351D}"/>
                </a:ext>
              </a:extLst>
            </p:cNvPr>
            <p:cNvSpPr/>
            <p:nvPr/>
          </p:nvSpPr>
          <p:spPr>
            <a:xfrm>
              <a:off x="6095279" y="2505815"/>
              <a:ext cx="33082" cy="33181"/>
            </a:xfrm>
            <a:custGeom>
              <a:avLst/>
              <a:gdLst/>
              <a:ahLst/>
              <a:cxnLst/>
              <a:rect l="l" t="t" r="r" b="b"/>
              <a:pathLst>
                <a:path w="33082" h="33181" extrusionOk="0">
                  <a:moveTo>
                    <a:pt x="11647" y="720"/>
                  </a:moveTo>
                  <a:cubicBezTo>
                    <a:pt x="20389" y="-1940"/>
                    <a:pt x="29606" y="3000"/>
                    <a:pt x="32361" y="11741"/>
                  </a:cubicBezTo>
                  <a:cubicBezTo>
                    <a:pt x="35022" y="20483"/>
                    <a:pt x="30081" y="29794"/>
                    <a:pt x="21434" y="32454"/>
                  </a:cubicBezTo>
                  <a:cubicBezTo>
                    <a:pt x="12692" y="35114"/>
                    <a:pt x="3476" y="30269"/>
                    <a:pt x="720" y="21433"/>
                  </a:cubicBezTo>
                  <a:cubicBezTo>
                    <a:pt x="-1940" y="12692"/>
                    <a:pt x="3001" y="3380"/>
                    <a:pt x="11742" y="7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7;p31">
              <a:extLst>
                <a:ext uri="{FF2B5EF4-FFF2-40B4-BE49-F238E27FC236}">
                  <a16:creationId xmlns:a16="http://schemas.microsoft.com/office/drawing/2014/main" id="{595A0363-8F5B-210B-EB02-DE3E800ABB90}"/>
                </a:ext>
              </a:extLst>
            </p:cNvPr>
            <p:cNvSpPr/>
            <p:nvPr/>
          </p:nvSpPr>
          <p:spPr>
            <a:xfrm>
              <a:off x="5801538" y="2334755"/>
              <a:ext cx="351757" cy="247789"/>
            </a:xfrm>
            <a:custGeom>
              <a:avLst/>
              <a:gdLst/>
              <a:ahLst/>
              <a:cxnLst/>
              <a:rect l="l" t="t" r="r" b="b"/>
              <a:pathLst>
                <a:path w="351757" h="247789" extrusionOk="0">
                  <a:moveTo>
                    <a:pt x="0" y="247789"/>
                  </a:moveTo>
                  <a:lnTo>
                    <a:pt x="35175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48;p31">
              <a:extLst>
                <a:ext uri="{FF2B5EF4-FFF2-40B4-BE49-F238E27FC236}">
                  <a16:creationId xmlns:a16="http://schemas.microsoft.com/office/drawing/2014/main" id="{ACCA80F7-8ADD-7038-76C7-83124A7205D1}"/>
                </a:ext>
              </a:extLst>
            </p:cNvPr>
            <p:cNvSpPr/>
            <p:nvPr/>
          </p:nvSpPr>
          <p:spPr>
            <a:xfrm>
              <a:off x="6136778" y="2318143"/>
              <a:ext cx="33129" cy="33127"/>
            </a:xfrm>
            <a:custGeom>
              <a:avLst/>
              <a:gdLst/>
              <a:ahLst/>
              <a:cxnLst/>
              <a:rect l="l" t="t" r="r" b="b"/>
              <a:pathLst>
                <a:path w="33129" h="33127" extrusionOk="0">
                  <a:moveTo>
                    <a:pt x="27539" y="28963"/>
                  </a:moveTo>
                  <a:cubicBezTo>
                    <a:pt x="34381" y="22882"/>
                    <a:pt x="35046" y="12431"/>
                    <a:pt x="28965" y="5590"/>
                  </a:cubicBezTo>
                  <a:cubicBezTo>
                    <a:pt x="22884" y="-1251"/>
                    <a:pt x="12432" y="-1916"/>
                    <a:pt x="5590" y="4165"/>
                  </a:cubicBezTo>
                  <a:cubicBezTo>
                    <a:pt x="-1251" y="10245"/>
                    <a:pt x="-1916" y="20697"/>
                    <a:pt x="4165" y="27537"/>
                  </a:cubicBezTo>
                  <a:cubicBezTo>
                    <a:pt x="10246" y="34378"/>
                    <a:pt x="20698" y="35043"/>
                    <a:pt x="27539" y="2896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49;p31">
              <a:extLst>
                <a:ext uri="{FF2B5EF4-FFF2-40B4-BE49-F238E27FC236}">
                  <a16:creationId xmlns:a16="http://schemas.microsoft.com/office/drawing/2014/main" id="{A6D6B5D1-4A77-FD52-95D7-D9618EAFF621}"/>
                </a:ext>
              </a:extLst>
            </p:cNvPr>
            <p:cNvSpPr/>
            <p:nvPr/>
          </p:nvSpPr>
          <p:spPr>
            <a:xfrm>
              <a:off x="5801538" y="2318223"/>
              <a:ext cx="185380" cy="264321"/>
            </a:xfrm>
            <a:custGeom>
              <a:avLst/>
              <a:gdLst/>
              <a:ahLst/>
              <a:cxnLst/>
              <a:rect l="l" t="t" r="r" b="b"/>
              <a:pathLst>
                <a:path w="185380" h="264321" extrusionOk="0">
                  <a:moveTo>
                    <a:pt x="0" y="264321"/>
                  </a:moveTo>
                  <a:lnTo>
                    <a:pt x="18538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50;p31">
              <a:extLst>
                <a:ext uri="{FF2B5EF4-FFF2-40B4-BE49-F238E27FC236}">
                  <a16:creationId xmlns:a16="http://schemas.microsoft.com/office/drawing/2014/main" id="{80B6F827-12CA-F9CB-44A4-5C5B34AC3543}"/>
                </a:ext>
              </a:extLst>
            </p:cNvPr>
            <p:cNvSpPr/>
            <p:nvPr/>
          </p:nvSpPr>
          <p:spPr>
            <a:xfrm>
              <a:off x="5970434" y="2301644"/>
              <a:ext cx="33064" cy="33062"/>
            </a:xfrm>
            <a:custGeom>
              <a:avLst/>
              <a:gdLst/>
              <a:ahLst/>
              <a:cxnLst/>
              <a:rect l="l" t="t" r="r" b="b"/>
              <a:pathLst>
                <a:path w="33064" h="33062" extrusionOk="0">
                  <a:moveTo>
                    <a:pt x="3277" y="6602"/>
                  </a:moveTo>
                  <a:cubicBezTo>
                    <a:pt x="8788" y="-713"/>
                    <a:pt x="19145" y="-2139"/>
                    <a:pt x="26462" y="3277"/>
                  </a:cubicBezTo>
                  <a:cubicBezTo>
                    <a:pt x="33778" y="8788"/>
                    <a:pt x="35203" y="19144"/>
                    <a:pt x="29787" y="26460"/>
                  </a:cubicBezTo>
                  <a:cubicBezTo>
                    <a:pt x="24276" y="33776"/>
                    <a:pt x="13919" y="35201"/>
                    <a:pt x="6603" y="29785"/>
                  </a:cubicBezTo>
                  <a:cubicBezTo>
                    <a:pt x="-713" y="24275"/>
                    <a:pt x="-2139" y="13918"/>
                    <a:pt x="3277" y="66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51;p31">
              <a:extLst>
                <a:ext uri="{FF2B5EF4-FFF2-40B4-BE49-F238E27FC236}">
                  <a16:creationId xmlns:a16="http://schemas.microsoft.com/office/drawing/2014/main" id="{BD8D56FE-C6EC-64E4-C2FF-7A117FE0688F}"/>
                </a:ext>
              </a:extLst>
            </p:cNvPr>
            <p:cNvSpPr/>
            <p:nvPr/>
          </p:nvSpPr>
          <p:spPr>
            <a:xfrm>
              <a:off x="5751273" y="2429006"/>
              <a:ext cx="50264" cy="153538"/>
            </a:xfrm>
            <a:custGeom>
              <a:avLst/>
              <a:gdLst/>
              <a:ahLst/>
              <a:cxnLst/>
              <a:rect l="l" t="t" r="r" b="b"/>
              <a:pathLst>
                <a:path w="50264" h="153538" extrusionOk="0">
                  <a:moveTo>
                    <a:pt x="50265" y="15353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52;p31">
              <a:extLst>
                <a:ext uri="{FF2B5EF4-FFF2-40B4-BE49-F238E27FC236}">
                  <a16:creationId xmlns:a16="http://schemas.microsoft.com/office/drawing/2014/main" id="{354545B9-52B6-ACCA-2968-0E5AA5646C3D}"/>
                </a:ext>
              </a:extLst>
            </p:cNvPr>
            <p:cNvSpPr/>
            <p:nvPr/>
          </p:nvSpPr>
          <p:spPr>
            <a:xfrm>
              <a:off x="5734608" y="2412437"/>
              <a:ext cx="33140" cy="33137"/>
            </a:xfrm>
            <a:custGeom>
              <a:avLst/>
              <a:gdLst/>
              <a:ahLst/>
              <a:cxnLst/>
              <a:rect l="l" t="t" r="r" b="b"/>
              <a:pathLst>
                <a:path w="33140" h="33137" extrusionOk="0">
                  <a:moveTo>
                    <a:pt x="31393" y="9158"/>
                  </a:moveTo>
                  <a:cubicBezTo>
                    <a:pt x="27307" y="987"/>
                    <a:pt x="17330" y="-2338"/>
                    <a:pt x="9159" y="1747"/>
                  </a:cubicBezTo>
                  <a:cubicBezTo>
                    <a:pt x="987" y="5833"/>
                    <a:pt x="-2338" y="15809"/>
                    <a:pt x="1747" y="23980"/>
                  </a:cubicBezTo>
                  <a:cubicBezTo>
                    <a:pt x="5833" y="32151"/>
                    <a:pt x="15810" y="35476"/>
                    <a:pt x="23982" y="31391"/>
                  </a:cubicBezTo>
                  <a:cubicBezTo>
                    <a:pt x="32153" y="27305"/>
                    <a:pt x="35479" y="17329"/>
                    <a:pt x="31393" y="915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53;p31">
              <a:extLst>
                <a:ext uri="{FF2B5EF4-FFF2-40B4-BE49-F238E27FC236}">
                  <a16:creationId xmlns:a16="http://schemas.microsoft.com/office/drawing/2014/main" id="{6CD4AE2F-1055-45B3-0C17-87E4C2CAFACB}"/>
                </a:ext>
              </a:extLst>
            </p:cNvPr>
            <p:cNvSpPr/>
            <p:nvPr/>
          </p:nvSpPr>
          <p:spPr>
            <a:xfrm>
              <a:off x="5645898" y="2364873"/>
              <a:ext cx="155639" cy="217670"/>
            </a:xfrm>
            <a:custGeom>
              <a:avLst/>
              <a:gdLst/>
              <a:ahLst/>
              <a:cxnLst/>
              <a:rect l="l" t="t" r="r" b="b"/>
              <a:pathLst>
                <a:path w="155639" h="217670" extrusionOk="0">
                  <a:moveTo>
                    <a:pt x="155640" y="21767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54;p31">
              <a:extLst>
                <a:ext uri="{FF2B5EF4-FFF2-40B4-BE49-F238E27FC236}">
                  <a16:creationId xmlns:a16="http://schemas.microsoft.com/office/drawing/2014/main" id="{D867948B-1BE1-CDB2-D18B-EAA39CF8DFDC}"/>
                </a:ext>
              </a:extLst>
            </p:cNvPr>
            <p:cNvSpPr/>
            <p:nvPr/>
          </p:nvSpPr>
          <p:spPr>
            <a:xfrm>
              <a:off x="5629348" y="2348230"/>
              <a:ext cx="33194" cy="33191"/>
            </a:xfrm>
            <a:custGeom>
              <a:avLst/>
              <a:gdLst/>
              <a:ahLst/>
              <a:cxnLst/>
              <a:rect l="l" t="t" r="r" b="b"/>
              <a:pathLst>
                <a:path w="33194" h="33191" extrusionOk="0">
                  <a:moveTo>
                    <a:pt x="1347" y="23104"/>
                  </a:moveTo>
                  <a:cubicBezTo>
                    <a:pt x="-2264" y="14743"/>
                    <a:pt x="1632" y="4957"/>
                    <a:pt x="10088" y="1347"/>
                  </a:cubicBezTo>
                  <a:cubicBezTo>
                    <a:pt x="18545" y="-2264"/>
                    <a:pt x="28237" y="1632"/>
                    <a:pt x="31848" y="10088"/>
                  </a:cubicBezTo>
                  <a:cubicBezTo>
                    <a:pt x="35458" y="18449"/>
                    <a:pt x="31563" y="28235"/>
                    <a:pt x="23106" y="31845"/>
                  </a:cubicBezTo>
                  <a:cubicBezTo>
                    <a:pt x="14649" y="35456"/>
                    <a:pt x="4958" y="31560"/>
                    <a:pt x="1347" y="231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55;p31">
              <a:extLst>
                <a:ext uri="{FF2B5EF4-FFF2-40B4-BE49-F238E27FC236}">
                  <a16:creationId xmlns:a16="http://schemas.microsoft.com/office/drawing/2014/main" id="{43E5EE6C-5F5D-409A-9DC6-67EA1BEC0E52}"/>
                </a:ext>
              </a:extLst>
            </p:cNvPr>
            <p:cNvSpPr/>
            <p:nvPr/>
          </p:nvSpPr>
          <p:spPr>
            <a:xfrm>
              <a:off x="5484937" y="2281263"/>
              <a:ext cx="316600" cy="301280"/>
            </a:xfrm>
            <a:custGeom>
              <a:avLst/>
              <a:gdLst/>
              <a:ahLst/>
              <a:cxnLst/>
              <a:rect l="l" t="t" r="r" b="b"/>
              <a:pathLst>
                <a:path w="316600" h="301280" extrusionOk="0">
                  <a:moveTo>
                    <a:pt x="316601" y="301281"/>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56;p31">
              <a:extLst>
                <a:ext uri="{FF2B5EF4-FFF2-40B4-BE49-F238E27FC236}">
                  <a16:creationId xmlns:a16="http://schemas.microsoft.com/office/drawing/2014/main" id="{D3925947-1CA3-F9B6-9D11-313ED8E9A7B8}"/>
                </a:ext>
              </a:extLst>
            </p:cNvPr>
            <p:cNvSpPr/>
            <p:nvPr/>
          </p:nvSpPr>
          <p:spPr>
            <a:xfrm>
              <a:off x="5468369" y="2264696"/>
              <a:ext cx="33136" cy="33133"/>
            </a:xfrm>
            <a:custGeom>
              <a:avLst/>
              <a:gdLst/>
              <a:ahLst/>
              <a:cxnLst/>
              <a:rect l="l" t="t" r="r" b="b"/>
              <a:pathLst>
                <a:path w="33136" h="33133" extrusionOk="0">
                  <a:moveTo>
                    <a:pt x="24360" y="1935"/>
                  </a:moveTo>
                  <a:cubicBezTo>
                    <a:pt x="16283" y="-2340"/>
                    <a:pt x="6211" y="700"/>
                    <a:pt x="1935" y="8776"/>
                  </a:cubicBezTo>
                  <a:cubicBezTo>
                    <a:pt x="-2341" y="16852"/>
                    <a:pt x="700" y="26828"/>
                    <a:pt x="8777" y="31199"/>
                  </a:cubicBezTo>
                  <a:cubicBezTo>
                    <a:pt x="16853" y="35474"/>
                    <a:pt x="26830" y="32434"/>
                    <a:pt x="31201" y="24358"/>
                  </a:cubicBezTo>
                  <a:cubicBezTo>
                    <a:pt x="35477" y="16282"/>
                    <a:pt x="32436" y="6306"/>
                    <a:pt x="24360" y="19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57;p31">
              <a:extLst>
                <a:ext uri="{FF2B5EF4-FFF2-40B4-BE49-F238E27FC236}">
                  <a16:creationId xmlns:a16="http://schemas.microsoft.com/office/drawing/2014/main" id="{B1911B3B-43F2-318B-61B9-D6FD0FE4D6CE}"/>
                </a:ext>
              </a:extLst>
            </p:cNvPr>
            <p:cNvSpPr/>
            <p:nvPr/>
          </p:nvSpPr>
          <p:spPr>
            <a:xfrm>
              <a:off x="5451776" y="2462165"/>
              <a:ext cx="349762" cy="120379"/>
            </a:xfrm>
            <a:custGeom>
              <a:avLst/>
              <a:gdLst/>
              <a:ahLst/>
              <a:cxnLst/>
              <a:rect l="l" t="t" r="r" b="b"/>
              <a:pathLst>
                <a:path w="349762" h="120379" extrusionOk="0">
                  <a:moveTo>
                    <a:pt x="349762" y="12037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58;p31">
              <a:extLst>
                <a:ext uri="{FF2B5EF4-FFF2-40B4-BE49-F238E27FC236}">
                  <a16:creationId xmlns:a16="http://schemas.microsoft.com/office/drawing/2014/main" id="{E8A3B01E-374A-B931-AC5D-07CC408BB062}"/>
                </a:ext>
              </a:extLst>
            </p:cNvPr>
            <p:cNvSpPr/>
            <p:nvPr/>
          </p:nvSpPr>
          <p:spPr>
            <a:xfrm>
              <a:off x="5435266" y="2445562"/>
              <a:ext cx="33079" cy="33077"/>
            </a:xfrm>
            <a:custGeom>
              <a:avLst/>
              <a:gdLst/>
              <a:ahLst/>
              <a:cxnLst/>
              <a:rect l="l" t="t" r="r" b="b"/>
              <a:pathLst>
                <a:path w="33079" h="33077" extrusionOk="0">
                  <a:moveTo>
                    <a:pt x="9193" y="31425"/>
                  </a:moveTo>
                  <a:cubicBezTo>
                    <a:pt x="1021" y="27339"/>
                    <a:pt x="-2304" y="17458"/>
                    <a:pt x="1687" y="9192"/>
                  </a:cubicBezTo>
                  <a:cubicBezTo>
                    <a:pt x="5772" y="1021"/>
                    <a:pt x="15654" y="-2304"/>
                    <a:pt x="23921" y="1686"/>
                  </a:cubicBezTo>
                  <a:cubicBezTo>
                    <a:pt x="32092" y="5772"/>
                    <a:pt x="35418" y="15653"/>
                    <a:pt x="31332" y="23919"/>
                  </a:cubicBezTo>
                  <a:cubicBezTo>
                    <a:pt x="27246" y="32090"/>
                    <a:pt x="17365" y="35415"/>
                    <a:pt x="9098" y="313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3C62F75E-A0AA-2DC3-4238-B718418F1375}"/>
              </a:ext>
            </a:extLst>
          </p:cNvPr>
          <p:cNvSpPr txBox="1"/>
          <p:nvPr/>
        </p:nvSpPr>
        <p:spPr>
          <a:xfrm>
            <a:off x="9374883" y="375474"/>
            <a:ext cx="2806230" cy="381299"/>
          </a:xfrm>
          <a:prstGeom prst="rect">
            <a:avLst/>
          </a:prstGeom>
          <a:noFill/>
        </p:spPr>
        <p:txBody>
          <a:bodyPr wrap="square">
            <a:spAutoFit/>
          </a:bodyPr>
          <a:lstStyle/>
          <a:p>
            <a:r>
              <a:rPr lang="en-IN" sz="1800" b="1" dirty="0">
                <a:latin typeface="Plus Jakarta Sans]"/>
              </a:rPr>
              <a:t>MODEL ARCHITECTURE</a:t>
            </a:r>
          </a:p>
        </p:txBody>
      </p:sp>
      <p:pic>
        <p:nvPicPr>
          <p:cNvPr id="41" name="Picture 40">
            <a:extLst>
              <a:ext uri="{FF2B5EF4-FFF2-40B4-BE49-F238E27FC236}">
                <a16:creationId xmlns:a16="http://schemas.microsoft.com/office/drawing/2014/main" id="{0C7E57FB-A29E-45D8-9D8F-E4C99144E0A7}"/>
              </a:ext>
            </a:extLst>
          </p:cNvPr>
          <p:cNvPicPr>
            <a:picLocks noChangeAspect="1"/>
          </p:cNvPicPr>
          <p:nvPr/>
        </p:nvPicPr>
        <p:blipFill>
          <a:blip r:embed="rId3"/>
          <a:stretch>
            <a:fillRect/>
          </a:stretch>
        </p:blipFill>
        <p:spPr>
          <a:xfrm>
            <a:off x="-3871074" y="70692"/>
            <a:ext cx="3077935" cy="50601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2" name="Picture 4" descr="convolutional-autoencoder">
            <a:extLst>
              <a:ext uri="{FF2B5EF4-FFF2-40B4-BE49-F238E27FC236}">
                <a16:creationId xmlns:a16="http://schemas.microsoft.com/office/drawing/2014/main" id="{1A9DBDB3-403A-DE38-F78E-E02B73DDA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4744" y="1887794"/>
            <a:ext cx="4955612" cy="1656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D4915475-8456-4083-AED6-61E4040468D2}"/>
              </a:ext>
            </a:extLst>
          </p:cNvPr>
          <p:cNvSpPr txBox="1"/>
          <p:nvPr/>
        </p:nvSpPr>
        <p:spPr>
          <a:xfrm>
            <a:off x="9374883" y="127057"/>
            <a:ext cx="2437845" cy="461665"/>
          </a:xfrm>
          <a:prstGeom prst="rect">
            <a:avLst/>
          </a:prstGeom>
          <a:noFill/>
        </p:spPr>
        <p:txBody>
          <a:bodyPr wrap="square">
            <a:spAutoFit/>
          </a:bodyPr>
          <a:lstStyle/>
          <a:p>
            <a:r>
              <a:rPr lang="en-IN" sz="2400" b="1" dirty="0">
                <a:latin typeface="Plus Jakarta Sans]"/>
              </a:rPr>
              <a:t>METHODOLOGY</a:t>
            </a:r>
          </a:p>
        </p:txBody>
      </p:sp>
      <p:sp>
        <p:nvSpPr>
          <p:cNvPr id="43" name="Rectangle 1">
            <a:extLst>
              <a:ext uri="{FF2B5EF4-FFF2-40B4-BE49-F238E27FC236}">
                <a16:creationId xmlns:a16="http://schemas.microsoft.com/office/drawing/2014/main" id="{D68FAC96-B221-335C-6B7A-850091314859}"/>
              </a:ext>
            </a:extLst>
          </p:cNvPr>
          <p:cNvSpPr>
            <a:spLocks noChangeArrowheads="1"/>
          </p:cNvSpPr>
          <p:nvPr/>
        </p:nvSpPr>
        <p:spPr bwMode="auto">
          <a:xfrm>
            <a:off x="-7999713" y="1069275"/>
            <a:ext cx="764736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Prep:</a:t>
            </a:r>
            <a:r>
              <a:rPr kumimoji="0" lang="en-US" altLang="en-US" sz="1600" b="0" i="0" u="none" strike="noStrike" cap="none" normalizeH="0" baseline="0" dirty="0">
                <a:ln>
                  <a:noFill/>
                </a:ln>
                <a:solidFill>
                  <a:schemeClr val="tx1"/>
                </a:solidFill>
                <a:effectLst/>
                <a:latin typeface="Arial" panose="020B0604020202020204" pitchFamily="34" charset="0"/>
              </a:rPr>
              <a:t> Use only healthy MRI slices, resize to 128×128, normalize, then add light Gaussian and occlusion noise to inputs.</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Augmentation &amp; Loading:</a:t>
            </a:r>
            <a:r>
              <a:rPr kumimoji="0" lang="en-US" altLang="en-US" sz="1600" b="0" i="0" u="none" strike="noStrike" cap="none" normalizeH="0" baseline="0" dirty="0">
                <a:ln>
                  <a:noFill/>
                </a:ln>
                <a:solidFill>
                  <a:schemeClr val="tx1"/>
                </a:solidFill>
                <a:effectLst/>
                <a:latin typeface="Arial" panose="020B0604020202020204" pitchFamily="34" charset="0"/>
              </a:rPr>
              <a:t> Wrap images in a </a:t>
            </a:r>
            <a:r>
              <a:rPr kumimoji="0" lang="en-US" altLang="en-US" sz="1600" b="0" i="0" u="none" strike="noStrike" cap="none" normalizeH="0" baseline="0" dirty="0" err="1">
                <a:ln>
                  <a:noFill/>
                </a:ln>
                <a:solidFill>
                  <a:schemeClr val="tx1"/>
                </a:solidFill>
                <a:effectLst/>
                <a:latin typeface="Arial" panose="020B0604020202020204" pitchFamily="34" charset="0"/>
              </a:rPr>
              <a:t>PyTorch</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Unicode MS"/>
              </a:rPr>
              <a:t>DataLoader</a:t>
            </a:r>
            <a:r>
              <a:rPr kumimoji="0" lang="en-US" altLang="en-US" sz="1600" b="0" i="0" u="none" strike="noStrike" cap="none" normalizeH="0" baseline="0" dirty="0">
                <a:ln>
                  <a:noFill/>
                </a:ln>
                <a:solidFill>
                  <a:schemeClr val="tx1"/>
                </a:solidFill>
                <a:effectLst/>
              </a:rPr>
              <a:t> (batch 16) with random rotations and flips each epoch.</a:t>
            </a: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CAE Design:</a:t>
            </a:r>
            <a:r>
              <a:rPr kumimoji="0" lang="en-US" altLang="en-US" sz="1600" b="0" i="0" u="none" strike="noStrike" cap="none" normalizeH="0" baseline="0" dirty="0">
                <a:ln>
                  <a:noFill/>
                </a:ln>
                <a:solidFill>
                  <a:schemeClr val="tx1"/>
                </a:solidFill>
                <a:effectLst/>
                <a:latin typeface="Arial" panose="020B0604020202020204" pitchFamily="34" charset="0"/>
              </a:rPr>
              <a:t> Three‑stage encoder/decoder and a final layer.</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Training:</a:t>
            </a:r>
            <a:r>
              <a:rPr kumimoji="0" lang="en-US" altLang="en-US" sz="1600" b="0" i="0" u="none" strike="noStrike" cap="none" normalizeH="0" baseline="0" dirty="0">
                <a:ln>
                  <a:noFill/>
                </a:ln>
                <a:solidFill>
                  <a:schemeClr val="tx1"/>
                </a:solidFill>
                <a:effectLst/>
                <a:latin typeface="Arial" panose="020B0604020202020204" pitchFamily="34" charset="0"/>
              </a:rPr>
              <a:t> Optimize a hybrid loss (MSE + SSIM + gradient term) using Adam over 50 epochs with a decaying learning rate.</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Anomaly Detection:</a:t>
            </a:r>
            <a:r>
              <a:rPr kumimoji="0" lang="en-US" altLang="en-US" sz="1600" b="0" i="0" u="none" strike="noStrike" cap="none" normalizeH="0" baseline="0" dirty="0">
                <a:ln>
                  <a:noFill/>
                </a:ln>
                <a:solidFill>
                  <a:schemeClr val="tx1"/>
                </a:solidFill>
                <a:effectLst/>
                <a:latin typeface="Arial" panose="020B0604020202020204" pitchFamily="34" charset="0"/>
              </a:rPr>
              <a:t> Reconstruct test slices, compute residuals, and flag scans whose maximum error exceeds the threshold.</a:t>
            </a:r>
          </a:p>
        </p:txBody>
      </p:sp>
      <p:sp>
        <p:nvSpPr>
          <p:cNvPr id="44" name="TextBox 43">
            <a:extLst>
              <a:ext uri="{FF2B5EF4-FFF2-40B4-BE49-F238E27FC236}">
                <a16:creationId xmlns:a16="http://schemas.microsoft.com/office/drawing/2014/main" id="{E3C4C8FF-4D9C-D08E-2E3F-49078EADCA67}"/>
              </a:ext>
            </a:extLst>
          </p:cNvPr>
          <p:cNvSpPr txBox="1"/>
          <p:nvPr/>
        </p:nvSpPr>
        <p:spPr>
          <a:xfrm>
            <a:off x="7213945" y="256843"/>
            <a:ext cx="1708695" cy="523220"/>
          </a:xfrm>
          <a:prstGeom prst="rect">
            <a:avLst/>
          </a:prstGeom>
          <a:noFill/>
        </p:spPr>
        <p:txBody>
          <a:bodyPr wrap="square">
            <a:spAutoFit/>
          </a:bodyPr>
          <a:lstStyle/>
          <a:p>
            <a:r>
              <a:rPr lang="en-IN" sz="2800" b="1" dirty="0">
                <a:latin typeface="Plus Jakarta Sans]"/>
              </a:rPr>
              <a:t>RESULTS</a:t>
            </a:r>
          </a:p>
        </p:txBody>
      </p:sp>
      <p:pic>
        <p:nvPicPr>
          <p:cNvPr id="46" name="Picture 45">
            <a:extLst>
              <a:ext uri="{FF2B5EF4-FFF2-40B4-BE49-F238E27FC236}">
                <a16:creationId xmlns:a16="http://schemas.microsoft.com/office/drawing/2014/main" id="{9783A256-56FF-F2BD-359E-2C34595CA2BC}"/>
              </a:ext>
            </a:extLst>
          </p:cNvPr>
          <p:cNvPicPr>
            <a:picLocks noChangeAspect="1"/>
          </p:cNvPicPr>
          <p:nvPr/>
        </p:nvPicPr>
        <p:blipFill>
          <a:blip r:embed="rId5"/>
          <a:stretch>
            <a:fillRect/>
          </a:stretch>
        </p:blipFill>
        <p:spPr>
          <a:xfrm>
            <a:off x="577512" y="784766"/>
            <a:ext cx="7701047" cy="3850524"/>
          </a:xfrm>
          <a:prstGeom prst="roundRect">
            <a:avLst>
              <a:gd name="adj" fmla="val 10285"/>
            </a:avLst>
          </a:prstGeom>
          <a:solidFill>
            <a:srgbClr val="FFFFFF">
              <a:shade val="85000"/>
            </a:srgbClr>
          </a:solidFill>
          <a:ln>
            <a:noFill/>
          </a:ln>
          <a:effectLst>
            <a:reflection blurRad="12700" stA="38000" endPos="28000" dist="5000" dir="5400000" sy="-100000" algn="bl" rotWithShape="0"/>
          </a:effectLst>
        </p:spPr>
      </p:pic>
      <p:sp>
        <p:nvSpPr>
          <p:cNvPr id="48" name="TextBox 47">
            <a:extLst>
              <a:ext uri="{FF2B5EF4-FFF2-40B4-BE49-F238E27FC236}">
                <a16:creationId xmlns:a16="http://schemas.microsoft.com/office/drawing/2014/main" id="{EC20EC68-FACD-90E2-9E65-F2D0DE238813}"/>
              </a:ext>
            </a:extLst>
          </p:cNvPr>
          <p:cNvSpPr txBox="1"/>
          <p:nvPr/>
        </p:nvSpPr>
        <p:spPr>
          <a:xfrm>
            <a:off x="10304744" y="649961"/>
            <a:ext cx="6013961" cy="4493538"/>
          </a:xfrm>
          <a:prstGeom prst="rect">
            <a:avLst/>
          </a:prstGeom>
          <a:noFill/>
        </p:spPr>
        <p:txBody>
          <a:bodyPr wrap="square">
            <a:spAutoFit/>
          </a:bodyPr>
          <a:lstStyle/>
          <a:p>
            <a:r>
              <a:rPr lang="en-IN" sz="1100" dirty="0"/>
              <a:t>Model saved at: D:\conAEbackupnotebooks\models\cae_model6.pth</a:t>
            </a:r>
          </a:p>
          <a:p>
            <a:r>
              <a:rPr lang="en-IN" sz="1100" dirty="0"/>
              <a:t>Anomaly detection threshold: 0.1278</a:t>
            </a:r>
          </a:p>
          <a:p>
            <a:endParaRPr lang="en-IN" sz="1100" dirty="0"/>
          </a:p>
          <a:p>
            <a:r>
              <a:rPr lang="en-IN" sz="1100" dirty="0"/>
              <a:t>Predictions on Test Images:</a:t>
            </a:r>
          </a:p>
          <a:p>
            <a:r>
              <a:rPr lang="en-IN" sz="1100" dirty="0"/>
              <a:t>Image 01: Recon Error = 0.1914 -&gt; Predicted: </a:t>
            </a:r>
            <a:r>
              <a:rPr lang="en-IN" sz="1100" dirty="0" err="1"/>
              <a:t>Tumor</a:t>
            </a:r>
            <a:r>
              <a:rPr lang="en-IN" sz="1100" dirty="0"/>
              <a:t>, Actual: </a:t>
            </a:r>
            <a:r>
              <a:rPr lang="en-IN" sz="1100" dirty="0" err="1"/>
              <a:t>Tumor</a:t>
            </a:r>
            <a:r>
              <a:rPr lang="en-IN" sz="1100" dirty="0"/>
              <a:t> (correct)</a:t>
            </a:r>
          </a:p>
          <a:p>
            <a:r>
              <a:rPr lang="en-IN" sz="1100" dirty="0"/>
              <a:t>Image 02: Recon Error = 0.3891 -&gt; Predicted: </a:t>
            </a:r>
            <a:r>
              <a:rPr lang="en-IN" sz="1100" dirty="0" err="1"/>
              <a:t>Tumor</a:t>
            </a:r>
            <a:r>
              <a:rPr lang="en-IN" sz="1100" dirty="0"/>
              <a:t>, Actual: </a:t>
            </a:r>
            <a:r>
              <a:rPr lang="en-IN" sz="1100" dirty="0" err="1"/>
              <a:t>Tumor</a:t>
            </a:r>
            <a:r>
              <a:rPr lang="en-IN" sz="1100" dirty="0"/>
              <a:t> (correct)</a:t>
            </a:r>
          </a:p>
          <a:p>
            <a:r>
              <a:rPr lang="en-IN" sz="1100" dirty="0"/>
              <a:t>Image 03: Recon Error = 0.4008 -&gt; Predicted: </a:t>
            </a:r>
            <a:r>
              <a:rPr lang="en-IN" sz="1100" dirty="0" err="1"/>
              <a:t>Tumor</a:t>
            </a:r>
            <a:r>
              <a:rPr lang="en-IN" sz="1100" dirty="0"/>
              <a:t>, Actual: </a:t>
            </a:r>
            <a:r>
              <a:rPr lang="en-IN" sz="1100" dirty="0" err="1"/>
              <a:t>Tumor</a:t>
            </a:r>
            <a:r>
              <a:rPr lang="en-IN" sz="1100" dirty="0"/>
              <a:t> (correct)</a:t>
            </a:r>
          </a:p>
          <a:p>
            <a:r>
              <a:rPr lang="en-IN" sz="1100" dirty="0"/>
              <a:t>Image 04: Recon Error = 0.1921 -&gt; Predicted: </a:t>
            </a:r>
            <a:r>
              <a:rPr lang="en-IN" sz="1100" dirty="0" err="1"/>
              <a:t>Tumor</a:t>
            </a:r>
            <a:r>
              <a:rPr lang="en-IN" sz="1100" dirty="0"/>
              <a:t>, Actual: </a:t>
            </a:r>
            <a:r>
              <a:rPr lang="en-IN" sz="1100" dirty="0" err="1"/>
              <a:t>Tumor</a:t>
            </a:r>
            <a:r>
              <a:rPr lang="en-IN" sz="1100" dirty="0"/>
              <a:t> (correct)</a:t>
            </a:r>
          </a:p>
          <a:p>
            <a:r>
              <a:rPr lang="en-IN" sz="1100" dirty="0"/>
              <a:t>Image 05: Recon Error = 0.1748 -&gt; Predicted: </a:t>
            </a:r>
            <a:r>
              <a:rPr lang="en-IN" sz="1100" dirty="0" err="1"/>
              <a:t>Tumor</a:t>
            </a:r>
            <a:r>
              <a:rPr lang="en-IN" sz="1100" dirty="0"/>
              <a:t>, Actual: </a:t>
            </a:r>
            <a:r>
              <a:rPr lang="en-IN" sz="1100" dirty="0" err="1"/>
              <a:t>Tumor</a:t>
            </a:r>
            <a:r>
              <a:rPr lang="en-IN" sz="1100" dirty="0"/>
              <a:t> (correct)</a:t>
            </a:r>
          </a:p>
          <a:p>
            <a:r>
              <a:rPr lang="en-IN" sz="1100" dirty="0"/>
              <a:t>Image 06: Recon Error = 0.1226 -&gt; Predicted: Healthy, Actual: Healthy (correct)</a:t>
            </a:r>
          </a:p>
          <a:p>
            <a:r>
              <a:rPr lang="en-IN" sz="1100" dirty="0"/>
              <a:t>Image 07: Recon Error = 0.3343 -&gt; Predicted: </a:t>
            </a:r>
            <a:r>
              <a:rPr lang="en-IN" sz="1100" dirty="0" err="1"/>
              <a:t>Tumor</a:t>
            </a:r>
            <a:r>
              <a:rPr lang="en-IN" sz="1100" dirty="0"/>
              <a:t>, Actual: Healthy (wrong)</a:t>
            </a:r>
          </a:p>
          <a:p>
            <a:r>
              <a:rPr lang="en-IN" sz="1100" dirty="0"/>
              <a:t>Image 08: Recon Error = 0.3192 -&gt; Predicted: </a:t>
            </a:r>
            <a:r>
              <a:rPr lang="en-IN" sz="1100" dirty="0" err="1"/>
              <a:t>Tumor</a:t>
            </a:r>
            <a:r>
              <a:rPr lang="en-IN" sz="1100" dirty="0"/>
              <a:t>, Actual: </a:t>
            </a:r>
            <a:r>
              <a:rPr lang="en-IN" sz="1100" dirty="0" err="1"/>
              <a:t>Tumor</a:t>
            </a:r>
            <a:r>
              <a:rPr lang="en-IN" sz="1100" dirty="0"/>
              <a:t> (correct)</a:t>
            </a:r>
          </a:p>
          <a:p>
            <a:r>
              <a:rPr lang="en-IN" sz="1100" dirty="0"/>
              <a:t>Image 09: Recon Error = 0.2326 -&gt; Predicted: </a:t>
            </a:r>
            <a:r>
              <a:rPr lang="en-IN" sz="1100" dirty="0" err="1"/>
              <a:t>Tumor</a:t>
            </a:r>
            <a:r>
              <a:rPr lang="en-IN" sz="1100" dirty="0"/>
              <a:t>, Actual: </a:t>
            </a:r>
            <a:r>
              <a:rPr lang="en-IN" sz="1100" dirty="0" err="1"/>
              <a:t>Tumor</a:t>
            </a:r>
            <a:r>
              <a:rPr lang="en-IN" sz="1100" dirty="0"/>
              <a:t> (correct)</a:t>
            </a:r>
          </a:p>
          <a:p>
            <a:r>
              <a:rPr lang="en-IN" sz="1100" dirty="0"/>
              <a:t>Image 10: Recon Error = 0.1901 -&gt; Predicted: </a:t>
            </a:r>
            <a:r>
              <a:rPr lang="en-IN" sz="1100" dirty="0" err="1"/>
              <a:t>Tumor</a:t>
            </a:r>
            <a:r>
              <a:rPr lang="en-IN" sz="1100" dirty="0"/>
              <a:t>, Actual: </a:t>
            </a:r>
            <a:r>
              <a:rPr lang="en-IN" sz="1100" dirty="0" err="1"/>
              <a:t>Tumor</a:t>
            </a:r>
            <a:r>
              <a:rPr lang="en-IN" sz="1100" dirty="0"/>
              <a:t> (correct)</a:t>
            </a:r>
          </a:p>
          <a:p>
            <a:r>
              <a:rPr lang="en-IN" sz="1100" dirty="0"/>
              <a:t>Image 11: Recon Error = 0.3536 -&gt; Predicted: </a:t>
            </a:r>
            <a:r>
              <a:rPr lang="en-IN" sz="1100" dirty="0" err="1"/>
              <a:t>Tumor</a:t>
            </a:r>
            <a:r>
              <a:rPr lang="en-IN" sz="1100" dirty="0"/>
              <a:t>, Actual: Healthy (wrong)</a:t>
            </a:r>
          </a:p>
          <a:p>
            <a:r>
              <a:rPr lang="en-IN" sz="1100" dirty="0"/>
              <a:t>Image 12: Recon Error = 0.1223 -&gt; Predicted: Healthy, Actual: Healthy (correct)</a:t>
            </a:r>
          </a:p>
          <a:p>
            <a:r>
              <a:rPr lang="en-IN" sz="1100" dirty="0"/>
              <a:t>Image 13: Recon Error = 0.3039 -&gt; Predicted: </a:t>
            </a:r>
            <a:r>
              <a:rPr lang="en-IN" sz="1100" dirty="0" err="1"/>
              <a:t>Tumor</a:t>
            </a:r>
            <a:r>
              <a:rPr lang="en-IN" sz="1100" dirty="0"/>
              <a:t>, Actual: </a:t>
            </a:r>
            <a:r>
              <a:rPr lang="en-IN" sz="1100" dirty="0" err="1"/>
              <a:t>Tumor</a:t>
            </a:r>
            <a:r>
              <a:rPr lang="en-IN" sz="1100" dirty="0"/>
              <a:t> (correct)</a:t>
            </a:r>
          </a:p>
          <a:p>
            <a:r>
              <a:rPr lang="en-IN" sz="1100" dirty="0"/>
              <a:t>Image 14: Recon Error = 0.4031 -&gt; Predicted: </a:t>
            </a:r>
            <a:r>
              <a:rPr lang="en-IN" sz="1100" dirty="0" err="1"/>
              <a:t>Tumor</a:t>
            </a:r>
            <a:r>
              <a:rPr lang="en-IN" sz="1100" dirty="0"/>
              <a:t>, Actual: </a:t>
            </a:r>
            <a:r>
              <a:rPr lang="en-IN" sz="1100" dirty="0" err="1"/>
              <a:t>Tumor</a:t>
            </a:r>
            <a:r>
              <a:rPr lang="en-IN" sz="1100" dirty="0"/>
              <a:t> (correct)</a:t>
            </a:r>
          </a:p>
          <a:p>
            <a:r>
              <a:rPr lang="en-IN" sz="1100" dirty="0"/>
              <a:t>Image 15: Recon Error = 0.2359 -&gt; Predicted: </a:t>
            </a:r>
            <a:r>
              <a:rPr lang="en-IN" sz="1100" dirty="0" err="1"/>
              <a:t>Tumor</a:t>
            </a:r>
            <a:r>
              <a:rPr lang="en-IN" sz="1100" dirty="0"/>
              <a:t>, Actual: </a:t>
            </a:r>
            <a:r>
              <a:rPr lang="en-IN" sz="1100" dirty="0" err="1"/>
              <a:t>Tumor</a:t>
            </a:r>
            <a:r>
              <a:rPr lang="en-IN" sz="1100" dirty="0"/>
              <a:t> (correct)</a:t>
            </a:r>
          </a:p>
          <a:p>
            <a:r>
              <a:rPr lang="en-IN" sz="1100" dirty="0"/>
              <a:t>Image 16: Recon Error = 0.4567 -&gt; Predicted: </a:t>
            </a:r>
            <a:r>
              <a:rPr lang="en-IN" sz="1100" dirty="0" err="1"/>
              <a:t>Tumor</a:t>
            </a:r>
            <a:r>
              <a:rPr lang="en-IN" sz="1100" dirty="0"/>
              <a:t>, Actual: </a:t>
            </a:r>
            <a:r>
              <a:rPr lang="en-IN" sz="1100" dirty="0" err="1"/>
              <a:t>Tumor</a:t>
            </a:r>
            <a:r>
              <a:rPr lang="en-IN" sz="1100" dirty="0"/>
              <a:t> (correct)</a:t>
            </a:r>
          </a:p>
          <a:p>
            <a:r>
              <a:rPr lang="en-IN" sz="1100" dirty="0"/>
              <a:t>Image 17: Recon Error = 0.3005 -&gt; Predicted: </a:t>
            </a:r>
            <a:r>
              <a:rPr lang="en-IN" sz="1100" dirty="0" err="1"/>
              <a:t>Tumor</a:t>
            </a:r>
            <a:r>
              <a:rPr lang="en-IN" sz="1100" dirty="0"/>
              <a:t>, Actual: Healthy (wrong)</a:t>
            </a:r>
          </a:p>
          <a:p>
            <a:r>
              <a:rPr lang="en-IN" sz="1100" dirty="0"/>
              <a:t>Image 18: Recon Error = 0.1969 -&gt; Predicted: </a:t>
            </a:r>
            <a:r>
              <a:rPr lang="en-IN" sz="1100" dirty="0" err="1"/>
              <a:t>Tumor</a:t>
            </a:r>
            <a:r>
              <a:rPr lang="en-IN" sz="1100" dirty="0"/>
              <a:t>, Actual: </a:t>
            </a:r>
            <a:r>
              <a:rPr lang="en-IN" sz="1100" dirty="0" err="1"/>
              <a:t>Tumor</a:t>
            </a:r>
            <a:r>
              <a:rPr lang="en-IN" sz="1100" dirty="0"/>
              <a:t> (correct)</a:t>
            </a:r>
          </a:p>
          <a:p>
            <a:r>
              <a:rPr lang="en-IN" sz="1100" dirty="0"/>
              <a:t>Image 19: Recon Error = 0.2924 -&gt; Predicted: </a:t>
            </a:r>
            <a:r>
              <a:rPr lang="en-IN" sz="1100" dirty="0" err="1"/>
              <a:t>Tumor</a:t>
            </a:r>
            <a:r>
              <a:rPr lang="en-IN" sz="1100" dirty="0"/>
              <a:t>, Actual: </a:t>
            </a:r>
            <a:r>
              <a:rPr lang="en-IN" sz="1100" dirty="0" err="1"/>
              <a:t>Tumor</a:t>
            </a:r>
            <a:r>
              <a:rPr lang="en-IN" sz="1100" dirty="0"/>
              <a:t> (correct)</a:t>
            </a:r>
          </a:p>
          <a:p>
            <a:r>
              <a:rPr lang="en-IN" sz="1100" dirty="0"/>
              <a:t>Image 20: Recon Error = 0.2054 -&gt; Predicted: </a:t>
            </a:r>
            <a:r>
              <a:rPr lang="en-IN" sz="1100" dirty="0" err="1"/>
              <a:t>Tumor</a:t>
            </a:r>
            <a:r>
              <a:rPr lang="en-IN" sz="1100" dirty="0"/>
              <a:t>, Actual: </a:t>
            </a:r>
            <a:r>
              <a:rPr lang="en-IN" sz="1100" dirty="0" err="1"/>
              <a:t>Tumor</a:t>
            </a:r>
            <a:r>
              <a:rPr lang="en-IN" sz="1100" dirty="0"/>
              <a:t> (correct)</a:t>
            </a:r>
          </a:p>
          <a:p>
            <a:endParaRPr lang="en-IN" sz="1100" dirty="0"/>
          </a:p>
          <a:p>
            <a:r>
              <a:rPr lang="en-IN" sz="1100" dirty="0"/>
              <a:t>Total Correct: 17 correct, Total Wrong: 3 wrong</a:t>
            </a:r>
          </a:p>
        </p:txBody>
      </p:sp>
      <p:grpSp>
        <p:nvGrpSpPr>
          <p:cNvPr id="3" name="Group 2">
            <a:extLst>
              <a:ext uri="{FF2B5EF4-FFF2-40B4-BE49-F238E27FC236}">
                <a16:creationId xmlns:a16="http://schemas.microsoft.com/office/drawing/2014/main" id="{74DBFAFC-7CB6-6B81-7973-7A0BF2C04269}"/>
              </a:ext>
            </a:extLst>
          </p:cNvPr>
          <p:cNvGrpSpPr/>
          <p:nvPr/>
        </p:nvGrpSpPr>
        <p:grpSpPr>
          <a:xfrm>
            <a:off x="474877" y="-2288667"/>
            <a:ext cx="8669123" cy="1893188"/>
            <a:chOff x="386108" y="-3093019"/>
            <a:chExt cx="10013652" cy="1893188"/>
          </a:xfrm>
        </p:grpSpPr>
        <p:sp>
          <p:nvSpPr>
            <p:cNvPr id="4" name="TextBox 3">
              <a:extLst>
                <a:ext uri="{FF2B5EF4-FFF2-40B4-BE49-F238E27FC236}">
                  <a16:creationId xmlns:a16="http://schemas.microsoft.com/office/drawing/2014/main" id="{1FFE40B9-B23B-C503-0BE2-8716BE8A342D}"/>
                </a:ext>
              </a:extLst>
            </p:cNvPr>
            <p:cNvSpPr txBox="1"/>
            <p:nvPr/>
          </p:nvSpPr>
          <p:spPr>
            <a:xfrm>
              <a:off x="2906420" y="-3093019"/>
              <a:ext cx="3555893" cy="584775"/>
            </a:xfrm>
            <a:prstGeom prst="rect">
              <a:avLst/>
            </a:prstGeom>
            <a:noFill/>
          </p:spPr>
          <p:txBody>
            <a:bodyPr wrap="square">
              <a:spAutoFit/>
            </a:bodyPr>
            <a:lstStyle/>
            <a:p>
              <a:r>
                <a:rPr lang="en-IN" sz="3200" b="1" dirty="0">
                  <a:latin typeface="Plus Jakarta Sans]"/>
                </a:rPr>
                <a:t>CONCLUSION</a:t>
              </a:r>
              <a:endParaRPr lang="en-IN" sz="1800" b="1" dirty="0">
                <a:latin typeface="Plus Jakarta Sans]"/>
              </a:endParaRPr>
            </a:p>
          </p:txBody>
        </p:sp>
        <p:sp>
          <p:nvSpPr>
            <p:cNvPr id="6" name="Rectangle 1">
              <a:extLst>
                <a:ext uri="{FF2B5EF4-FFF2-40B4-BE49-F238E27FC236}">
                  <a16:creationId xmlns:a16="http://schemas.microsoft.com/office/drawing/2014/main" id="{8F58090F-7944-4828-38A8-02E9D64F5B8E}"/>
                </a:ext>
              </a:extLst>
            </p:cNvPr>
            <p:cNvSpPr>
              <a:spLocks noChangeArrowheads="1"/>
            </p:cNvSpPr>
            <p:nvPr/>
          </p:nvSpPr>
          <p:spPr bwMode="auto">
            <a:xfrm>
              <a:off x="386108" y="-2540706"/>
              <a:ext cx="100136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CAE achieves ≥ 85% accuracy without tumor labels, using only healthy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Hybrid loss ensures structural fidelity and edge clarity</a:t>
              </a:r>
            </a:p>
          </p:txBody>
        </p:sp>
        <p:sp>
          <p:nvSpPr>
            <p:cNvPr id="8" name="Rectangle 2">
              <a:extLst>
                <a:ext uri="{FF2B5EF4-FFF2-40B4-BE49-F238E27FC236}">
                  <a16:creationId xmlns:a16="http://schemas.microsoft.com/office/drawing/2014/main" id="{17FFDB16-1A76-D862-9CA5-07BD256AB802}"/>
                </a:ext>
              </a:extLst>
            </p:cNvPr>
            <p:cNvSpPr>
              <a:spLocks noChangeArrowheads="1"/>
            </p:cNvSpPr>
            <p:nvPr/>
          </p:nvSpPr>
          <p:spPr bwMode="auto">
            <a:xfrm rot="10800000" flipV="1">
              <a:off x="408750" y="-2123161"/>
              <a:ext cx="92240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Ready for clinical/edge deployment with minimal resource needs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75602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edical Advances in DNA by Slidesgo">
  <a:themeElements>
    <a:clrScheme name="Simple Light">
      <a:dk1>
        <a:srgbClr val="000000"/>
      </a:dk1>
      <a:lt1>
        <a:srgbClr val="FFFFFF"/>
      </a:lt1>
      <a:dk2>
        <a:srgbClr val="F0F2F6"/>
      </a:dk2>
      <a:lt2>
        <a:srgbClr val="D9DBE6"/>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2462</Words>
  <Application>Microsoft Office PowerPoint</Application>
  <PresentationFormat>On-screen Show (16:9)</PresentationFormat>
  <Paragraphs>251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Plus Jakarta Sans]</vt:lpstr>
      <vt:lpstr>Arial</vt:lpstr>
      <vt:lpstr>Arial Unicode MS</vt:lpstr>
      <vt:lpstr>Calibri</vt:lpstr>
      <vt:lpstr>Inter Tight</vt:lpstr>
      <vt:lpstr>Plus Jakarta Sans</vt:lpstr>
      <vt:lpstr>Medical Advances in DNA by Slidesgo</vt:lpstr>
      <vt:lpstr>Convolutional AutoEncoder in Anomaly Detection</vt:lpstr>
      <vt:lpstr>Convolutional AutoEncoder in Anomaly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Boorla Suraj</cp:lastModifiedBy>
  <cp:revision>6</cp:revision>
  <dcterms:modified xsi:type="dcterms:W3CDTF">2025-04-23T06:24:55Z</dcterms:modified>
</cp:coreProperties>
</file>