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957290" y="144101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66800" y="3399589"/>
            <a:ext cx="12649200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lnSpc>
                <a:spcPct val="100000"/>
              </a:lnSpc>
              <a:spcBef>
                <a:spcPts val="130"/>
              </a:spcBef>
            </a:pPr>
            <a:r>
              <a:rPr lang="en-US"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BY:BOORNIMA S P</a:t>
            </a:r>
            <a:br>
              <a:rPr lang="en-US"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NO:962821104025</a:t>
            </a:r>
            <a:br>
              <a:rPr lang="en-US"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DEPT:COMPUTER SCIENCE AND ENGINEERING</a:t>
            </a:r>
            <a:endParaRPr sz="2200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2174" y="546541"/>
            <a:ext cx="881062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15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AUTOENCODER FOR IMAGE COMPRESSION USING GAN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15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(GENERATIVE ADVERSARIAL </a:t>
            </a:r>
            <a:r>
              <a:rPr lang="en-US" sz="2400" b="1" spc="15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NETWORK)</a:t>
            </a:r>
            <a:endParaRPr sz="2400" b="1" spc="15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243713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/>
              <a:t>R</a:t>
            </a:r>
            <a:r>
              <a:rPr sz="2400" spc="-40" dirty="0"/>
              <a:t>E</a:t>
            </a:r>
            <a:r>
              <a:rPr sz="2400" spc="15" dirty="0"/>
              <a:t>S</a:t>
            </a:r>
            <a:r>
              <a:rPr sz="2400" spc="-30" dirty="0"/>
              <a:t>U</a:t>
            </a:r>
            <a:r>
              <a:rPr sz="2400" spc="-405" dirty="0"/>
              <a:t>L</a:t>
            </a:r>
            <a:r>
              <a:rPr sz="2400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" y="611397"/>
            <a:ext cx="6049219" cy="40486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40" y="611397"/>
            <a:ext cx="5906324" cy="40486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723863"/>
            <a:ext cx="10058400" cy="20626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442070" cy="8784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 IMAGE COMPRESSION USING GAN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739775" y="1847046"/>
            <a:ext cx="87947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and reconstruction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architectures for unsupervised learning.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and feature extraction.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Adversarial Network (GAN):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modeling and image generation using GANs.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training and optimization.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for image synthesis.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2298" y="-46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,</a:t>
            </a:r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14642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739775" y="1476933"/>
            <a:ext cx="87947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2800" spc="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sz="2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3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3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28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/>
          <p:cNvSpPr txBox="1"/>
          <p:nvPr/>
        </p:nvSpPr>
        <p:spPr>
          <a:xfrm>
            <a:off x="676275" y="1723159"/>
            <a:ext cx="5751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compression is essential for efficient storage and transmission of images in various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compression methods may lead to loss of important visual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There's a need for more advanced techniques that can compress images while preserving essential 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</a:t>
            </a:r>
            <a:r>
              <a:rPr lang="en-US" sz="28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z="28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90130" y="2034886"/>
            <a:ext cx="77680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image compression system using Generative Adversarial Networks (GANs).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compress images into a lower-dimensional representation, and employ GANs to generate high-quality images from the compressed representation.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approach combines the benefits of efficient image compression with the ability to generate realistic images, offering a novel solution for various applications.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539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2033155"/>
            <a:ext cx="6019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and practitioners in the field of computer vision and image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and engineers working on applications that involve image compression, reconstruction, or 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Enthusiasts or hobbyists interested in deep learning and artificial intelligence.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40" dirty="0"/>
              <a:t>Y</a:t>
            </a:r>
            <a:r>
              <a:rPr sz="2800" spc="10" dirty="0"/>
              <a:t>O</a:t>
            </a:r>
            <a:r>
              <a:rPr sz="2800" spc="25" dirty="0"/>
              <a:t>U</a:t>
            </a:r>
            <a:r>
              <a:rPr sz="2800" dirty="0"/>
              <a:t>R</a:t>
            </a:r>
            <a:r>
              <a:rPr sz="2800" spc="5" dirty="0"/>
              <a:t> </a:t>
            </a:r>
            <a:r>
              <a:rPr sz="2800" spc="25" dirty="0"/>
              <a:t>S</a:t>
            </a:r>
            <a:r>
              <a:rPr sz="2800" spc="10" dirty="0"/>
              <a:t>O</a:t>
            </a:r>
            <a:r>
              <a:rPr sz="2800" spc="25" dirty="0"/>
              <a:t>LU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  <a:r>
              <a:rPr sz="2800" spc="-345" dirty="0"/>
              <a:t> </a:t>
            </a:r>
            <a:r>
              <a:rPr sz="2800" spc="-35" dirty="0"/>
              <a:t>A</a:t>
            </a:r>
            <a:r>
              <a:rPr sz="2800" spc="-5" dirty="0"/>
              <a:t>N</a:t>
            </a:r>
            <a:r>
              <a:rPr sz="2800" dirty="0"/>
              <a:t>D</a:t>
            </a:r>
            <a:r>
              <a:rPr sz="2800" spc="35" dirty="0"/>
              <a:t> 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dirty="0"/>
              <a:t>S</a:t>
            </a:r>
            <a:r>
              <a:rPr sz="2800" spc="60" dirty="0"/>
              <a:t> </a:t>
            </a:r>
            <a:r>
              <a:rPr sz="2800" spc="-295" dirty="0"/>
              <a:t>V</a:t>
            </a:r>
            <a:r>
              <a:rPr sz="2800" spc="-35" dirty="0"/>
              <a:t>A</a:t>
            </a:r>
            <a:r>
              <a:rPr sz="2800" spc="25" dirty="0"/>
              <a:t>LU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spc="-15" dirty="0"/>
              <a:t>P</a:t>
            </a:r>
            <a:r>
              <a:rPr sz="2800" spc="-30" dirty="0"/>
              <a:t>R</a:t>
            </a:r>
            <a:r>
              <a:rPr sz="2800" spc="10" dirty="0"/>
              <a:t>O</a:t>
            </a:r>
            <a:r>
              <a:rPr sz="2800" spc="-15" dirty="0"/>
              <a:t>P</a:t>
            </a:r>
            <a:r>
              <a:rPr sz="2800" spc="10" dirty="0"/>
              <a:t>O</a:t>
            </a:r>
            <a:r>
              <a:rPr sz="2800" spc="25" dirty="0"/>
              <a:t>S</a:t>
            </a:r>
            <a:r>
              <a:rPr sz="2800" spc="-30" dirty="0"/>
              <a:t>I</a:t>
            </a:r>
            <a:r>
              <a:rPr sz="2800" spc="-35" dirty="0"/>
              <a:t>T</a:t>
            </a:r>
            <a:r>
              <a:rPr sz="2800" spc="-30" dirty="0"/>
              <a:t>I</a:t>
            </a:r>
            <a:r>
              <a:rPr sz="2800" spc="10" dirty="0"/>
              <a:t>O</a:t>
            </a:r>
            <a:r>
              <a:rPr sz="28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2809701" y="1695450"/>
            <a:ext cx="65646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Compression: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combines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compression with GANs, ensuring efficient data reduction while preserving image quality.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Preservation: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GANs, we maintain high visual fidelity in reconstructed images, overcoming the limitations of traditional compression methods.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Adaptability and Versatility: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is adaptable to various image types and can be tailored to specific compression needs, making it suitable for diverse applications.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minimal loss of quality, our method facilitates image storage, transmission over limited networks, and enhances data utilization in machine learning.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91393" y="748022"/>
            <a:ext cx="754316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sz="2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05248" y="2381632"/>
            <a:ext cx="61417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compress images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preserving important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the power of GANs to generate high-quality, realistic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applications in various domains such as data compression, image editing, and artistic image 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Demonstrations of visually appealing generated images and accurate reconstructions.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9774" y="1295401"/>
            <a:ext cx="4594225" cy="372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381000"/>
            <a:ext cx="3303904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1516441"/>
            <a:ext cx="8599486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selected for their capability to learn compact representations of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architecture is designed to efficiently encode and decode input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 are applied to enhance data quality and model robustness.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such as normalization ensure uniformity across features.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resizing and augmentation techniques are utilized to increase dataset diversity.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Process: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partitioned into training and testing sets to assess model performance.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parameters are initialized, and optimization algorithms are selected.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iterations and batch sizes are optimized to enhance model convergence and efficiency.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544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Trebuchet MS</vt:lpstr>
      <vt:lpstr>Office Theme</vt:lpstr>
      <vt:lpstr>PRESENTED BY:BOORNIMA S P REGISTER NO:962821104025 DEPT:COMPUTER SCIENCE AND ENGINEERING</vt:lpstr>
      <vt:lpstr>AUTOENCODER IMAGE COMPRESSION USING GAN</vt:lpstr>
      <vt:lpstr>AGENDA</vt:lpstr>
      <vt:lpstr>PROBLEM STATEMENT</vt:lpstr>
      <vt:lpstr>PROJECT OVERVIEW</vt:lpstr>
      <vt:lpstr>WHO ARE THE END USERS?</vt:lpstr>
      <vt:lpstr>YOUR SOLUTION AND ITS VALUE PROPOSITION</vt:lpstr>
      <vt:lpstr>THE WOW IN YOUR SOLUTION</vt:lpstr>
      <vt:lpstr>PowerPoint Presentation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</dc:title>
  <dc:creator>SANKAVI</dc:creator>
  <cp:lastModifiedBy>Microsoft account</cp:lastModifiedBy>
  <cp:revision>9</cp:revision>
  <dcterms:created xsi:type="dcterms:W3CDTF">2024-04-03T19:15:10Z</dcterms:created>
  <dcterms:modified xsi:type="dcterms:W3CDTF">2024-04-05T08:06:51Z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2024-04-03T00:00:00Z</vt:filetime>
  </property>
</Properties>
</file>