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957290" y="14410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0" y="3399589"/>
            <a:ext cx="12649200" cy="17094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 P </a:t>
            </a:r>
            <a:r>
              <a:rPr lang="en-US" sz="22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Boornima</a:t>
            </a: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NO:962821104025</a:t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DEPT:COMPUTER SCIENCE AND ENGINEERING</a:t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id:au962821104025</a:t>
            </a:r>
            <a:b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r>
              <a:rPr lang="en-US" sz="2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spc="1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sparklight595</a:t>
            </a:r>
            <a:r>
              <a:rPr lang="en-US" sz="2200" spc="1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sz="22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174" y="546541"/>
            <a:ext cx="88106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AUTOENCODER FOR IMAGE COMPRESSION USING GAN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(GENERATIVE ADVERSARIAL NETWORK)</a:t>
            </a:r>
            <a:endParaRPr sz="2400" b="1" spc="1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243713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R</a:t>
            </a:r>
            <a:r>
              <a:rPr sz="2400" spc="-40" dirty="0"/>
              <a:t>E</a:t>
            </a:r>
            <a:r>
              <a:rPr sz="2400" spc="15" dirty="0"/>
              <a:t>S</a:t>
            </a:r>
            <a:r>
              <a:rPr sz="2400" spc="-30" dirty="0"/>
              <a:t>U</a:t>
            </a:r>
            <a:r>
              <a:rPr sz="2400" spc="-405" dirty="0"/>
              <a:t>L</a:t>
            </a:r>
            <a:r>
              <a:rPr sz="24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611397"/>
            <a:ext cx="6049219" cy="4048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0" y="611397"/>
            <a:ext cx="5906324" cy="404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23863"/>
            <a:ext cx="10058400" cy="2062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2070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IMAGE COMPRESSION USING GAN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5" y="1847046"/>
            <a:ext cx="8794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and reconstruction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architectures for unsupervised learning.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and feature extraction.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(GAN):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modeling and image generation using GANs.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and optimization.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for image synthesis.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298" y="-4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,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739775" y="1476933"/>
            <a:ext cx="87947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76275" y="1723159"/>
            <a:ext cx="575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is essential for efficient storage and transmission of images in various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compression methods may lead to loss of important visual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need for more advanced techniques that can compress images while preserving essential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90130" y="2034886"/>
            <a:ext cx="7768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image compression system using Generative Adversarial Networks (GANs).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compress images into a lower-dimensional representation, and employ GANs to generate high-quality images from the compressed representation.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combines the benefits of efficient image compression with the ability to generate realistic images, offering a novel solution for various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539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033155"/>
            <a:ext cx="601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practitioners in the field of computer vision and image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and engineers working on applications that involve image compression, reconstruction, or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Enthusiasts or hobbyists interested in deep learning and artificial intelligence.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Y</a:t>
            </a: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809701" y="1695450"/>
            <a:ext cx="65646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Compression: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combines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compression with GANs, ensuring efficient data reduction while preserving image quality.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Preservation: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GANs, we maintain high visual fidelity in reconstructed images, overcoming the limitations of traditional compression methods.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Versatility: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adaptable to various image types and can be tailored to specific compression needs, making it suitable for diverse applications.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loss of quality, our method facilitates image storage, transmission over limited networks, and enhances data utilization in machine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1393" y="748022"/>
            <a:ext cx="754316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5248" y="2381632"/>
            <a:ext cx="6141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compress images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preserving important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power of GANs to generate high-quality, realistic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in various domains such as data compression, image editing, and artistic image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 of visually appealing generated images and accurate reconstructions.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774" y="1295401"/>
            <a:ext cx="4594225" cy="372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381000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16441"/>
            <a:ext cx="859948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 for their capability to learn compact representations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architecture is designed to efficiently encode and decode input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 are applied to enhance data quality and model robustness.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normalization ensure uniformity across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and augmentation techniques are utilized to increase dataset diversity.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partitioned into training and testing sets to assess model performance.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 are initialized, and optimization algorithms are selected.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iterations and batch sizes are optimized to enhance model convergence and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546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PRESENTED BY: S P Boornima REGISTER NO:962821104025 DEPT:COMPUTER SCIENCE AND ENGINEERING NM id:au962821104025 Email id: sparklight595@gmail.com</vt:lpstr>
      <vt:lpstr>AUTOENCODER IMAGE COMPRESSION USING GAN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SANKAVI</dc:creator>
  <cp:lastModifiedBy>Microsoft account</cp:lastModifiedBy>
  <cp:revision>12</cp:revision>
  <dcterms:created xsi:type="dcterms:W3CDTF">2024-04-03T19:15:10Z</dcterms:created>
  <dcterms:modified xsi:type="dcterms:W3CDTF">2024-04-05T08:47:25Z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