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D13A-2F0F-4FA6-B70E-A2302973C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B5F97-075A-457E-88B9-CDE9F354F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39C5-7772-4D45-B56F-1C904625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D4EF-41C7-420A-AB44-14909771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0006-F2AC-40F4-A396-B46004BD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206-7ABD-41D5-BC79-17807CFA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C4B57-85B5-4C62-B145-96D372B0A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97F7-E3F2-48BB-B63F-3C0DC682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D967-547C-423B-860A-C46CAA8B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E89F-5B13-4649-A367-384A31B4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FF6B1-C11B-4E23-A316-1EF3326A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D8C05-3CDE-49C5-B833-59210704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36A2-5658-4315-9984-ECB151A2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F8EC-3FA0-4679-9B9A-0DAF3812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52DD-631A-43F7-800D-9D354BFB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5ABD-12A0-41A1-94DF-A4F0F409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B9D3-B0D1-4F4E-8F31-CFF84109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7845-62A4-4B8E-A80B-DA925900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01A8-702D-4E08-8B36-E2677811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AAEA-463F-4872-9EBF-ADB1432F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645A-F5BE-4124-8025-FB8213D9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8C3-3998-4202-BD02-C52885CB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0B6F-095B-4783-BE24-6F1EFBD0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A887-1E16-488B-8370-A5DE0FF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EC75-35BD-482A-9F13-141D419C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B246-C078-4DA7-B688-27AC0B0F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87EA-0D0A-44FE-BA11-9C049707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0B127-2A7A-4AAC-852C-5374BD5A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197AF-0230-47B5-BD75-2292D4F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84F0-BCE5-4A71-BBF0-4E29DD18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84557-67D7-48D6-A216-B5A58409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6688-3CAF-4205-BFB0-7D0EC880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6F310-C78F-4828-82C4-C9DEBE0A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90E86-DC3F-4014-9C22-1C4DB2D7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7BA56-CD1C-410D-9FCD-B05B7485E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924E-EB74-4794-AB7C-D0576BC86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EE8B-5943-4B6A-9F14-462FFE02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1D92F-E4F5-4C0D-9828-99D56E59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AFA38-C19A-401A-8450-13D25391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B6B1-9B75-40B1-B6D8-C1694AE5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D4F6D-B990-497E-95B5-B70D8522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209AE-F80A-4945-9749-AD168A75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28368-35F7-4F44-B67A-98916239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3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8D4D1-4388-47E3-BDDE-57073F91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7F33F-07A0-4EC7-9F6A-21E58687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E49D0-E1E5-43D4-90FF-422184D6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6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2E39-F8AB-4F76-9281-60D601BD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8E15-4B0E-450C-A8DE-F8DAD9A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0EEB-E99C-47A7-8AC5-E7B6DFF4B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E8B7B-19A4-4031-B7FE-CEEA813F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49524-BB6C-4A25-8556-EC21DA6A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7E90-F69B-4B36-8D71-E1324CB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2165-5FD7-4289-A3E9-73837E75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602E8-3085-4D7B-913B-C7FD4329C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6FB53-1FA4-4F36-8E97-1530648E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4626A-8735-4302-B86E-AA52CC34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D9D8D-992F-4995-B477-8D1D979E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0EA06-B351-4FB2-899B-46518F4E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E0349-DE26-4C46-9D97-C90FFAC2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C02CF-E933-4621-9C07-30425ACB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0506-A942-4A86-8410-FE47FDD1A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4642-36FA-4788-9E33-2326710F2A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9A84-DBA6-453E-9C43-4517617F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0977-5626-42AB-9487-1694CEB6F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E1AA-7C1F-4907-805D-A12ED0BD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4028-D79A-418F-A9C6-3C4B00EE9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Code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540AD-5568-402A-B905-C22D19DF4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6037-37A4-4E50-BA2F-48997B52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use FPGA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C15F-FD15-4039-8829-C73A26E2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3775-4C95-490D-947C-309329C8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creating an FPGA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7836-2C5F-41BB-8B99-0694F887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Labview</a:t>
            </a:r>
            <a:r>
              <a:rPr lang="en-US" dirty="0"/>
              <a:t> steps to add </a:t>
            </a:r>
            <a:r>
              <a:rPr lang="en-US" dirty="0" err="1"/>
              <a:t>pxi</a:t>
            </a:r>
            <a:r>
              <a:rPr lang="en-US" dirty="0"/>
              <a:t> chassis -&gt; card -&gt; connectors</a:t>
            </a:r>
          </a:p>
          <a:p>
            <a:r>
              <a:rPr lang="en-US" dirty="0"/>
              <a:t>Get into naming of the connectors and creating the </a:t>
            </a:r>
            <a:r>
              <a:rPr lang="en-US" dirty="0" err="1"/>
              <a:t>functionalty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6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08F-6884-47A3-B7A7-64DD21C3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what it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97FE-5EF3-4F98-BE6B-19DF59BA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60A3-7629-4E26-8BF6-7D24C154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 to </a:t>
            </a:r>
            <a:r>
              <a:rPr lang="en-US" dirty="0" err="1"/>
              <a:t>veristand</a:t>
            </a:r>
            <a:r>
              <a:rPr lang="en-US" dirty="0"/>
              <a:t> </a:t>
            </a:r>
            <a:r>
              <a:rPr lang="en-US"/>
              <a:t>and controlling the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C06A-4C6C-4E39-9BA6-372A55B7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FPGA Code and Testing</vt:lpstr>
      <vt:lpstr>What do we use FPGA for</vt:lpstr>
      <vt:lpstr>How to start creating an FPGA file</vt:lpstr>
      <vt:lpstr>Compiling and what it does</vt:lpstr>
      <vt:lpstr>Adding it to veristand and controlling the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Code and Testing</dc:title>
  <dc:creator>David Lopez</dc:creator>
  <cp:lastModifiedBy>David Lopez</cp:lastModifiedBy>
  <cp:revision>1</cp:revision>
  <dcterms:created xsi:type="dcterms:W3CDTF">2022-05-17T14:54:55Z</dcterms:created>
  <dcterms:modified xsi:type="dcterms:W3CDTF">2022-05-17T15:26:04Z</dcterms:modified>
</cp:coreProperties>
</file>