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7" r:id="rId6"/>
    <p:sldId id="262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60E6-B066-4FCA-A565-C6E7E2BAA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D0C0-9FD2-4CB5-94DB-4E177F573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EBC5-D0D6-48EF-ADFB-86FA3C12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3366F-420F-40C3-9580-9AEB2C75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087A-382E-4807-949F-E3D751B8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9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D35D-CF8B-4B78-B322-D7FE9BF5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FC8DF-0F91-4F9A-832A-73E320FE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E7C2B-04BC-4831-ACA9-4CD061FA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FF53E-350A-4736-AFDE-21D41799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B8FC-4B3A-4969-A2BB-E093BE26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008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28FA8-6A34-4A45-BE2F-F55DA5418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B756B-8D68-435C-8E55-4DADC0C38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74038-0CB9-44AE-BD8B-C0F85630E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A696-BAC8-4C81-AC57-6F539C3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872F4-0AA5-4A21-AE12-C86B2AAF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71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1D6F-FCBB-4E8C-A3A5-A9BF0874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73DA-A264-47D2-8CC1-FAD727BF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E0FD3-D84B-4C4F-B958-69F56EEA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7C95-66A5-4C18-A8F4-9515F10F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7DF5-8301-4FA7-8ADC-23D25003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4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CF43-216C-4C29-A7F7-FDA6BD7A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92952-10E6-4261-8E67-3E6ABB2DF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CB084-F7C3-4BCE-9724-2FEECD9A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0A19E-0418-4D35-93CE-3A3D8FC2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AFD2-5BDB-4800-A453-0870CFED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9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AA9A-4633-48C7-91CD-496F8684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7BD3-C44D-4ADB-B424-0F60E0274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79A0-DBB2-4807-B938-DD122CD85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3BF7B-64EE-40DF-8CBF-E0200A12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DC620-42CF-4FF3-9679-FAA676C7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71270-4B38-4E55-92C4-0A6F9CF9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7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15F8-38B8-48FE-9EA7-38AEE862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1DA2-131C-4B2B-AA4C-A447672F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D8614-4604-4480-8185-778A21CE0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03C42-8E28-4036-901B-A972A52FF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DFDC5-987B-4A7A-8FD1-1936F3CC6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EF0A5-6D4C-4C47-A10D-0747A07D3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A2FAE-CB9A-43DB-B31D-B553D16D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44C493-DCF0-4B15-B154-1127FADC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5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01E3-8013-462B-8850-A4D2F4B5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C37B4-1A09-4B04-A6A5-5C4C6825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BA159-6C31-469C-A494-A46EF3FC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CDBDF-8E24-4453-9C78-ECBF76A1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45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9AB19-BD99-4CB2-B9C2-58CB4F04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9D8FE-2FEA-4F6D-ADAA-EE33F027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B4FCA-C446-4240-A6D7-78FA8848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24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45B2-1946-42BB-913B-1901A6E3E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41A3-D4AB-45B0-9C92-F834C0AC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5607C-23E3-4212-A53F-5C91D3B99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CEE15-EC19-43E6-81A7-497C0B093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7EE54-A42F-40F0-8FAE-425D3523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D1CA4-B469-46B8-8BCB-ACBBAB23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2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30A8-D086-4875-9FB5-CADB3B3E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9D98-0343-4FFC-8C15-AAC6D2D11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17771-C6EF-4C86-97DB-EAA53872B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159CB-43BA-495B-9E4D-B75A5CF8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00B06-46B8-4E1A-A260-65D96C5E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1E456-FECD-4F30-B983-71620AD7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0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FA15B-8D1C-4C2E-88E0-5BCBC628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A6E97-1127-4339-9B0F-9DF7A0E5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9058-EEA6-4571-A3A1-02ABEF7495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7875E-6FAF-4E32-80DA-EB898962A34B}" type="datetimeFigureOut">
              <a:rPr lang="ru-RU" smtClean="0"/>
              <a:t>27.02.2025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51E3-F593-4D94-B824-44B9D5504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6494-2115-4C27-8CBF-8EA36C232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AFEB5-525C-469B-B620-0DF5FECBF6C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02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1F0A-E2CF-4BB9-9EC4-76EA90D0B3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универсальной </a:t>
            </a:r>
            <a:r>
              <a:rPr lang="en-US" dirty="0"/>
              <a:t>CRM</a:t>
            </a:r>
            <a:r>
              <a:rPr lang="ru-RU" dirty="0"/>
              <a:t>-системы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29061-F911-45AA-ACE5-7CAA31EB4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45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5A4-2FF3-43BF-A37D-9CB55DD5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Перед началом работы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056C-84A4-4381-9CE1-AB85C574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a typeface="Times New Roman" panose="02020603050405020304" pitchFamily="18" charset="0"/>
              </a:rPr>
              <a:t>Задача: р</a:t>
            </a:r>
            <a:r>
              <a:rPr lang="ru-RU" sz="2400" dirty="0">
                <a:effectLst/>
                <a:ea typeface="Times New Roman" panose="02020603050405020304" pitchFamily="18" charset="0"/>
              </a:rPr>
              <a:t>азработать универсальную CRM систему и интегрировать в нее некоторые новые технологии.</a:t>
            </a:r>
            <a:endParaRPr lang="ru-RU" sz="24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400" dirty="0"/>
              <a:t>Методология: итерационная (требования известны заранее, но детали в ПО добавляются со временем)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D746C-6731-4ECC-B6CF-5AA4E068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2169"/>
            <a:ext cx="8585200" cy="38366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ACAF1C-8314-4D2B-A96A-097FBD54CA50}"/>
              </a:ext>
            </a:extLst>
          </p:cNvPr>
          <p:cNvSpPr txBox="1">
            <a:spLocks/>
          </p:cNvSpPr>
          <p:nvPr/>
        </p:nvSpPr>
        <p:spPr>
          <a:xfrm>
            <a:off x="194733" y="6185545"/>
            <a:ext cx="3124200" cy="1130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/>
              <a:t>45 секунд</a:t>
            </a:r>
          </a:p>
        </p:txBody>
      </p:sp>
    </p:spTree>
    <p:extLst>
      <p:ext uri="{BB962C8B-B14F-4D97-AF65-F5344CB8AC3E}">
        <p14:creationId xmlns:p14="http://schemas.microsoft.com/office/powerpoint/2010/main" val="50023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5A4-2FF3-43BF-A37D-9CB55DD5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2. </a:t>
            </a:r>
            <a:r>
              <a:rPr lang="ru-RU" sz="4400" dirty="0"/>
              <a:t>Разработка базы данных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1255E1-0F6A-4F56-83FE-31C93AF1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80" y="1773069"/>
            <a:ext cx="8950853" cy="47198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E59046-A08B-4C81-B180-EE5A8056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" y="6185545"/>
            <a:ext cx="3124200" cy="113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30 секунд</a:t>
            </a:r>
          </a:p>
        </p:txBody>
      </p:sp>
    </p:spTree>
    <p:extLst>
      <p:ext uri="{BB962C8B-B14F-4D97-AF65-F5344CB8AC3E}">
        <p14:creationId xmlns:p14="http://schemas.microsoft.com/office/powerpoint/2010/main" val="102651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5A4-2FF3-43BF-A37D-9CB55DD5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3. </a:t>
            </a:r>
            <a:r>
              <a:rPr lang="ru-RU" sz="4400" dirty="0"/>
              <a:t>Разработка мобильного приложения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7044A-88FF-4D72-8FD4-B349246F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1998808"/>
            <a:ext cx="11209867" cy="35168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84C788-6BC5-4096-B4F1-412B3FE9C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5727170"/>
            <a:ext cx="3124200" cy="113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20 секунд</a:t>
            </a:r>
          </a:p>
        </p:txBody>
      </p:sp>
    </p:spTree>
    <p:extLst>
      <p:ext uri="{BB962C8B-B14F-4D97-AF65-F5344CB8AC3E}">
        <p14:creationId xmlns:p14="http://schemas.microsoft.com/office/powerpoint/2010/main" val="36245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5A4-2FF3-43BF-A37D-9CB55DD5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3. </a:t>
            </a:r>
            <a:r>
              <a:rPr lang="ru-RU" sz="4400" dirty="0"/>
              <a:t>Разработка мобильного приложения</a:t>
            </a:r>
            <a:r>
              <a:rPr lang="ru-RU" dirty="0"/>
              <a:t>: скриншот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27906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5A4-2FF3-43BF-A37D-9CB55DD5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400" dirty="0"/>
              <a:t>Разработка алгоритмов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D97073-D716-4C9F-8A49-15ACB174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188"/>
            <a:ext cx="12192000" cy="436162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056C-84A4-4381-9CE1-AB85C574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733" y="5228812"/>
            <a:ext cx="3124200" cy="113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20 секунд</a:t>
            </a:r>
          </a:p>
        </p:txBody>
      </p:sp>
    </p:spTree>
    <p:extLst>
      <p:ext uri="{BB962C8B-B14F-4D97-AF65-F5344CB8AC3E}">
        <p14:creationId xmlns:p14="http://schemas.microsoft.com/office/powerpoint/2010/main" val="1046539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5A4-2FF3-43BF-A37D-9CB55DD5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Реализация</a:t>
            </a:r>
            <a:endParaRPr lang="ru-RU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93076-72D7-44FD-89F7-391673CDD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" t="5562" r="-1"/>
          <a:stretch/>
        </p:blipFill>
        <p:spPr>
          <a:xfrm>
            <a:off x="609600" y="1778000"/>
            <a:ext cx="11030723" cy="457022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40DF70-EC6A-4584-ADCB-C2FE0005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435532"/>
            <a:ext cx="3124200" cy="113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20 секунд</a:t>
            </a:r>
          </a:p>
        </p:txBody>
      </p:sp>
    </p:spTree>
    <p:extLst>
      <p:ext uri="{BB962C8B-B14F-4D97-AF65-F5344CB8AC3E}">
        <p14:creationId xmlns:p14="http://schemas.microsoft.com/office/powerpoint/2010/main" val="423243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5A4-2FF3-43BF-A37D-9CB55DD5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Реализация</a:t>
            </a:r>
            <a:endParaRPr lang="ru-RU" sz="4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40DF70-EC6A-4584-ADCB-C2FE0005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435532"/>
            <a:ext cx="3124200" cy="113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20 секунд</a:t>
            </a:r>
          </a:p>
        </p:txBody>
      </p:sp>
      <p:pic>
        <p:nvPicPr>
          <p:cNvPr id="5" name="Picture 4" descr="A logo of a company&#10;&#10;Description automatically generated">
            <a:extLst>
              <a:ext uri="{FF2B5EF4-FFF2-40B4-BE49-F238E27FC236}">
                <a16:creationId xmlns:a16="http://schemas.microsoft.com/office/drawing/2014/main" id="{43E574AB-58CE-4B6A-AF71-4B2736EB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8154"/>
            <a:ext cx="1547967" cy="1738312"/>
          </a:xfrm>
          <a:prstGeom prst="rect">
            <a:avLst/>
          </a:prstGeom>
        </p:spPr>
      </p:pic>
      <p:pic>
        <p:nvPicPr>
          <p:cNvPr id="9" name="Picture 8" descr="A blue square with a white outline of a dolphin&#10;&#10;Description automatically generated">
            <a:extLst>
              <a:ext uri="{FF2B5EF4-FFF2-40B4-BE49-F238E27FC236}">
                <a16:creationId xmlns:a16="http://schemas.microsoft.com/office/drawing/2014/main" id="{5DF76ABE-3B43-42FC-8638-38DE3B6C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32" y="1492910"/>
            <a:ext cx="1828801" cy="1828801"/>
          </a:xfrm>
          <a:prstGeom prst="rect">
            <a:avLst/>
          </a:prstGeom>
        </p:spPr>
      </p:pic>
      <p:pic>
        <p:nvPicPr>
          <p:cNvPr id="11" name="Picture 10" descr="A blue compass with a green bug on it&#10;&#10;Description automatically generated">
            <a:extLst>
              <a:ext uri="{FF2B5EF4-FFF2-40B4-BE49-F238E27FC236}">
                <a16:creationId xmlns:a16="http://schemas.microsoft.com/office/drawing/2014/main" id="{872044FB-A127-4F05-B2B9-30395413798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45"/>
          <a:stretch/>
        </p:blipFill>
        <p:spPr>
          <a:xfrm>
            <a:off x="3969431" y="1385621"/>
            <a:ext cx="2963333" cy="20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3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685A4-2FF3-43BF-A37D-9CB55DD5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4400" dirty="0"/>
              <a:t>Планы на будущее: дизайн и функционал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27950-F147-4035-A585-81D8DE3D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800"/>
            <a:ext cx="5976293" cy="528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2A85F5-3313-4E35-9E27-184EFE37B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95" y="1360420"/>
            <a:ext cx="5809672" cy="56165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D94FE6-3358-4344-A3D2-55910557E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" y="6402872"/>
            <a:ext cx="3124200" cy="113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20 секунд</a:t>
            </a:r>
          </a:p>
        </p:txBody>
      </p:sp>
    </p:spTree>
    <p:extLst>
      <p:ext uri="{BB962C8B-B14F-4D97-AF65-F5344CB8AC3E}">
        <p14:creationId xmlns:p14="http://schemas.microsoft.com/office/powerpoint/2010/main" val="12944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Разработка универсальной CRM-системы</vt:lpstr>
      <vt:lpstr>1. Перед началом работы</vt:lpstr>
      <vt:lpstr>2. Разработка базы данных</vt:lpstr>
      <vt:lpstr>3. Разработка мобильного приложения</vt:lpstr>
      <vt:lpstr>3. Разработка мобильного приложения: скриншот</vt:lpstr>
      <vt:lpstr>Разработка алгоритмов</vt:lpstr>
      <vt:lpstr>Реализация</vt:lpstr>
      <vt:lpstr>Реализация</vt:lpstr>
      <vt:lpstr>Планы на будущее: дизайн и функционал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универсальной CRM-системы</dc:title>
  <dc:creator>Богдан Колесников</dc:creator>
  <cp:lastModifiedBy>Богдан Колесников</cp:lastModifiedBy>
  <cp:revision>7</cp:revision>
  <dcterms:created xsi:type="dcterms:W3CDTF">2025-02-27T14:00:45Z</dcterms:created>
  <dcterms:modified xsi:type="dcterms:W3CDTF">2025-02-27T15:24:24Z</dcterms:modified>
</cp:coreProperties>
</file>