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522B6-D5BC-4E9B-A845-72B14F52FC4F}" v="6" dt="2022-05-26T06:50:01.978"/>
    <p1510:client id="{A79A9E43-8E5B-45F6-B7C8-CED0391556C9}" v="23" dt="2022-05-25T08:46:21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HYUNHONG" userId="94839493944bc538" providerId="LiveId" clId="{3B7522B6-D5BC-4E9B-A845-72B14F52FC4F}"/>
    <pc:docChg chg="undo custSel modSld">
      <pc:chgData name="LEE HYUNHONG" userId="94839493944bc538" providerId="LiveId" clId="{3B7522B6-D5BC-4E9B-A845-72B14F52FC4F}" dt="2022-05-26T06:54:37.795" v="107" actId="14100"/>
      <pc:docMkLst>
        <pc:docMk/>
      </pc:docMkLst>
      <pc:sldChg chg="addSp modSp mod">
        <pc:chgData name="LEE HYUNHONG" userId="94839493944bc538" providerId="LiveId" clId="{3B7522B6-D5BC-4E9B-A845-72B14F52FC4F}" dt="2022-05-26T06:54:37.795" v="107" actId="14100"/>
        <pc:sldMkLst>
          <pc:docMk/>
          <pc:sldMk cId="1583193587" sldId="257"/>
        </pc:sldMkLst>
        <pc:spChg chg="mod">
          <ac:chgData name="LEE HYUNHONG" userId="94839493944bc538" providerId="LiveId" clId="{3B7522B6-D5BC-4E9B-A845-72B14F52FC4F}" dt="2022-05-26T05:49:14.065" v="0" actId="571"/>
          <ac:spMkLst>
            <pc:docMk/>
            <pc:sldMk cId="1583193587" sldId="257"/>
            <ac:spMk id="31" creationId="{B33747F1-DE46-5F64-75DB-F1FDE3ECBF50}"/>
          </ac:spMkLst>
        </pc:spChg>
        <pc:spChg chg="mod">
          <ac:chgData name="LEE HYUNHONG" userId="94839493944bc538" providerId="LiveId" clId="{3B7522B6-D5BC-4E9B-A845-72B14F52FC4F}" dt="2022-05-26T05:57:31.131" v="17" actId="20577"/>
          <ac:spMkLst>
            <pc:docMk/>
            <pc:sldMk cId="1583193587" sldId="257"/>
            <ac:spMk id="32" creationId="{F447FBD3-7B54-261A-6FB8-B14A1D942C86}"/>
          </ac:spMkLst>
        </pc:spChg>
        <pc:spChg chg="mod">
          <ac:chgData name="LEE HYUNHONG" userId="94839493944bc538" providerId="LiveId" clId="{3B7522B6-D5BC-4E9B-A845-72B14F52FC4F}" dt="2022-05-26T05:49:14.065" v="0" actId="571"/>
          <ac:spMkLst>
            <pc:docMk/>
            <pc:sldMk cId="1583193587" sldId="257"/>
            <ac:spMk id="33" creationId="{C2020056-ADE1-F1EE-A84A-1B43074361B9}"/>
          </ac:spMkLst>
        </pc:spChg>
        <pc:spChg chg="mod">
          <ac:chgData name="LEE HYUNHONG" userId="94839493944bc538" providerId="LiveId" clId="{3B7522B6-D5BC-4E9B-A845-72B14F52FC4F}" dt="2022-05-26T05:57:09.376" v="15" actId="14100"/>
          <ac:spMkLst>
            <pc:docMk/>
            <pc:sldMk cId="1583193587" sldId="257"/>
            <ac:spMk id="34" creationId="{201725FB-0431-3A6A-6E19-FAC9B36837DF}"/>
          </ac:spMkLst>
        </pc:spChg>
        <pc:spChg chg="mod">
          <ac:chgData name="LEE HYUNHONG" userId="94839493944bc538" providerId="LiveId" clId="{3B7522B6-D5BC-4E9B-A845-72B14F52FC4F}" dt="2022-05-26T05:58:09.167" v="20" actId="14100"/>
          <ac:spMkLst>
            <pc:docMk/>
            <pc:sldMk cId="1583193587" sldId="257"/>
            <ac:spMk id="35" creationId="{805C988B-0035-D929-40DF-1F0D9617BC9B}"/>
          </ac:spMkLst>
        </pc:spChg>
        <pc:spChg chg="mod">
          <ac:chgData name="LEE HYUNHONG" userId="94839493944bc538" providerId="LiveId" clId="{3B7522B6-D5BC-4E9B-A845-72B14F52FC4F}" dt="2022-05-26T05:58:06.367" v="19" actId="14100"/>
          <ac:spMkLst>
            <pc:docMk/>
            <pc:sldMk cId="1583193587" sldId="257"/>
            <ac:spMk id="36" creationId="{268D093A-E2CA-51D7-D514-8152565B5EC0}"/>
          </ac:spMkLst>
        </pc:spChg>
        <pc:spChg chg="mod">
          <ac:chgData name="LEE HYUNHONG" userId="94839493944bc538" providerId="LiveId" clId="{3B7522B6-D5BC-4E9B-A845-72B14F52FC4F}" dt="2022-05-26T06:47:12.098" v="22" actId="571"/>
          <ac:spMkLst>
            <pc:docMk/>
            <pc:sldMk cId="1583193587" sldId="257"/>
            <ac:spMk id="38" creationId="{98973E2D-748A-1848-5B1B-796D0BF77038}"/>
          </ac:spMkLst>
        </pc:spChg>
        <pc:spChg chg="mod">
          <ac:chgData name="LEE HYUNHONG" userId="94839493944bc538" providerId="LiveId" clId="{3B7522B6-D5BC-4E9B-A845-72B14F52FC4F}" dt="2022-05-26T06:47:12.098" v="22" actId="571"/>
          <ac:spMkLst>
            <pc:docMk/>
            <pc:sldMk cId="1583193587" sldId="257"/>
            <ac:spMk id="39" creationId="{7A634A43-0CD9-D9F4-55B2-062F4B80275E}"/>
          </ac:spMkLst>
        </pc:spChg>
        <pc:spChg chg="mod">
          <ac:chgData name="LEE HYUNHONG" userId="94839493944bc538" providerId="LiveId" clId="{3B7522B6-D5BC-4E9B-A845-72B14F52FC4F}" dt="2022-05-26T06:47:12.098" v="22" actId="571"/>
          <ac:spMkLst>
            <pc:docMk/>
            <pc:sldMk cId="1583193587" sldId="257"/>
            <ac:spMk id="40" creationId="{492BE3BD-0550-62AF-DE46-034D4E475697}"/>
          </ac:spMkLst>
        </pc:spChg>
        <pc:spChg chg="mod">
          <ac:chgData name="LEE HYUNHONG" userId="94839493944bc538" providerId="LiveId" clId="{3B7522B6-D5BC-4E9B-A845-72B14F52FC4F}" dt="2022-05-26T06:47:12.098" v="22" actId="571"/>
          <ac:spMkLst>
            <pc:docMk/>
            <pc:sldMk cId="1583193587" sldId="257"/>
            <ac:spMk id="41" creationId="{E8BC40EC-ACCC-2AEC-56D6-8780898AC95E}"/>
          </ac:spMkLst>
        </pc:spChg>
        <pc:spChg chg="mod">
          <ac:chgData name="LEE HYUNHONG" userId="94839493944bc538" providerId="LiveId" clId="{3B7522B6-D5BC-4E9B-A845-72B14F52FC4F}" dt="2022-05-26T06:47:12.098" v="22" actId="571"/>
          <ac:spMkLst>
            <pc:docMk/>
            <pc:sldMk cId="1583193587" sldId="257"/>
            <ac:spMk id="42" creationId="{A4FDAA6E-35A3-6B96-0D6D-A158BF4EC0FE}"/>
          </ac:spMkLst>
        </pc:spChg>
        <pc:spChg chg="mod">
          <ac:chgData name="LEE HYUNHONG" userId="94839493944bc538" providerId="LiveId" clId="{3B7522B6-D5BC-4E9B-A845-72B14F52FC4F}" dt="2022-05-26T06:47:12.098" v="22" actId="571"/>
          <ac:spMkLst>
            <pc:docMk/>
            <pc:sldMk cId="1583193587" sldId="257"/>
            <ac:spMk id="43" creationId="{DB518948-D8B9-67CA-8A3B-13BAE3F983E3}"/>
          </ac:spMkLst>
        </pc:spChg>
        <pc:spChg chg="mod">
          <ac:chgData name="LEE HYUNHONG" userId="94839493944bc538" providerId="LiveId" clId="{3B7522B6-D5BC-4E9B-A845-72B14F52FC4F}" dt="2022-05-26T06:47:17.081" v="23" actId="571"/>
          <ac:spMkLst>
            <pc:docMk/>
            <pc:sldMk cId="1583193587" sldId="257"/>
            <ac:spMk id="45" creationId="{F8E615FE-4AEC-D018-870B-61307886562E}"/>
          </ac:spMkLst>
        </pc:spChg>
        <pc:spChg chg="mod">
          <ac:chgData name="LEE HYUNHONG" userId="94839493944bc538" providerId="LiveId" clId="{3B7522B6-D5BC-4E9B-A845-72B14F52FC4F}" dt="2022-05-26T06:49:10.927" v="73" actId="20577"/>
          <ac:spMkLst>
            <pc:docMk/>
            <pc:sldMk cId="1583193587" sldId="257"/>
            <ac:spMk id="46" creationId="{66716FD6-F1A9-58CD-955B-6B109EE45CB4}"/>
          </ac:spMkLst>
        </pc:spChg>
        <pc:spChg chg="mod">
          <ac:chgData name="LEE HYUNHONG" userId="94839493944bc538" providerId="LiveId" clId="{3B7522B6-D5BC-4E9B-A845-72B14F52FC4F}" dt="2022-05-26T06:47:17.081" v="23" actId="571"/>
          <ac:spMkLst>
            <pc:docMk/>
            <pc:sldMk cId="1583193587" sldId="257"/>
            <ac:spMk id="47" creationId="{C017AB33-3CCD-6010-DCCE-3BA045C62E0A}"/>
          </ac:spMkLst>
        </pc:spChg>
        <pc:spChg chg="mod">
          <ac:chgData name="LEE HYUNHONG" userId="94839493944bc538" providerId="LiveId" clId="{3B7522B6-D5BC-4E9B-A845-72B14F52FC4F}" dt="2022-05-26T06:48:39.369" v="71" actId="14100"/>
          <ac:spMkLst>
            <pc:docMk/>
            <pc:sldMk cId="1583193587" sldId="257"/>
            <ac:spMk id="48" creationId="{C690FB34-2F3A-B857-B162-ADC2426DD8D7}"/>
          </ac:spMkLst>
        </pc:spChg>
        <pc:spChg chg="mod">
          <ac:chgData name="LEE HYUNHONG" userId="94839493944bc538" providerId="LiveId" clId="{3B7522B6-D5BC-4E9B-A845-72B14F52FC4F}" dt="2022-05-26T06:48:35.758" v="70" actId="1076"/>
          <ac:spMkLst>
            <pc:docMk/>
            <pc:sldMk cId="1583193587" sldId="257"/>
            <ac:spMk id="49" creationId="{D2D89A6D-EDF6-0FE3-F849-E9C2866AC3AD}"/>
          </ac:spMkLst>
        </pc:spChg>
        <pc:spChg chg="mod">
          <ac:chgData name="LEE HYUNHONG" userId="94839493944bc538" providerId="LiveId" clId="{3B7522B6-D5BC-4E9B-A845-72B14F52FC4F}" dt="2022-05-26T06:47:40.764" v="29" actId="1076"/>
          <ac:spMkLst>
            <pc:docMk/>
            <pc:sldMk cId="1583193587" sldId="257"/>
            <ac:spMk id="50" creationId="{FA9EC130-FFA3-0AC8-F778-0DC790165576}"/>
          </ac:spMkLst>
        </pc:spChg>
        <pc:spChg chg="mod">
          <ac:chgData name="LEE HYUNHONG" userId="94839493944bc538" providerId="LiveId" clId="{3B7522B6-D5BC-4E9B-A845-72B14F52FC4F}" dt="2022-05-26T06:49:43.563" v="74" actId="571"/>
          <ac:spMkLst>
            <pc:docMk/>
            <pc:sldMk cId="1583193587" sldId="257"/>
            <ac:spMk id="52" creationId="{39F09459-0969-3946-1DD7-6F454B10B5D1}"/>
          </ac:spMkLst>
        </pc:spChg>
        <pc:spChg chg="mod">
          <ac:chgData name="LEE HYUNHONG" userId="94839493944bc538" providerId="LiveId" clId="{3B7522B6-D5BC-4E9B-A845-72B14F52FC4F}" dt="2022-05-26T06:52:47.579" v="84" actId="20577"/>
          <ac:spMkLst>
            <pc:docMk/>
            <pc:sldMk cId="1583193587" sldId="257"/>
            <ac:spMk id="53" creationId="{67124010-C3DB-C0FC-D84A-8493B059CA03}"/>
          </ac:spMkLst>
        </pc:spChg>
        <pc:spChg chg="mod">
          <ac:chgData name="LEE HYUNHONG" userId="94839493944bc538" providerId="LiveId" clId="{3B7522B6-D5BC-4E9B-A845-72B14F52FC4F}" dt="2022-05-26T06:51:58.331" v="79" actId="14100"/>
          <ac:spMkLst>
            <pc:docMk/>
            <pc:sldMk cId="1583193587" sldId="257"/>
            <ac:spMk id="54" creationId="{CB4EE820-5C5F-16D7-7D05-13F117A01D67}"/>
          </ac:spMkLst>
        </pc:spChg>
        <pc:spChg chg="mod">
          <ac:chgData name="LEE HYUNHONG" userId="94839493944bc538" providerId="LiveId" clId="{3B7522B6-D5BC-4E9B-A845-72B14F52FC4F}" dt="2022-05-26T06:52:08.974" v="80" actId="14100"/>
          <ac:spMkLst>
            <pc:docMk/>
            <pc:sldMk cId="1583193587" sldId="257"/>
            <ac:spMk id="55" creationId="{2376C1FC-9152-CE4B-B7B4-B1C96DB04BCA}"/>
          </ac:spMkLst>
        </pc:spChg>
        <pc:spChg chg="mod">
          <ac:chgData name="LEE HYUNHONG" userId="94839493944bc538" providerId="LiveId" clId="{3B7522B6-D5BC-4E9B-A845-72B14F52FC4F}" dt="2022-05-26T06:53:57.877" v="98" actId="20577"/>
          <ac:spMkLst>
            <pc:docMk/>
            <pc:sldMk cId="1583193587" sldId="257"/>
            <ac:spMk id="56" creationId="{AFBD3E6A-2707-C283-5BCF-B23596F885D6}"/>
          </ac:spMkLst>
        </pc:spChg>
        <pc:spChg chg="mod">
          <ac:chgData name="LEE HYUNHONG" userId="94839493944bc538" providerId="LiveId" clId="{3B7522B6-D5BC-4E9B-A845-72B14F52FC4F}" dt="2022-05-26T06:53:03.880" v="87" actId="14100"/>
          <ac:spMkLst>
            <pc:docMk/>
            <pc:sldMk cId="1583193587" sldId="257"/>
            <ac:spMk id="57" creationId="{CE0A0E31-5AAE-EEF8-7AF1-142A751DC696}"/>
          </ac:spMkLst>
        </pc:spChg>
        <pc:spChg chg="mod">
          <ac:chgData name="LEE HYUNHONG" userId="94839493944bc538" providerId="LiveId" clId="{3B7522B6-D5BC-4E9B-A845-72B14F52FC4F}" dt="2022-05-26T06:50:01.976" v="76" actId="571"/>
          <ac:spMkLst>
            <pc:docMk/>
            <pc:sldMk cId="1583193587" sldId="257"/>
            <ac:spMk id="59" creationId="{65C96C72-5AE8-658F-6C18-8A03FCF858E0}"/>
          </ac:spMkLst>
        </pc:spChg>
        <pc:spChg chg="mod">
          <ac:chgData name="LEE HYUNHONG" userId="94839493944bc538" providerId="LiveId" clId="{3B7522B6-D5BC-4E9B-A845-72B14F52FC4F}" dt="2022-05-26T06:52:50.936" v="86" actId="20577"/>
          <ac:spMkLst>
            <pc:docMk/>
            <pc:sldMk cId="1583193587" sldId="257"/>
            <ac:spMk id="60" creationId="{B430BC7E-C7CF-F710-525C-0BC5D37A0648}"/>
          </ac:spMkLst>
        </pc:spChg>
        <pc:spChg chg="mod">
          <ac:chgData name="LEE HYUNHONG" userId="94839493944bc538" providerId="LiveId" clId="{3B7522B6-D5BC-4E9B-A845-72B14F52FC4F}" dt="2022-05-26T06:52:18.409" v="81" actId="14100"/>
          <ac:spMkLst>
            <pc:docMk/>
            <pc:sldMk cId="1583193587" sldId="257"/>
            <ac:spMk id="62" creationId="{3C4A44D1-9F27-655F-3737-1291A3B782AD}"/>
          </ac:spMkLst>
        </pc:spChg>
        <pc:spChg chg="mod">
          <ac:chgData name="LEE HYUNHONG" userId="94839493944bc538" providerId="LiveId" clId="{3B7522B6-D5BC-4E9B-A845-72B14F52FC4F}" dt="2022-05-26T06:52:24.534" v="82" actId="14100"/>
          <ac:spMkLst>
            <pc:docMk/>
            <pc:sldMk cId="1583193587" sldId="257"/>
            <ac:spMk id="63" creationId="{9491D668-5FCF-52E5-BB84-08D7EE200640}"/>
          </ac:spMkLst>
        </pc:spChg>
        <pc:spChg chg="mod">
          <ac:chgData name="LEE HYUNHONG" userId="94839493944bc538" providerId="LiveId" clId="{3B7522B6-D5BC-4E9B-A845-72B14F52FC4F}" dt="2022-05-26T06:54:00.945" v="106" actId="20577"/>
          <ac:spMkLst>
            <pc:docMk/>
            <pc:sldMk cId="1583193587" sldId="257"/>
            <ac:spMk id="64" creationId="{A719A408-98E9-9B63-F3B9-5B5046A6AA75}"/>
          </ac:spMkLst>
        </pc:spChg>
        <pc:spChg chg="mod">
          <ac:chgData name="LEE HYUNHONG" userId="94839493944bc538" providerId="LiveId" clId="{3B7522B6-D5BC-4E9B-A845-72B14F52FC4F}" dt="2022-05-26T06:54:37.795" v="107" actId="14100"/>
          <ac:spMkLst>
            <pc:docMk/>
            <pc:sldMk cId="1583193587" sldId="257"/>
            <ac:spMk id="65" creationId="{6023A731-C9B1-E724-82C8-619F1D7A8160}"/>
          </ac:spMkLst>
        </pc:spChg>
        <pc:grpChg chg="add mod">
          <ac:chgData name="LEE HYUNHONG" userId="94839493944bc538" providerId="LiveId" clId="{3B7522B6-D5BC-4E9B-A845-72B14F52FC4F}" dt="2022-05-26T05:49:14.065" v="0" actId="571"/>
          <ac:grpSpMkLst>
            <pc:docMk/>
            <pc:sldMk cId="1583193587" sldId="257"/>
            <ac:grpSpMk id="30" creationId="{332262D5-21F6-5ED7-0631-C352E6EDFC62}"/>
          </ac:grpSpMkLst>
        </pc:grpChg>
        <pc:grpChg chg="add mod">
          <ac:chgData name="LEE HYUNHONG" userId="94839493944bc538" providerId="LiveId" clId="{3B7522B6-D5BC-4E9B-A845-72B14F52FC4F}" dt="2022-05-26T06:47:12.098" v="22" actId="571"/>
          <ac:grpSpMkLst>
            <pc:docMk/>
            <pc:sldMk cId="1583193587" sldId="257"/>
            <ac:grpSpMk id="37" creationId="{9F5A6690-1EE9-40A5-6EC8-E3D284010F72}"/>
          </ac:grpSpMkLst>
        </pc:grpChg>
        <pc:grpChg chg="add mod">
          <ac:chgData name="LEE HYUNHONG" userId="94839493944bc538" providerId="LiveId" clId="{3B7522B6-D5BC-4E9B-A845-72B14F52FC4F}" dt="2022-05-26T06:47:27.309" v="26" actId="1076"/>
          <ac:grpSpMkLst>
            <pc:docMk/>
            <pc:sldMk cId="1583193587" sldId="257"/>
            <ac:grpSpMk id="44" creationId="{7D0A3D92-390D-60F1-C720-27398C17109D}"/>
          </ac:grpSpMkLst>
        </pc:grpChg>
        <pc:grpChg chg="add mod">
          <ac:chgData name="LEE HYUNHONG" userId="94839493944bc538" providerId="LiveId" clId="{3B7522B6-D5BC-4E9B-A845-72B14F52FC4F}" dt="2022-05-26T06:50:08.815" v="77" actId="14100"/>
          <ac:grpSpMkLst>
            <pc:docMk/>
            <pc:sldMk cId="1583193587" sldId="257"/>
            <ac:grpSpMk id="51" creationId="{081D5939-B382-8130-6E6B-5E44BA83B275}"/>
          </ac:grpSpMkLst>
        </pc:grpChg>
        <pc:grpChg chg="add mod">
          <ac:chgData name="LEE HYUNHONG" userId="94839493944bc538" providerId="LiveId" clId="{3B7522B6-D5BC-4E9B-A845-72B14F52FC4F}" dt="2022-05-26T06:50:01.976" v="76" actId="571"/>
          <ac:grpSpMkLst>
            <pc:docMk/>
            <pc:sldMk cId="1583193587" sldId="257"/>
            <ac:grpSpMk id="58" creationId="{D1AC4A3E-863F-8425-DED7-F1F463315BE1}"/>
          </ac:grpSpMkLst>
        </pc:grpChg>
      </pc:sldChg>
    </pc:docChg>
  </pc:docChgLst>
  <pc:docChgLst>
    <pc:chgData name="LEE HYUNHONG" userId="94839493944bc538" providerId="LiveId" clId="{A79A9E43-8E5B-45F6-B7C8-CED0391556C9}"/>
    <pc:docChg chg="undo custSel addSld modSld">
      <pc:chgData name="LEE HYUNHONG" userId="94839493944bc538" providerId="LiveId" clId="{A79A9E43-8E5B-45F6-B7C8-CED0391556C9}" dt="2022-05-25T08:48:20.017" v="465" actId="20577"/>
      <pc:docMkLst>
        <pc:docMk/>
      </pc:docMkLst>
      <pc:sldChg chg="addSp delSp modSp mod">
        <pc:chgData name="LEE HYUNHONG" userId="94839493944bc538" providerId="LiveId" clId="{A79A9E43-8E5B-45F6-B7C8-CED0391556C9}" dt="2022-05-23T07:47:19.271" v="359" actId="20577"/>
        <pc:sldMkLst>
          <pc:docMk/>
          <pc:sldMk cId="4197755765" sldId="256"/>
        </pc:sldMkLst>
        <pc:spChg chg="mod">
          <ac:chgData name="LEE HYUNHONG" userId="94839493944bc538" providerId="LiveId" clId="{A79A9E43-8E5B-45F6-B7C8-CED0391556C9}" dt="2022-05-23T00:41:21.598" v="122" actId="164"/>
          <ac:spMkLst>
            <pc:docMk/>
            <pc:sldMk cId="4197755765" sldId="256"/>
            <ac:spMk id="4" creationId="{583B8916-49F4-F2E3-CF3E-A4A20CAD20AF}"/>
          </ac:spMkLst>
        </pc:spChg>
        <pc:spChg chg="mod">
          <ac:chgData name="LEE HYUNHONG" userId="94839493944bc538" providerId="LiveId" clId="{A79A9E43-8E5B-45F6-B7C8-CED0391556C9}" dt="2022-05-23T00:41:16.718" v="121" actId="164"/>
          <ac:spMkLst>
            <pc:docMk/>
            <pc:sldMk cId="4197755765" sldId="256"/>
            <ac:spMk id="5" creationId="{BDCA23D3-C8BF-40CB-A2EF-498159EA86C4}"/>
          </ac:spMkLst>
        </pc:spChg>
        <pc:spChg chg="mod">
          <ac:chgData name="LEE HYUNHONG" userId="94839493944bc538" providerId="LiveId" clId="{A79A9E43-8E5B-45F6-B7C8-CED0391556C9}" dt="2022-05-23T00:41:21.598" v="122" actId="164"/>
          <ac:spMkLst>
            <pc:docMk/>
            <pc:sldMk cId="4197755765" sldId="256"/>
            <ac:spMk id="6" creationId="{970B6493-4539-04C7-264E-DD90E839CCAE}"/>
          </ac:spMkLst>
        </pc:spChg>
        <pc:spChg chg="mod">
          <ac:chgData name="LEE HYUNHONG" userId="94839493944bc538" providerId="LiveId" clId="{A79A9E43-8E5B-45F6-B7C8-CED0391556C9}" dt="2022-05-23T00:41:16.718" v="121" actId="164"/>
          <ac:spMkLst>
            <pc:docMk/>
            <pc:sldMk cId="4197755765" sldId="256"/>
            <ac:spMk id="7" creationId="{234D16F9-9E65-2C55-C943-4C4B5E903B53}"/>
          </ac:spMkLst>
        </pc:spChg>
        <pc:spChg chg="add mod">
          <ac:chgData name="LEE HYUNHONG" userId="94839493944bc538" providerId="LiveId" clId="{A79A9E43-8E5B-45F6-B7C8-CED0391556C9}" dt="2022-05-23T00:43:06.713" v="153" actId="1076"/>
          <ac:spMkLst>
            <pc:docMk/>
            <pc:sldMk cId="4197755765" sldId="256"/>
            <ac:spMk id="8" creationId="{E947EA69-046B-4243-CAFD-11706C24D039}"/>
          </ac:spMkLst>
        </pc:spChg>
        <pc:spChg chg="add mod">
          <ac:chgData name="LEE HYUNHONG" userId="94839493944bc538" providerId="LiveId" clId="{A79A9E43-8E5B-45F6-B7C8-CED0391556C9}" dt="2022-05-23T07:47:19.271" v="359" actId="20577"/>
          <ac:spMkLst>
            <pc:docMk/>
            <pc:sldMk cId="4197755765" sldId="256"/>
            <ac:spMk id="9" creationId="{98FDCB6F-F972-718A-8A4F-B301AD7B7BDF}"/>
          </ac:spMkLst>
        </pc:spChg>
        <pc:spChg chg="add mod">
          <ac:chgData name="LEE HYUNHONG" userId="94839493944bc538" providerId="LiveId" clId="{A79A9E43-8E5B-45F6-B7C8-CED0391556C9}" dt="2022-05-23T00:43:06.713" v="153" actId="1076"/>
          <ac:spMkLst>
            <pc:docMk/>
            <pc:sldMk cId="4197755765" sldId="256"/>
            <ac:spMk id="10" creationId="{BE087B76-92B5-F0A6-99E3-978007532EAD}"/>
          </ac:spMkLst>
        </pc:spChg>
        <pc:spChg chg="add mod">
          <ac:chgData name="LEE HYUNHONG" userId="94839493944bc538" providerId="LiveId" clId="{A79A9E43-8E5B-45F6-B7C8-CED0391556C9}" dt="2022-05-23T00:43:06.713" v="153" actId="1076"/>
          <ac:spMkLst>
            <pc:docMk/>
            <pc:sldMk cId="4197755765" sldId="256"/>
            <ac:spMk id="11" creationId="{8AEF1625-4191-1A56-A56D-A3F928C4C9C2}"/>
          </ac:spMkLst>
        </pc:spChg>
        <pc:spChg chg="add mod">
          <ac:chgData name="LEE HYUNHONG" userId="94839493944bc538" providerId="LiveId" clId="{A79A9E43-8E5B-45F6-B7C8-CED0391556C9}" dt="2022-05-23T00:41:16.718" v="121" actId="164"/>
          <ac:spMkLst>
            <pc:docMk/>
            <pc:sldMk cId="4197755765" sldId="256"/>
            <ac:spMk id="12" creationId="{74D4E2C8-9CE2-BFF1-E773-251DBD09BFA7}"/>
          </ac:spMkLst>
        </pc:spChg>
        <pc:spChg chg="add mod">
          <ac:chgData name="LEE HYUNHONG" userId="94839493944bc538" providerId="LiveId" clId="{A79A9E43-8E5B-45F6-B7C8-CED0391556C9}" dt="2022-05-23T00:41:16.718" v="121" actId="164"/>
          <ac:spMkLst>
            <pc:docMk/>
            <pc:sldMk cId="4197755765" sldId="256"/>
            <ac:spMk id="13" creationId="{3DF27F96-0F09-4D2D-D0F7-63BDFDA37EB1}"/>
          </ac:spMkLst>
        </pc:spChg>
        <pc:spChg chg="add mod">
          <ac:chgData name="LEE HYUNHONG" userId="94839493944bc538" providerId="LiveId" clId="{A79A9E43-8E5B-45F6-B7C8-CED0391556C9}" dt="2022-05-23T00:41:16.718" v="121" actId="164"/>
          <ac:spMkLst>
            <pc:docMk/>
            <pc:sldMk cId="4197755765" sldId="256"/>
            <ac:spMk id="14" creationId="{A8EA5C9A-B012-45CE-6603-A3CB802E8037}"/>
          </ac:spMkLst>
        </pc:spChg>
        <pc:spChg chg="add mod">
          <ac:chgData name="LEE HYUNHONG" userId="94839493944bc538" providerId="LiveId" clId="{A79A9E43-8E5B-45F6-B7C8-CED0391556C9}" dt="2022-05-23T00:41:16.718" v="121" actId="164"/>
          <ac:spMkLst>
            <pc:docMk/>
            <pc:sldMk cId="4197755765" sldId="256"/>
            <ac:spMk id="15" creationId="{27360BA8-0CDC-D4DA-0917-1DDA068CEE32}"/>
          </ac:spMkLst>
        </pc:spChg>
        <pc:spChg chg="add del mod">
          <ac:chgData name="LEE HYUNHONG" userId="94839493944bc538" providerId="LiveId" clId="{A79A9E43-8E5B-45F6-B7C8-CED0391556C9}" dt="2022-05-23T00:40:30.697" v="109" actId="478"/>
          <ac:spMkLst>
            <pc:docMk/>
            <pc:sldMk cId="4197755765" sldId="256"/>
            <ac:spMk id="16" creationId="{4A162B2A-2208-6775-4052-39B279CFB404}"/>
          </ac:spMkLst>
        </pc:spChg>
        <pc:spChg chg="add del mod">
          <ac:chgData name="LEE HYUNHONG" userId="94839493944bc538" providerId="LiveId" clId="{A79A9E43-8E5B-45F6-B7C8-CED0391556C9}" dt="2022-05-23T00:41:05.334" v="117" actId="478"/>
          <ac:spMkLst>
            <pc:docMk/>
            <pc:sldMk cId="4197755765" sldId="256"/>
            <ac:spMk id="17" creationId="{D7C53490-DE42-E463-F8C8-1F03CDA75C2A}"/>
          </ac:spMkLst>
        </pc:spChg>
        <pc:spChg chg="add del mod">
          <ac:chgData name="LEE HYUNHONG" userId="94839493944bc538" providerId="LiveId" clId="{A79A9E43-8E5B-45F6-B7C8-CED0391556C9}" dt="2022-05-23T00:40:30.697" v="109" actId="478"/>
          <ac:spMkLst>
            <pc:docMk/>
            <pc:sldMk cId="4197755765" sldId="256"/>
            <ac:spMk id="18" creationId="{23A05504-8512-C105-754D-C271EFFCDC52}"/>
          </ac:spMkLst>
        </pc:spChg>
        <pc:spChg chg="add del mod">
          <ac:chgData name="LEE HYUNHONG" userId="94839493944bc538" providerId="LiveId" clId="{A79A9E43-8E5B-45F6-B7C8-CED0391556C9}" dt="2022-05-23T00:41:11.977" v="120" actId="478"/>
          <ac:spMkLst>
            <pc:docMk/>
            <pc:sldMk cId="4197755765" sldId="256"/>
            <ac:spMk id="19" creationId="{25AAEE49-C8B1-2391-8A64-E1F2309D085B}"/>
          </ac:spMkLst>
        </pc:spChg>
        <pc:spChg chg="add del mod">
          <ac:chgData name="LEE HYUNHONG" userId="94839493944bc538" providerId="LiveId" clId="{A79A9E43-8E5B-45F6-B7C8-CED0391556C9}" dt="2022-05-23T00:40:30.697" v="109" actId="478"/>
          <ac:spMkLst>
            <pc:docMk/>
            <pc:sldMk cId="4197755765" sldId="256"/>
            <ac:spMk id="20" creationId="{2ED6AA1F-42F3-8085-1163-3398A2DB6AF8}"/>
          </ac:spMkLst>
        </pc:spChg>
        <pc:spChg chg="add del mod">
          <ac:chgData name="LEE HYUNHONG" userId="94839493944bc538" providerId="LiveId" clId="{A79A9E43-8E5B-45F6-B7C8-CED0391556C9}" dt="2022-05-23T00:40:30.697" v="109" actId="478"/>
          <ac:spMkLst>
            <pc:docMk/>
            <pc:sldMk cId="4197755765" sldId="256"/>
            <ac:spMk id="21" creationId="{2644434D-8629-7DEC-3FF9-84C287F952DA}"/>
          </ac:spMkLst>
        </pc:spChg>
        <pc:spChg chg="add del mod">
          <ac:chgData name="LEE HYUNHONG" userId="94839493944bc538" providerId="LiveId" clId="{A79A9E43-8E5B-45F6-B7C8-CED0391556C9}" dt="2022-05-23T00:40:30.697" v="109" actId="478"/>
          <ac:spMkLst>
            <pc:docMk/>
            <pc:sldMk cId="4197755765" sldId="256"/>
            <ac:spMk id="22" creationId="{8F93591F-3A64-4903-CEBC-07E88E0347CB}"/>
          </ac:spMkLst>
        </pc:spChg>
        <pc:spChg chg="add del mod">
          <ac:chgData name="LEE HYUNHONG" userId="94839493944bc538" providerId="LiveId" clId="{A79A9E43-8E5B-45F6-B7C8-CED0391556C9}" dt="2022-05-23T00:40:30.697" v="109" actId="478"/>
          <ac:spMkLst>
            <pc:docMk/>
            <pc:sldMk cId="4197755765" sldId="256"/>
            <ac:spMk id="23" creationId="{F7D31995-BCC8-1F77-C188-F8EA9925FFFA}"/>
          </ac:spMkLst>
        </pc:spChg>
        <pc:spChg chg="add del mod">
          <ac:chgData name="LEE HYUNHONG" userId="94839493944bc538" providerId="LiveId" clId="{A79A9E43-8E5B-45F6-B7C8-CED0391556C9}" dt="2022-05-23T00:41:06.880" v="118" actId="478"/>
          <ac:spMkLst>
            <pc:docMk/>
            <pc:sldMk cId="4197755765" sldId="256"/>
            <ac:spMk id="24" creationId="{E6D83E3E-A9ED-B519-5CA8-AD3580A4A980}"/>
          </ac:spMkLst>
        </pc:spChg>
        <pc:spChg chg="add del mod">
          <ac:chgData name="LEE HYUNHONG" userId="94839493944bc538" providerId="LiveId" clId="{A79A9E43-8E5B-45F6-B7C8-CED0391556C9}" dt="2022-05-23T00:41:06.880" v="118" actId="478"/>
          <ac:spMkLst>
            <pc:docMk/>
            <pc:sldMk cId="4197755765" sldId="256"/>
            <ac:spMk id="25" creationId="{FCBCC3BB-4EA6-525C-40B8-22AED40784D2}"/>
          </ac:spMkLst>
        </pc:spChg>
        <pc:spChg chg="add del mod">
          <ac:chgData name="LEE HYUNHONG" userId="94839493944bc538" providerId="LiveId" clId="{A79A9E43-8E5B-45F6-B7C8-CED0391556C9}" dt="2022-05-23T00:41:06.880" v="118" actId="478"/>
          <ac:spMkLst>
            <pc:docMk/>
            <pc:sldMk cId="4197755765" sldId="256"/>
            <ac:spMk id="26" creationId="{FBC13F80-A741-07F8-8A94-370E8012B526}"/>
          </ac:spMkLst>
        </pc:spChg>
        <pc:spChg chg="add del mod">
          <ac:chgData name="LEE HYUNHONG" userId="94839493944bc538" providerId="LiveId" clId="{A79A9E43-8E5B-45F6-B7C8-CED0391556C9}" dt="2022-05-23T00:41:06.880" v="118" actId="478"/>
          <ac:spMkLst>
            <pc:docMk/>
            <pc:sldMk cId="4197755765" sldId="256"/>
            <ac:spMk id="27" creationId="{5E42A6FA-6278-2051-B96D-38AB0B58D097}"/>
          </ac:spMkLst>
        </pc:spChg>
        <pc:spChg chg="add mod">
          <ac:chgData name="LEE HYUNHONG" userId="94839493944bc538" providerId="LiveId" clId="{A79A9E43-8E5B-45F6-B7C8-CED0391556C9}" dt="2022-05-23T00:41:10.770" v="119" actId="164"/>
          <ac:spMkLst>
            <pc:docMk/>
            <pc:sldMk cId="4197755765" sldId="256"/>
            <ac:spMk id="28" creationId="{8CAD7F85-A7B3-6F52-C2F8-2868AEF0CE6A}"/>
          </ac:spMkLst>
        </pc:spChg>
        <pc:spChg chg="add mod">
          <ac:chgData name="LEE HYUNHONG" userId="94839493944bc538" providerId="LiveId" clId="{A79A9E43-8E5B-45F6-B7C8-CED0391556C9}" dt="2022-05-23T00:41:10.770" v="119" actId="164"/>
          <ac:spMkLst>
            <pc:docMk/>
            <pc:sldMk cId="4197755765" sldId="256"/>
            <ac:spMk id="29" creationId="{F48067B0-CFDE-2646-E4C1-1D578D1C99DE}"/>
          </ac:spMkLst>
        </pc:spChg>
        <pc:spChg chg="add mod">
          <ac:chgData name="LEE HYUNHONG" userId="94839493944bc538" providerId="LiveId" clId="{A79A9E43-8E5B-45F6-B7C8-CED0391556C9}" dt="2022-05-23T00:41:10.770" v="119" actId="164"/>
          <ac:spMkLst>
            <pc:docMk/>
            <pc:sldMk cId="4197755765" sldId="256"/>
            <ac:spMk id="30" creationId="{630CE456-F103-DB72-491E-F32D70AC3DA4}"/>
          </ac:spMkLst>
        </pc:spChg>
        <pc:spChg chg="add mod">
          <ac:chgData name="LEE HYUNHONG" userId="94839493944bc538" providerId="LiveId" clId="{A79A9E43-8E5B-45F6-B7C8-CED0391556C9}" dt="2022-05-23T00:41:10.770" v="119" actId="164"/>
          <ac:spMkLst>
            <pc:docMk/>
            <pc:sldMk cId="4197755765" sldId="256"/>
            <ac:spMk id="31" creationId="{288A506C-2BA4-E206-59D9-C2A052523BBB}"/>
          </ac:spMkLst>
        </pc:spChg>
        <pc:spChg chg="add mod">
          <ac:chgData name="LEE HYUNHONG" userId="94839493944bc538" providerId="LiveId" clId="{A79A9E43-8E5B-45F6-B7C8-CED0391556C9}" dt="2022-05-23T00:41:10.770" v="119" actId="164"/>
          <ac:spMkLst>
            <pc:docMk/>
            <pc:sldMk cId="4197755765" sldId="256"/>
            <ac:spMk id="32" creationId="{26B006C7-EF45-4881-82B1-E0D96619D22E}"/>
          </ac:spMkLst>
        </pc:spChg>
        <pc:spChg chg="add mod">
          <ac:chgData name="LEE HYUNHONG" userId="94839493944bc538" providerId="LiveId" clId="{A79A9E43-8E5B-45F6-B7C8-CED0391556C9}" dt="2022-05-23T00:41:10.770" v="119" actId="164"/>
          <ac:spMkLst>
            <pc:docMk/>
            <pc:sldMk cId="4197755765" sldId="256"/>
            <ac:spMk id="33" creationId="{B7DC7E6D-CC8C-BF25-630E-FD6C49364075}"/>
          </ac:spMkLst>
        </pc:spChg>
        <pc:spChg chg="mod">
          <ac:chgData name="LEE HYUNHONG" userId="94839493944bc538" providerId="LiveId" clId="{A79A9E43-8E5B-45F6-B7C8-CED0391556C9}" dt="2022-05-23T00:41:25.407" v="123" actId="571"/>
          <ac:spMkLst>
            <pc:docMk/>
            <pc:sldMk cId="4197755765" sldId="256"/>
            <ac:spMk id="38" creationId="{9E88D4CA-3ABC-96A4-10F3-F37908BA1D09}"/>
          </ac:spMkLst>
        </pc:spChg>
        <pc:spChg chg="mod">
          <ac:chgData name="LEE HYUNHONG" userId="94839493944bc538" providerId="LiveId" clId="{A79A9E43-8E5B-45F6-B7C8-CED0391556C9}" dt="2022-05-23T00:41:30.148" v="126" actId="20577"/>
          <ac:spMkLst>
            <pc:docMk/>
            <pc:sldMk cId="4197755765" sldId="256"/>
            <ac:spMk id="39" creationId="{6FF7A117-E9D6-6398-AF7A-9D3655DF5A5D}"/>
          </ac:spMkLst>
        </pc:spChg>
        <pc:spChg chg="mod">
          <ac:chgData name="LEE HYUNHONG" userId="94839493944bc538" providerId="LiveId" clId="{A79A9E43-8E5B-45F6-B7C8-CED0391556C9}" dt="2022-05-23T00:41:25.407" v="123" actId="571"/>
          <ac:spMkLst>
            <pc:docMk/>
            <pc:sldMk cId="4197755765" sldId="256"/>
            <ac:spMk id="40" creationId="{D576B5A9-528F-164F-9822-489D2264BE4F}"/>
          </ac:spMkLst>
        </pc:spChg>
        <pc:spChg chg="mod">
          <ac:chgData name="LEE HYUNHONG" userId="94839493944bc538" providerId="LiveId" clId="{A79A9E43-8E5B-45F6-B7C8-CED0391556C9}" dt="2022-05-23T00:41:25.407" v="123" actId="571"/>
          <ac:spMkLst>
            <pc:docMk/>
            <pc:sldMk cId="4197755765" sldId="256"/>
            <ac:spMk id="41" creationId="{4F0278ED-9972-24BF-3226-B1E60E9C4F9F}"/>
          </ac:spMkLst>
        </pc:spChg>
        <pc:spChg chg="mod">
          <ac:chgData name="LEE HYUNHONG" userId="94839493944bc538" providerId="LiveId" clId="{A79A9E43-8E5B-45F6-B7C8-CED0391556C9}" dt="2022-05-23T00:41:25.407" v="123" actId="571"/>
          <ac:spMkLst>
            <pc:docMk/>
            <pc:sldMk cId="4197755765" sldId="256"/>
            <ac:spMk id="42" creationId="{5A5BB37C-1D35-81A9-BD9E-3CFB5E2DBE62}"/>
          </ac:spMkLst>
        </pc:spChg>
        <pc:spChg chg="mod">
          <ac:chgData name="LEE HYUNHONG" userId="94839493944bc538" providerId="LiveId" clId="{A79A9E43-8E5B-45F6-B7C8-CED0391556C9}" dt="2022-05-23T00:41:25.407" v="123" actId="571"/>
          <ac:spMkLst>
            <pc:docMk/>
            <pc:sldMk cId="4197755765" sldId="256"/>
            <ac:spMk id="43" creationId="{F6CE644C-4742-4A56-4557-A1D37AEC7FAB}"/>
          </ac:spMkLst>
        </pc:spChg>
        <pc:spChg chg="mod">
          <ac:chgData name="LEE HYUNHONG" userId="94839493944bc538" providerId="LiveId" clId="{A79A9E43-8E5B-45F6-B7C8-CED0391556C9}" dt="2022-05-23T00:43:33.381" v="155" actId="571"/>
          <ac:spMkLst>
            <pc:docMk/>
            <pc:sldMk cId="4197755765" sldId="256"/>
            <ac:spMk id="45" creationId="{B0AD25E0-306F-3AB5-A212-C2CE472D7FCE}"/>
          </ac:spMkLst>
        </pc:spChg>
        <pc:spChg chg="mod">
          <ac:chgData name="LEE HYUNHONG" userId="94839493944bc538" providerId="LiveId" clId="{A79A9E43-8E5B-45F6-B7C8-CED0391556C9}" dt="2022-05-23T00:43:39.515" v="158" actId="20577"/>
          <ac:spMkLst>
            <pc:docMk/>
            <pc:sldMk cId="4197755765" sldId="256"/>
            <ac:spMk id="46" creationId="{93B507AF-D590-5C4A-95A3-57366ED20D28}"/>
          </ac:spMkLst>
        </pc:spChg>
        <pc:spChg chg="mod">
          <ac:chgData name="LEE HYUNHONG" userId="94839493944bc538" providerId="LiveId" clId="{A79A9E43-8E5B-45F6-B7C8-CED0391556C9}" dt="2022-05-23T00:43:33.381" v="155" actId="571"/>
          <ac:spMkLst>
            <pc:docMk/>
            <pc:sldMk cId="4197755765" sldId="256"/>
            <ac:spMk id="47" creationId="{C5DCB89D-D051-5D59-81E1-D75BF7B83F10}"/>
          </ac:spMkLst>
        </pc:spChg>
        <pc:spChg chg="mod">
          <ac:chgData name="LEE HYUNHONG" userId="94839493944bc538" providerId="LiveId" clId="{A79A9E43-8E5B-45F6-B7C8-CED0391556C9}" dt="2022-05-23T00:43:33.381" v="155" actId="571"/>
          <ac:spMkLst>
            <pc:docMk/>
            <pc:sldMk cId="4197755765" sldId="256"/>
            <ac:spMk id="48" creationId="{B31AB514-F007-B3FC-09ED-A47121A016DD}"/>
          </ac:spMkLst>
        </pc:spChg>
        <pc:spChg chg="mod">
          <ac:chgData name="LEE HYUNHONG" userId="94839493944bc538" providerId="LiveId" clId="{A79A9E43-8E5B-45F6-B7C8-CED0391556C9}" dt="2022-05-23T00:44:00.545" v="164" actId="1076"/>
          <ac:spMkLst>
            <pc:docMk/>
            <pc:sldMk cId="4197755765" sldId="256"/>
            <ac:spMk id="49" creationId="{3B5C182E-D7B5-9ECF-FA66-AD53262525B0}"/>
          </ac:spMkLst>
        </pc:spChg>
        <pc:spChg chg="mod">
          <ac:chgData name="LEE HYUNHONG" userId="94839493944bc538" providerId="LiveId" clId="{A79A9E43-8E5B-45F6-B7C8-CED0391556C9}" dt="2022-05-23T00:43:50.965" v="163" actId="1076"/>
          <ac:spMkLst>
            <pc:docMk/>
            <pc:sldMk cId="4197755765" sldId="256"/>
            <ac:spMk id="50" creationId="{746D5897-F8CE-331F-EB8F-E67712E1DB0F}"/>
          </ac:spMkLst>
        </pc:spChg>
        <pc:spChg chg="mod">
          <ac:chgData name="LEE HYUNHONG" userId="94839493944bc538" providerId="LiveId" clId="{A79A9E43-8E5B-45F6-B7C8-CED0391556C9}" dt="2022-05-23T06:40:00.434" v="169" actId="571"/>
          <ac:spMkLst>
            <pc:docMk/>
            <pc:sldMk cId="4197755765" sldId="256"/>
            <ac:spMk id="52" creationId="{57312275-7C96-0785-9046-38B78BA17C97}"/>
          </ac:spMkLst>
        </pc:spChg>
        <pc:spChg chg="mod">
          <ac:chgData name="LEE HYUNHONG" userId="94839493944bc538" providerId="LiveId" clId="{A79A9E43-8E5B-45F6-B7C8-CED0391556C9}" dt="2022-05-23T06:43:19.857" v="176" actId="20577"/>
          <ac:spMkLst>
            <pc:docMk/>
            <pc:sldMk cId="4197755765" sldId="256"/>
            <ac:spMk id="53" creationId="{42457A91-482C-55FF-A462-F0CB34119412}"/>
          </ac:spMkLst>
        </pc:spChg>
        <pc:spChg chg="mod">
          <ac:chgData name="LEE HYUNHONG" userId="94839493944bc538" providerId="LiveId" clId="{A79A9E43-8E5B-45F6-B7C8-CED0391556C9}" dt="2022-05-23T06:40:00.434" v="169" actId="571"/>
          <ac:spMkLst>
            <pc:docMk/>
            <pc:sldMk cId="4197755765" sldId="256"/>
            <ac:spMk id="54" creationId="{7056A216-D9AE-9D66-E814-0E35414B101F}"/>
          </ac:spMkLst>
        </pc:spChg>
        <pc:spChg chg="mod">
          <ac:chgData name="LEE HYUNHONG" userId="94839493944bc538" providerId="LiveId" clId="{A79A9E43-8E5B-45F6-B7C8-CED0391556C9}" dt="2022-05-23T06:43:09.244" v="174" actId="1076"/>
          <ac:spMkLst>
            <pc:docMk/>
            <pc:sldMk cId="4197755765" sldId="256"/>
            <ac:spMk id="55" creationId="{D6BA9AFF-A2A8-24AA-C628-9FC4A633BB06}"/>
          </ac:spMkLst>
        </pc:spChg>
        <pc:spChg chg="mod">
          <ac:chgData name="LEE HYUNHONG" userId="94839493944bc538" providerId="LiveId" clId="{A79A9E43-8E5B-45F6-B7C8-CED0391556C9}" dt="2022-05-23T06:43:02.698" v="173" actId="1076"/>
          <ac:spMkLst>
            <pc:docMk/>
            <pc:sldMk cId="4197755765" sldId="256"/>
            <ac:spMk id="56" creationId="{0EF66C09-8FF9-5C3D-8010-CFCF76F9737A}"/>
          </ac:spMkLst>
        </pc:spChg>
        <pc:spChg chg="mod">
          <ac:chgData name="LEE HYUNHONG" userId="94839493944bc538" providerId="LiveId" clId="{A79A9E43-8E5B-45F6-B7C8-CED0391556C9}" dt="2022-05-23T06:42:57.211" v="172" actId="1076"/>
          <ac:spMkLst>
            <pc:docMk/>
            <pc:sldMk cId="4197755765" sldId="256"/>
            <ac:spMk id="57" creationId="{D111A7A5-36DB-9552-49A1-09E2FE2DBB20}"/>
          </ac:spMkLst>
        </pc:spChg>
        <pc:spChg chg="mod">
          <ac:chgData name="LEE HYUNHONG" userId="94839493944bc538" providerId="LiveId" clId="{A79A9E43-8E5B-45F6-B7C8-CED0391556C9}" dt="2022-05-23T06:40:00.434" v="169" actId="571"/>
          <ac:spMkLst>
            <pc:docMk/>
            <pc:sldMk cId="4197755765" sldId="256"/>
            <ac:spMk id="59" creationId="{AEBA4AA7-2E7D-8915-A4D0-5BAF86245E60}"/>
          </ac:spMkLst>
        </pc:spChg>
        <pc:spChg chg="mod">
          <ac:chgData name="LEE HYUNHONG" userId="94839493944bc538" providerId="LiveId" clId="{A79A9E43-8E5B-45F6-B7C8-CED0391556C9}" dt="2022-05-23T06:59:27.149" v="178" actId="20577"/>
          <ac:spMkLst>
            <pc:docMk/>
            <pc:sldMk cId="4197755765" sldId="256"/>
            <ac:spMk id="60" creationId="{FB02F44D-1460-F192-B0A0-2B4FA3D2F281}"/>
          </ac:spMkLst>
        </pc:spChg>
        <pc:spChg chg="add del mod">
          <ac:chgData name="LEE HYUNHONG" userId="94839493944bc538" providerId="LiveId" clId="{A79A9E43-8E5B-45F6-B7C8-CED0391556C9}" dt="2022-05-23T07:00:18.476" v="206" actId="478"/>
          <ac:spMkLst>
            <pc:docMk/>
            <pc:sldMk cId="4197755765" sldId="256"/>
            <ac:spMk id="61" creationId="{3DBEDDBC-254E-A343-D677-934245A04126}"/>
          </ac:spMkLst>
        </pc:spChg>
        <pc:spChg chg="mod">
          <ac:chgData name="LEE HYUNHONG" userId="94839493944bc538" providerId="LiveId" clId="{A79A9E43-8E5B-45F6-B7C8-CED0391556C9}" dt="2022-05-23T07:00:06.727" v="205" actId="1076"/>
          <ac:spMkLst>
            <pc:docMk/>
            <pc:sldMk cId="4197755765" sldId="256"/>
            <ac:spMk id="62" creationId="{E6A7ACFE-44B2-8DCA-077A-C39B9D9DAF3A}"/>
          </ac:spMkLst>
        </pc:spChg>
        <pc:spChg chg="mod">
          <ac:chgData name="LEE HYUNHONG" userId="94839493944bc538" providerId="LiveId" clId="{A79A9E43-8E5B-45F6-B7C8-CED0391556C9}" dt="2022-05-23T07:00:38.554" v="209" actId="1076"/>
          <ac:spMkLst>
            <pc:docMk/>
            <pc:sldMk cId="4197755765" sldId="256"/>
            <ac:spMk id="63" creationId="{D46B6D72-8C4B-C32E-3AB7-F81B69A448D9}"/>
          </ac:spMkLst>
        </pc:spChg>
        <pc:spChg chg="mod">
          <ac:chgData name="LEE HYUNHONG" userId="94839493944bc538" providerId="LiveId" clId="{A79A9E43-8E5B-45F6-B7C8-CED0391556C9}" dt="2022-05-23T07:00:30.421" v="208" actId="1076"/>
          <ac:spMkLst>
            <pc:docMk/>
            <pc:sldMk cId="4197755765" sldId="256"/>
            <ac:spMk id="64" creationId="{0759CA93-25BE-4F8A-9A6E-23D834703BD3}"/>
          </ac:spMkLst>
        </pc:spChg>
        <pc:spChg chg="mod">
          <ac:chgData name="LEE HYUNHONG" userId="94839493944bc538" providerId="LiveId" clId="{A79A9E43-8E5B-45F6-B7C8-CED0391556C9}" dt="2022-05-23T07:02:41.966" v="210" actId="571"/>
          <ac:spMkLst>
            <pc:docMk/>
            <pc:sldMk cId="4197755765" sldId="256"/>
            <ac:spMk id="66" creationId="{53A6A5CE-464F-810D-2379-4ACD15C7DD47}"/>
          </ac:spMkLst>
        </pc:spChg>
        <pc:spChg chg="mod">
          <ac:chgData name="LEE HYUNHONG" userId="94839493944bc538" providerId="LiveId" clId="{A79A9E43-8E5B-45F6-B7C8-CED0391556C9}" dt="2022-05-23T07:13:14.540" v="234" actId="20577"/>
          <ac:spMkLst>
            <pc:docMk/>
            <pc:sldMk cId="4197755765" sldId="256"/>
            <ac:spMk id="67" creationId="{B212A7B2-7BDC-79F5-F4B0-4DE255F0E86B}"/>
          </ac:spMkLst>
        </pc:spChg>
        <pc:spChg chg="mod">
          <ac:chgData name="LEE HYUNHONG" userId="94839493944bc538" providerId="LiveId" clId="{A79A9E43-8E5B-45F6-B7C8-CED0391556C9}" dt="2022-05-23T07:02:41.966" v="210" actId="571"/>
          <ac:spMkLst>
            <pc:docMk/>
            <pc:sldMk cId="4197755765" sldId="256"/>
            <ac:spMk id="68" creationId="{17E3A5BC-136F-88D5-742D-20DC75C0750B}"/>
          </ac:spMkLst>
        </pc:spChg>
        <pc:spChg chg="mod">
          <ac:chgData name="LEE HYUNHONG" userId="94839493944bc538" providerId="LiveId" clId="{A79A9E43-8E5B-45F6-B7C8-CED0391556C9}" dt="2022-05-23T07:02:54.432" v="212" actId="1076"/>
          <ac:spMkLst>
            <pc:docMk/>
            <pc:sldMk cId="4197755765" sldId="256"/>
            <ac:spMk id="69" creationId="{6345D299-E657-A594-291B-E3008D0534D3}"/>
          </ac:spMkLst>
        </pc:spChg>
        <pc:spChg chg="mod">
          <ac:chgData name="LEE HYUNHONG" userId="94839493944bc538" providerId="LiveId" clId="{A79A9E43-8E5B-45F6-B7C8-CED0391556C9}" dt="2022-05-23T07:03:03.312" v="220" actId="6549"/>
          <ac:spMkLst>
            <pc:docMk/>
            <pc:sldMk cId="4197755765" sldId="256"/>
            <ac:spMk id="70" creationId="{DCD466CC-C218-2725-56FD-B49873D5B15C}"/>
          </ac:spMkLst>
        </pc:spChg>
        <pc:spChg chg="mod">
          <ac:chgData name="LEE HYUNHONG" userId="94839493944bc538" providerId="LiveId" clId="{A79A9E43-8E5B-45F6-B7C8-CED0391556C9}" dt="2022-05-23T07:11:31.515" v="222" actId="571"/>
          <ac:spMkLst>
            <pc:docMk/>
            <pc:sldMk cId="4197755765" sldId="256"/>
            <ac:spMk id="72" creationId="{35D53567-5FB7-E6B1-EBD4-8DD842C5CB04}"/>
          </ac:spMkLst>
        </pc:spChg>
        <pc:spChg chg="mod">
          <ac:chgData name="LEE HYUNHONG" userId="94839493944bc538" providerId="LiveId" clId="{A79A9E43-8E5B-45F6-B7C8-CED0391556C9}" dt="2022-05-23T07:13:16.702" v="236" actId="20577"/>
          <ac:spMkLst>
            <pc:docMk/>
            <pc:sldMk cId="4197755765" sldId="256"/>
            <ac:spMk id="73" creationId="{5BBA11DF-8791-5121-47CA-1654E8510746}"/>
          </ac:spMkLst>
        </pc:spChg>
        <pc:spChg chg="mod">
          <ac:chgData name="LEE HYUNHONG" userId="94839493944bc538" providerId="LiveId" clId="{A79A9E43-8E5B-45F6-B7C8-CED0391556C9}" dt="2022-05-23T07:11:56.979" v="228" actId="1076"/>
          <ac:spMkLst>
            <pc:docMk/>
            <pc:sldMk cId="4197755765" sldId="256"/>
            <ac:spMk id="74" creationId="{8040BC68-2821-68E0-C963-C19086779E63}"/>
          </ac:spMkLst>
        </pc:spChg>
        <pc:spChg chg="mod">
          <ac:chgData name="LEE HYUNHONG" userId="94839493944bc538" providerId="LiveId" clId="{A79A9E43-8E5B-45F6-B7C8-CED0391556C9}" dt="2022-05-23T07:11:59.651" v="229" actId="1076"/>
          <ac:spMkLst>
            <pc:docMk/>
            <pc:sldMk cId="4197755765" sldId="256"/>
            <ac:spMk id="75" creationId="{A1814832-3F4E-E41A-5C11-688C144EAFF1}"/>
          </ac:spMkLst>
        </pc:spChg>
        <pc:spChg chg="mod">
          <ac:chgData name="LEE HYUNHONG" userId="94839493944bc538" providerId="LiveId" clId="{A79A9E43-8E5B-45F6-B7C8-CED0391556C9}" dt="2022-05-23T07:21:42.929" v="288" actId="1035"/>
          <ac:spMkLst>
            <pc:docMk/>
            <pc:sldMk cId="4197755765" sldId="256"/>
            <ac:spMk id="76" creationId="{8211BE45-435E-7A24-0886-230FF157B9A5}"/>
          </ac:spMkLst>
        </pc:spChg>
        <pc:spChg chg="mod">
          <ac:chgData name="LEE HYUNHONG" userId="94839493944bc538" providerId="LiveId" clId="{A79A9E43-8E5B-45F6-B7C8-CED0391556C9}" dt="2022-05-23T07:11:43.510" v="224" actId="1076"/>
          <ac:spMkLst>
            <pc:docMk/>
            <pc:sldMk cId="4197755765" sldId="256"/>
            <ac:spMk id="77" creationId="{D860D2FD-C931-5A78-92D1-F7E36DCDBAA0}"/>
          </ac:spMkLst>
        </pc:spChg>
        <pc:grpChg chg="add mod">
          <ac:chgData name="LEE HYUNHONG" userId="94839493944bc538" providerId="LiveId" clId="{A79A9E43-8E5B-45F6-B7C8-CED0391556C9}" dt="2022-05-23T07:45:36.917" v="346" actId="1076"/>
          <ac:grpSpMkLst>
            <pc:docMk/>
            <pc:sldMk cId="4197755765" sldId="256"/>
            <ac:grpSpMk id="34" creationId="{F6BCA44D-CEF4-3894-0D36-E57A128B3B91}"/>
          </ac:grpSpMkLst>
        </pc:grpChg>
        <pc:grpChg chg="add mod">
          <ac:chgData name="LEE HYUNHONG" userId="94839493944bc538" providerId="LiveId" clId="{A79A9E43-8E5B-45F6-B7C8-CED0391556C9}" dt="2022-05-23T00:41:16.718" v="121" actId="164"/>
          <ac:grpSpMkLst>
            <pc:docMk/>
            <pc:sldMk cId="4197755765" sldId="256"/>
            <ac:grpSpMk id="35" creationId="{5D0443CF-512E-E47A-4ED4-D545787551BB}"/>
          </ac:grpSpMkLst>
        </pc:grpChg>
        <pc:grpChg chg="add mod">
          <ac:chgData name="LEE HYUNHONG" userId="94839493944bc538" providerId="LiveId" clId="{A79A9E43-8E5B-45F6-B7C8-CED0391556C9}" dt="2022-05-23T00:42:48.439" v="148" actId="1076"/>
          <ac:grpSpMkLst>
            <pc:docMk/>
            <pc:sldMk cId="4197755765" sldId="256"/>
            <ac:grpSpMk id="36" creationId="{437179D9-A374-4E7D-655A-E661620F53AD}"/>
          </ac:grpSpMkLst>
        </pc:grpChg>
        <pc:grpChg chg="add del mod">
          <ac:chgData name="LEE HYUNHONG" userId="94839493944bc538" providerId="LiveId" clId="{A79A9E43-8E5B-45F6-B7C8-CED0391556C9}" dt="2022-05-23T00:43:25.126" v="154" actId="478"/>
          <ac:grpSpMkLst>
            <pc:docMk/>
            <pc:sldMk cId="4197755765" sldId="256"/>
            <ac:grpSpMk id="37" creationId="{38F5AADE-29C2-2C72-361E-C5F968032473}"/>
          </ac:grpSpMkLst>
        </pc:grpChg>
        <pc:grpChg chg="add mod">
          <ac:chgData name="LEE HYUNHONG" userId="94839493944bc538" providerId="LiveId" clId="{A79A9E43-8E5B-45F6-B7C8-CED0391556C9}" dt="2022-05-23T07:45:36.917" v="346" actId="1076"/>
          <ac:grpSpMkLst>
            <pc:docMk/>
            <pc:sldMk cId="4197755765" sldId="256"/>
            <ac:grpSpMk id="44" creationId="{27F149C1-9ED0-5C8D-CD9D-4A3A94407F8D}"/>
          </ac:grpSpMkLst>
        </pc:grpChg>
        <pc:grpChg chg="add mod">
          <ac:chgData name="LEE HYUNHONG" userId="94839493944bc538" providerId="LiveId" clId="{A79A9E43-8E5B-45F6-B7C8-CED0391556C9}" dt="2022-05-23T07:45:42.583" v="347" actId="1076"/>
          <ac:grpSpMkLst>
            <pc:docMk/>
            <pc:sldMk cId="4197755765" sldId="256"/>
            <ac:grpSpMk id="51" creationId="{D843B67E-0221-3691-21E8-5F7393F71D72}"/>
          </ac:grpSpMkLst>
        </pc:grpChg>
        <pc:grpChg chg="add mod">
          <ac:chgData name="LEE HYUNHONG" userId="94839493944bc538" providerId="LiveId" clId="{A79A9E43-8E5B-45F6-B7C8-CED0391556C9}" dt="2022-05-23T07:45:42.583" v="347" actId="1076"/>
          <ac:grpSpMkLst>
            <pc:docMk/>
            <pc:sldMk cId="4197755765" sldId="256"/>
            <ac:grpSpMk id="58" creationId="{B6C965A8-1651-888C-5788-B5EF6B6B055B}"/>
          </ac:grpSpMkLst>
        </pc:grpChg>
        <pc:grpChg chg="add mod">
          <ac:chgData name="LEE HYUNHONG" userId="94839493944bc538" providerId="LiveId" clId="{A79A9E43-8E5B-45F6-B7C8-CED0391556C9}" dt="2022-05-23T07:45:20.717" v="344" actId="1035"/>
          <ac:grpSpMkLst>
            <pc:docMk/>
            <pc:sldMk cId="4197755765" sldId="256"/>
            <ac:grpSpMk id="65" creationId="{A55514AD-243F-8B67-5C80-CCFEF293712D}"/>
          </ac:grpSpMkLst>
        </pc:grpChg>
        <pc:grpChg chg="add mod">
          <ac:chgData name="LEE HYUNHONG" userId="94839493944bc538" providerId="LiveId" clId="{A79A9E43-8E5B-45F6-B7C8-CED0391556C9}" dt="2022-05-23T07:45:20.717" v="344" actId="1035"/>
          <ac:grpSpMkLst>
            <pc:docMk/>
            <pc:sldMk cId="4197755765" sldId="256"/>
            <ac:grpSpMk id="71" creationId="{E1BEC2ED-DF6F-870F-D9CB-87A7F1DF6668}"/>
          </ac:grpSpMkLst>
        </pc:grpChg>
      </pc:sldChg>
      <pc:sldChg chg="addSp delSp modSp add mod">
        <pc:chgData name="LEE HYUNHONG" userId="94839493944bc538" providerId="LiveId" clId="{A79A9E43-8E5B-45F6-B7C8-CED0391556C9}" dt="2022-05-25T08:48:20.017" v="465" actId="20577"/>
        <pc:sldMkLst>
          <pc:docMk/>
          <pc:sldMk cId="1583193587" sldId="257"/>
        </pc:sldMkLst>
        <pc:spChg chg="mod">
          <ac:chgData name="LEE HYUNHONG" userId="94839493944bc538" providerId="LiveId" clId="{A79A9E43-8E5B-45F6-B7C8-CED0391556C9}" dt="2022-05-25T08:46:21.830" v="457" actId="571"/>
          <ac:spMkLst>
            <pc:docMk/>
            <pc:sldMk cId="1583193587" sldId="257"/>
            <ac:spMk id="24" creationId="{59B917F2-854D-8332-3513-D9F5E888ACC1}"/>
          </ac:spMkLst>
        </pc:spChg>
        <pc:spChg chg="mod">
          <ac:chgData name="LEE HYUNHONG" userId="94839493944bc538" providerId="LiveId" clId="{A79A9E43-8E5B-45F6-B7C8-CED0391556C9}" dt="2022-05-23T16:23:34.868" v="384" actId="571"/>
          <ac:spMkLst>
            <pc:docMk/>
            <pc:sldMk cId="1583193587" sldId="257"/>
            <ac:spMk id="24" creationId="{B1192A47-A415-B95C-CDCC-A7745C8A006B}"/>
          </ac:spMkLst>
        </pc:spChg>
        <pc:spChg chg="mod">
          <ac:chgData name="LEE HYUNHONG" userId="94839493944bc538" providerId="LiveId" clId="{A79A9E43-8E5B-45F6-B7C8-CED0391556C9}" dt="2022-05-23T17:47:35.478" v="386" actId="20577"/>
          <ac:spMkLst>
            <pc:docMk/>
            <pc:sldMk cId="1583193587" sldId="257"/>
            <ac:spMk id="25" creationId="{28231A27-BCEA-34B1-DC2B-AB9852AB0959}"/>
          </ac:spMkLst>
        </pc:spChg>
        <pc:spChg chg="mod">
          <ac:chgData name="LEE HYUNHONG" userId="94839493944bc538" providerId="LiveId" clId="{A79A9E43-8E5B-45F6-B7C8-CED0391556C9}" dt="2022-05-25T08:48:20.017" v="465" actId="20577"/>
          <ac:spMkLst>
            <pc:docMk/>
            <pc:sldMk cId="1583193587" sldId="257"/>
            <ac:spMk id="25" creationId="{45E3333E-C7F3-9BDA-784F-7F9DC2E11549}"/>
          </ac:spMkLst>
        </pc:spChg>
        <pc:spChg chg="mod">
          <ac:chgData name="LEE HYUNHONG" userId="94839493944bc538" providerId="LiveId" clId="{A79A9E43-8E5B-45F6-B7C8-CED0391556C9}" dt="2022-05-25T08:46:34.982" v="460" actId="14100"/>
          <ac:spMkLst>
            <pc:docMk/>
            <pc:sldMk cId="1583193587" sldId="257"/>
            <ac:spMk id="26" creationId="{AAA9C364-6FD4-1852-6633-8B4BC2C3C048}"/>
          </ac:spMkLst>
        </pc:spChg>
        <pc:spChg chg="mod">
          <ac:chgData name="LEE HYUNHONG" userId="94839493944bc538" providerId="LiveId" clId="{A79A9E43-8E5B-45F6-B7C8-CED0391556C9}" dt="2022-05-24T04:46:56.807" v="434" actId="20577"/>
          <ac:spMkLst>
            <pc:docMk/>
            <pc:sldMk cId="1583193587" sldId="257"/>
            <ac:spMk id="26" creationId="{E21542E2-C98A-7586-0123-6804C566281D}"/>
          </ac:spMkLst>
        </pc:spChg>
        <pc:spChg chg="mod">
          <ac:chgData name="LEE HYUNHONG" userId="94839493944bc538" providerId="LiveId" clId="{A79A9E43-8E5B-45F6-B7C8-CED0391556C9}" dt="2022-05-23T16:23:34.868" v="384" actId="571"/>
          <ac:spMkLst>
            <pc:docMk/>
            <pc:sldMk cId="1583193587" sldId="257"/>
            <ac:spMk id="27" creationId="{26DFCD5B-51C3-CE0F-8529-4E0308F11017}"/>
          </ac:spMkLst>
        </pc:spChg>
        <pc:spChg chg="mod">
          <ac:chgData name="LEE HYUNHONG" userId="94839493944bc538" providerId="LiveId" clId="{A79A9E43-8E5B-45F6-B7C8-CED0391556C9}" dt="2022-05-25T08:46:37.190" v="461" actId="6549"/>
          <ac:spMkLst>
            <pc:docMk/>
            <pc:sldMk cId="1583193587" sldId="257"/>
            <ac:spMk id="27" creationId="{8876D2E5-827E-08BE-95BF-9C5110A1C8FF}"/>
          </ac:spMkLst>
        </pc:spChg>
        <pc:spChg chg="mod">
          <ac:chgData name="LEE HYUNHONG" userId="94839493944bc538" providerId="LiveId" clId="{A79A9E43-8E5B-45F6-B7C8-CED0391556C9}" dt="2022-05-23T16:23:34.868" v="384" actId="571"/>
          <ac:spMkLst>
            <pc:docMk/>
            <pc:sldMk cId="1583193587" sldId="257"/>
            <ac:spMk id="28" creationId="{1E9BCC8E-CDDA-8A5C-B1D0-85A86FF655A6}"/>
          </ac:spMkLst>
        </pc:spChg>
        <pc:spChg chg="mod">
          <ac:chgData name="LEE HYUNHONG" userId="94839493944bc538" providerId="LiveId" clId="{A79A9E43-8E5B-45F6-B7C8-CED0391556C9}" dt="2022-05-25T08:47:04.228" v="463" actId="14100"/>
          <ac:spMkLst>
            <pc:docMk/>
            <pc:sldMk cId="1583193587" sldId="257"/>
            <ac:spMk id="28" creationId="{9C638141-80EE-52F2-13D6-EC45D52DDE09}"/>
          </ac:spMkLst>
        </pc:spChg>
        <pc:spChg chg="mod">
          <ac:chgData name="LEE HYUNHONG" userId="94839493944bc538" providerId="LiveId" clId="{A79A9E43-8E5B-45F6-B7C8-CED0391556C9}" dt="2022-05-23T16:23:34.868" v="384" actId="571"/>
          <ac:spMkLst>
            <pc:docMk/>
            <pc:sldMk cId="1583193587" sldId="257"/>
            <ac:spMk id="29" creationId="{E82BBEBD-B44C-4B37-7FB7-438A854A2227}"/>
          </ac:spMkLst>
        </pc:spChg>
        <pc:spChg chg="mod">
          <ac:chgData name="LEE HYUNHONG" userId="94839493944bc538" providerId="LiveId" clId="{A79A9E43-8E5B-45F6-B7C8-CED0391556C9}" dt="2022-05-25T08:46:56.490" v="462" actId="14100"/>
          <ac:spMkLst>
            <pc:docMk/>
            <pc:sldMk cId="1583193587" sldId="257"/>
            <ac:spMk id="29" creationId="{FAE8F73E-5B5F-6819-E08D-99A49BC835A6}"/>
          </ac:spMkLst>
        </pc:spChg>
        <pc:spChg chg="mod">
          <ac:chgData name="LEE HYUNHONG" userId="94839493944bc538" providerId="LiveId" clId="{A79A9E43-8E5B-45F6-B7C8-CED0391556C9}" dt="2022-05-23T17:48:02.835" v="398" actId="571"/>
          <ac:spMkLst>
            <pc:docMk/>
            <pc:sldMk cId="1583193587" sldId="257"/>
            <ac:spMk id="31" creationId="{BCBCA982-2DCE-8745-B47E-ADB62D77CFF1}"/>
          </ac:spMkLst>
        </pc:spChg>
        <pc:spChg chg="mod">
          <ac:chgData name="LEE HYUNHONG" userId="94839493944bc538" providerId="LiveId" clId="{A79A9E43-8E5B-45F6-B7C8-CED0391556C9}" dt="2022-05-23T17:48:02.835" v="398" actId="571"/>
          <ac:spMkLst>
            <pc:docMk/>
            <pc:sldMk cId="1583193587" sldId="257"/>
            <ac:spMk id="32" creationId="{B91704B0-7751-953F-3A9A-F03BD4374681}"/>
          </ac:spMkLst>
        </pc:spChg>
        <pc:spChg chg="mod">
          <ac:chgData name="LEE HYUNHONG" userId="94839493944bc538" providerId="LiveId" clId="{A79A9E43-8E5B-45F6-B7C8-CED0391556C9}" dt="2022-05-23T17:48:02.835" v="398" actId="571"/>
          <ac:spMkLst>
            <pc:docMk/>
            <pc:sldMk cId="1583193587" sldId="257"/>
            <ac:spMk id="33" creationId="{7C5FD775-C6C2-43BA-7920-8E38057DEC5B}"/>
          </ac:spMkLst>
        </pc:spChg>
        <pc:spChg chg="mod">
          <ac:chgData name="LEE HYUNHONG" userId="94839493944bc538" providerId="LiveId" clId="{A79A9E43-8E5B-45F6-B7C8-CED0391556C9}" dt="2022-05-23T17:48:02.835" v="398" actId="571"/>
          <ac:spMkLst>
            <pc:docMk/>
            <pc:sldMk cId="1583193587" sldId="257"/>
            <ac:spMk id="34" creationId="{6390171B-D68C-CD0F-0B69-B83E61313089}"/>
          </ac:spMkLst>
        </pc:spChg>
        <pc:spChg chg="mod">
          <ac:chgData name="LEE HYUNHONG" userId="94839493944bc538" providerId="LiveId" clId="{A79A9E43-8E5B-45F6-B7C8-CED0391556C9}" dt="2022-05-23T17:48:02.835" v="398" actId="571"/>
          <ac:spMkLst>
            <pc:docMk/>
            <pc:sldMk cId="1583193587" sldId="257"/>
            <ac:spMk id="35" creationId="{6B8C565A-7402-62DA-B0F7-80A3591D7E4F}"/>
          </ac:spMkLst>
        </pc:spChg>
        <pc:spChg chg="mod">
          <ac:chgData name="LEE HYUNHONG" userId="94839493944bc538" providerId="LiveId" clId="{A79A9E43-8E5B-45F6-B7C8-CED0391556C9}" dt="2022-05-23T17:48:02.835" v="398" actId="571"/>
          <ac:spMkLst>
            <pc:docMk/>
            <pc:sldMk cId="1583193587" sldId="257"/>
            <ac:spMk id="36" creationId="{99E1DA5A-788A-711E-B740-F2829D931FD7}"/>
          </ac:spMkLst>
        </pc:spChg>
        <pc:spChg chg="mod">
          <ac:chgData name="LEE HYUNHONG" userId="94839493944bc538" providerId="LiveId" clId="{A79A9E43-8E5B-45F6-B7C8-CED0391556C9}" dt="2022-05-23T17:48:12.167" v="400" actId="571"/>
          <ac:spMkLst>
            <pc:docMk/>
            <pc:sldMk cId="1583193587" sldId="257"/>
            <ac:spMk id="38" creationId="{1EB51D31-D6A9-25B9-EFB2-CB8DB887749D}"/>
          </ac:spMkLst>
        </pc:spChg>
        <pc:spChg chg="mod">
          <ac:chgData name="LEE HYUNHONG" userId="94839493944bc538" providerId="LiveId" clId="{A79A9E43-8E5B-45F6-B7C8-CED0391556C9}" dt="2022-05-23T17:48:38.773" v="422" actId="20577"/>
          <ac:spMkLst>
            <pc:docMk/>
            <pc:sldMk cId="1583193587" sldId="257"/>
            <ac:spMk id="39" creationId="{4C551707-1C43-AE68-1295-1BAC80BCDDD9}"/>
          </ac:spMkLst>
        </pc:spChg>
        <pc:spChg chg="mod">
          <ac:chgData name="LEE HYUNHONG" userId="94839493944bc538" providerId="LiveId" clId="{A79A9E43-8E5B-45F6-B7C8-CED0391556C9}" dt="2022-05-24T04:45:40.569" v="425" actId="20577"/>
          <ac:spMkLst>
            <pc:docMk/>
            <pc:sldMk cId="1583193587" sldId="257"/>
            <ac:spMk id="40" creationId="{2B2AB54C-A0D1-41D4-D1A5-AAA91158E62B}"/>
          </ac:spMkLst>
        </pc:spChg>
        <pc:spChg chg="mod">
          <ac:chgData name="LEE HYUNHONG" userId="94839493944bc538" providerId="LiveId" clId="{A79A9E43-8E5B-45F6-B7C8-CED0391556C9}" dt="2022-05-24T04:47:04.710" v="440" actId="6549"/>
          <ac:spMkLst>
            <pc:docMk/>
            <pc:sldMk cId="1583193587" sldId="257"/>
            <ac:spMk id="41" creationId="{9BCCE172-AA3A-6E6D-CAA7-976F435D1034}"/>
          </ac:spMkLst>
        </pc:spChg>
        <pc:spChg chg="mod">
          <ac:chgData name="LEE HYUNHONG" userId="94839493944bc538" providerId="LiveId" clId="{A79A9E43-8E5B-45F6-B7C8-CED0391556C9}" dt="2022-05-23T17:48:12.167" v="400" actId="571"/>
          <ac:spMkLst>
            <pc:docMk/>
            <pc:sldMk cId="1583193587" sldId="257"/>
            <ac:spMk id="42" creationId="{F6AD632E-2A96-CE2A-42BB-04389E720205}"/>
          </ac:spMkLst>
        </pc:spChg>
        <pc:spChg chg="mod">
          <ac:chgData name="LEE HYUNHONG" userId="94839493944bc538" providerId="LiveId" clId="{A79A9E43-8E5B-45F6-B7C8-CED0391556C9}" dt="2022-05-23T17:48:12.167" v="400" actId="571"/>
          <ac:spMkLst>
            <pc:docMk/>
            <pc:sldMk cId="1583193587" sldId="257"/>
            <ac:spMk id="43" creationId="{5D3F7851-DB26-CFB9-AEEE-09E67418EFA4}"/>
          </ac:spMkLst>
        </pc:spChg>
        <pc:spChg chg="mod">
          <ac:chgData name="LEE HYUNHONG" userId="94839493944bc538" providerId="LiveId" clId="{A79A9E43-8E5B-45F6-B7C8-CED0391556C9}" dt="2022-05-24T04:46:40.102" v="427" actId="571"/>
          <ac:spMkLst>
            <pc:docMk/>
            <pc:sldMk cId="1583193587" sldId="257"/>
            <ac:spMk id="45" creationId="{5C3F11C9-6D11-2BCE-48DB-31F2E445B9EE}"/>
          </ac:spMkLst>
        </pc:spChg>
        <pc:spChg chg="mod">
          <ac:chgData name="LEE HYUNHONG" userId="94839493944bc538" providerId="LiveId" clId="{A79A9E43-8E5B-45F6-B7C8-CED0391556C9}" dt="2022-05-24T04:48:17.799" v="450" actId="20577"/>
          <ac:spMkLst>
            <pc:docMk/>
            <pc:sldMk cId="1583193587" sldId="257"/>
            <ac:spMk id="46" creationId="{0E3D2F40-F34D-07E3-BA77-7FA4821B2E51}"/>
          </ac:spMkLst>
        </pc:spChg>
        <pc:spChg chg="mod">
          <ac:chgData name="LEE HYUNHONG" userId="94839493944bc538" providerId="LiveId" clId="{A79A9E43-8E5B-45F6-B7C8-CED0391556C9}" dt="2022-05-24T04:46:40.102" v="427" actId="571"/>
          <ac:spMkLst>
            <pc:docMk/>
            <pc:sldMk cId="1583193587" sldId="257"/>
            <ac:spMk id="47" creationId="{332498E3-1A39-797C-3A3F-DC7A03EE240C}"/>
          </ac:spMkLst>
        </pc:spChg>
        <pc:spChg chg="mod">
          <ac:chgData name="LEE HYUNHONG" userId="94839493944bc538" providerId="LiveId" clId="{A79A9E43-8E5B-45F6-B7C8-CED0391556C9}" dt="2022-05-24T04:47:08.866" v="444" actId="6549"/>
          <ac:spMkLst>
            <pc:docMk/>
            <pc:sldMk cId="1583193587" sldId="257"/>
            <ac:spMk id="48" creationId="{9C22D37A-FA21-437E-9502-FC17B7922084}"/>
          </ac:spMkLst>
        </pc:spChg>
        <pc:spChg chg="mod">
          <ac:chgData name="LEE HYUNHONG" userId="94839493944bc538" providerId="LiveId" clId="{A79A9E43-8E5B-45F6-B7C8-CED0391556C9}" dt="2022-05-24T04:47:23.569" v="446"/>
          <ac:spMkLst>
            <pc:docMk/>
            <pc:sldMk cId="1583193587" sldId="257"/>
            <ac:spMk id="49" creationId="{AB9E03F8-35F8-330F-F1B3-76763050199F}"/>
          </ac:spMkLst>
        </pc:spChg>
        <pc:spChg chg="mod">
          <ac:chgData name="LEE HYUNHONG" userId="94839493944bc538" providerId="LiveId" clId="{A79A9E43-8E5B-45F6-B7C8-CED0391556C9}" dt="2022-05-24T04:46:40.102" v="427" actId="571"/>
          <ac:spMkLst>
            <pc:docMk/>
            <pc:sldMk cId="1583193587" sldId="257"/>
            <ac:spMk id="50" creationId="{A06B1DE4-931A-5421-7F37-BA765301E8B4}"/>
          </ac:spMkLst>
        </pc:spChg>
        <pc:spChg chg="mod">
          <ac:chgData name="LEE HYUNHONG" userId="94839493944bc538" providerId="LiveId" clId="{A79A9E43-8E5B-45F6-B7C8-CED0391556C9}" dt="2022-05-24T04:46:44.158" v="428" actId="571"/>
          <ac:spMkLst>
            <pc:docMk/>
            <pc:sldMk cId="1583193587" sldId="257"/>
            <ac:spMk id="52" creationId="{EDD8EFEC-95BF-7AFA-47A8-1663C42E5826}"/>
          </ac:spMkLst>
        </pc:spChg>
        <pc:spChg chg="mod">
          <ac:chgData name="LEE HYUNHONG" userId="94839493944bc538" providerId="LiveId" clId="{A79A9E43-8E5B-45F6-B7C8-CED0391556C9}" dt="2022-05-24T04:48:20.017" v="452" actId="20577"/>
          <ac:spMkLst>
            <pc:docMk/>
            <pc:sldMk cId="1583193587" sldId="257"/>
            <ac:spMk id="53" creationId="{CD0C1116-DB68-352F-BA68-853A869F885F}"/>
          </ac:spMkLst>
        </pc:spChg>
        <pc:spChg chg="mod">
          <ac:chgData name="LEE HYUNHONG" userId="94839493944bc538" providerId="LiveId" clId="{A79A9E43-8E5B-45F6-B7C8-CED0391556C9}" dt="2022-05-24T04:46:44.158" v="428" actId="571"/>
          <ac:spMkLst>
            <pc:docMk/>
            <pc:sldMk cId="1583193587" sldId="257"/>
            <ac:spMk id="54" creationId="{00CC3862-0036-EC7C-9C8D-C21F6B83C40E}"/>
          </ac:spMkLst>
        </pc:spChg>
        <pc:spChg chg="mod">
          <ac:chgData name="LEE HYUNHONG" userId="94839493944bc538" providerId="LiveId" clId="{A79A9E43-8E5B-45F6-B7C8-CED0391556C9}" dt="2022-05-24T04:46:47.128" v="429" actId="21"/>
          <ac:spMkLst>
            <pc:docMk/>
            <pc:sldMk cId="1583193587" sldId="257"/>
            <ac:spMk id="55" creationId="{1D4363CE-E48F-3C94-F566-6BB632F33BAB}"/>
          </ac:spMkLst>
        </pc:spChg>
        <pc:spChg chg="mod">
          <ac:chgData name="LEE HYUNHONG" userId="94839493944bc538" providerId="LiveId" clId="{A79A9E43-8E5B-45F6-B7C8-CED0391556C9}" dt="2022-05-24T04:47:25.453" v="448" actId="20577"/>
          <ac:spMkLst>
            <pc:docMk/>
            <pc:sldMk cId="1583193587" sldId="257"/>
            <ac:spMk id="56" creationId="{7EA46395-537F-8CBE-900F-D889F49273FE}"/>
          </ac:spMkLst>
        </pc:spChg>
        <pc:spChg chg="mod">
          <ac:chgData name="LEE HYUNHONG" userId="94839493944bc538" providerId="LiveId" clId="{A79A9E43-8E5B-45F6-B7C8-CED0391556C9}" dt="2022-05-24T04:47:22.078" v="445"/>
          <ac:spMkLst>
            <pc:docMk/>
            <pc:sldMk cId="1583193587" sldId="257"/>
            <ac:spMk id="57" creationId="{029956AC-7417-1C2B-6C3B-3B996DB1ED90}"/>
          </ac:spMkLst>
        </pc:spChg>
        <pc:spChg chg="mod">
          <ac:chgData name="LEE HYUNHONG" userId="94839493944bc538" providerId="LiveId" clId="{A79A9E43-8E5B-45F6-B7C8-CED0391556C9}" dt="2022-05-23T07:21:00.518" v="250" actId="20577"/>
          <ac:spMkLst>
            <pc:docMk/>
            <pc:sldMk cId="1583193587" sldId="257"/>
            <ac:spMk id="73" creationId="{5BBA11DF-8791-5121-47CA-1654E8510746}"/>
          </ac:spMkLst>
        </pc:spChg>
        <pc:spChg chg="mod">
          <ac:chgData name="LEE HYUNHONG" userId="94839493944bc538" providerId="LiveId" clId="{A79A9E43-8E5B-45F6-B7C8-CED0391556C9}" dt="2022-05-23T07:21:12.948" v="253" actId="1076"/>
          <ac:spMkLst>
            <pc:docMk/>
            <pc:sldMk cId="1583193587" sldId="257"/>
            <ac:spMk id="75" creationId="{A1814832-3F4E-E41A-5C11-688C144EAFF1}"/>
          </ac:spMkLst>
        </pc:spChg>
        <pc:spChg chg="mod">
          <ac:chgData name="LEE HYUNHONG" userId="94839493944bc538" providerId="LiveId" clId="{A79A9E43-8E5B-45F6-B7C8-CED0391556C9}" dt="2022-05-23T07:21:31.317" v="287" actId="1035"/>
          <ac:spMkLst>
            <pc:docMk/>
            <pc:sldMk cId="1583193587" sldId="257"/>
            <ac:spMk id="76" creationId="{8211BE45-435E-7A24-0886-230FF157B9A5}"/>
          </ac:spMkLst>
        </pc:spChg>
        <pc:spChg chg="mod">
          <ac:chgData name="LEE HYUNHONG" userId="94839493944bc538" providerId="LiveId" clId="{A79A9E43-8E5B-45F6-B7C8-CED0391556C9}" dt="2022-05-23T07:47:02.310" v="348"/>
          <ac:spMkLst>
            <pc:docMk/>
            <pc:sldMk cId="1583193587" sldId="257"/>
            <ac:spMk id="78" creationId="{736B4FD8-C72A-C16F-5254-06C5BE39B0DB}"/>
          </ac:spMkLst>
        </pc:spChg>
        <pc:spChg chg="mod">
          <ac:chgData name="LEE HYUNHONG" userId="94839493944bc538" providerId="LiveId" clId="{A79A9E43-8E5B-45F6-B7C8-CED0391556C9}" dt="2022-05-23T07:47:50.432" v="371" actId="20577"/>
          <ac:spMkLst>
            <pc:docMk/>
            <pc:sldMk cId="1583193587" sldId="257"/>
            <ac:spMk id="79" creationId="{1E5CD8AE-7B70-ACC3-158E-582DBE6C14D6}"/>
          </ac:spMkLst>
        </pc:spChg>
        <pc:spChg chg="mod">
          <ac:chgData name="LEE HYUNHONG" userId="94839493944bc538" providerId="LiveId" clId="{A79A9E43-8E5B-45F6-B7C8-CED0391556C9}" dt="2022-05-23T07:47:02.310" v="348"/>
          <ac:spMkLst>
            <pc:docMk/>
            <pc:sldMk cId="1583193587" sldId="257"/>
            <ac:spMk id="80" creationId="{5A1163F2-721A-3C40-76C0-F608B997CBA3}"/>
          </ac:spMkLst>
        </pc:spChg>
        <pc:spChg chg="mod">
          <ac:chgData name="LEE HYUNHONG" userId="94839493944bc538" providerId="LiveId" clId="{A79A9E43-8E5B-45F6-B7C8-CED0391556C9}" dt="2022-05-23T07:50:07.047" v="373" actId="20577"/>
          <ac:spMkLst>
            <pc:docMk/>
            <pc:sldMk cId="1583193587" sldId="257"/>
            <ac:spMk id="81" creationId="{3F9B397B-ACB5-56CD-071A-526FBDB8C418}"/>
          </ac:spMkLst>
        </pc:spChg>
        <pc:spChg chg="mod">
          <ac:chgData name="LEE HYUNHONG" userId="94839493944bc538" providerId="LiveId" clId="{A79A9E43-8E5B-45F6-B7C8-CED0391556C9}" dt="2022-05-23T07:47:02.310" v="348"/>
          <ac:spMkLst>
            <pc:docMk/>
            <pc:sldMk cId="1583193587" sldId="257"/>
            <ac:spMk id="82" creationId="{EF457525-5777-1581-08BB-637CC2E75FA2}"/>
          </ac:spMkLst>
        </pc:spChg>
        <pc:spChg chg="mod">
          <ac:chgData name="LEE HYUNHONG" userId="94839493944bc538" providerId="LiveId" clId="{A79A9E43-8E5B-45F6-B7C8-CED0391556C9}" dt="2022-05-23T07:47:02.310" v="348"/>
          <ac:spMkLst>
            <pc:docMk/>
            <pc:sldMk cId="1583193587" sldId="257"/>
            <ac:spMk id="83" creationId="{52EC214A-6290-5F07-5EDC-B5A493C85766}"/>
          </ac:spMkLst>
        </pc:spChg>
        <pc:spChg chg="mod">
          <ac:chgData name="LEE HYUNHONG" userId="94839493944bc538" providerId="LiveId" clId="{A79A9E43-8E5B-45F6-B7C8-CED0391556C9}" dt="2022-05-23T08:14:20.959" v="374" actId="571"/>
          <ac:spMkLst>
            <pc:docMk/>
            <pc:sldMk cId="1583193587" sldId="257"/>
            <ac:spMk id="85" creationId="{4053483F-99BB-13F2-546B-70A32635BD18}"/>
          </ac:spMkLst>
        </pc:spChg>
        <pc:spChg chg="mod">
          <ac:chgData name="LEE HYUNHONG" userId="94839493944bc538" providerId="LiveId" clId="{A79A9E43-8E5B-45F6-B7C8-CED0391556C9}" dt="2022-05-23T16:02:48.455" v="383" actId="20577"/>
          <ac:spMkLst>
            <pc:docMk/>
            <pc:sldMk cId="1583193587" sldId="257"/>
            <ac:spMk id="86" creationId="{56550294-F839-9FD1-CF82-D13476060ACA}"/>
          </ac:spMkLst>
        </pc:spChg>
        <pc:spChg chg="mod">
          <ac:chgData name="LEE HYUNHONG" userId="94839493944bc538" providerId="LiveId" clId="{A79A9E43-8E5B-45F6-B7C8-CED0391556C9}" dt="2022-05-23T08:14:20.959" v="374" actId="571"/>
          <ac:spMkLst>
            <pc:docMk/>
            <pc:sldMk cId="1583193587" sldId="257"/>
            <ac:spMk id="87" creationId="{669159F4-ADA5-07B0-9232-A0D1E5B47916}"/>
          </ac:spMkLst>
        </pc:spChg>
        <pc:spChg chg="mod">
          <ac:chgData name="LEE HYUNHONG" userId="94839493944bc538" providerId="LiveId" clId="{A79A9E43-8E5B-45F6-B7C8-CED0391556C9}" dt="2022-05-23T08:14:20.959" v="374" actId="571"/>
          <ac:spMkLst>
            <pc:docMk/>
            <pc:sldMk cId="1583193587" sldId="257"/>
            <ac:spMk id="88" creationId="{C409A8B8-44A7-6F61-23DD-A15834C705AC}"/>
          </ac:spMkLst>
        </pc:spChg>
        <pc:spChg chg="mod">
          <ac:chgData name="LEE HYUNHONG" userId="94839493944bc538" providerId="LiveId" clId="{A79A9E43-8E5B-45F6-B7C8-CED0391556C9}" dt="2022-05-23T08:14:33.226" v="377" actId="1076"/>
          <ac:spMkLst>
            <pc:docMk/>
            <pc:sldMk cId="1583193587" sldId="257"/>
            <ac:spMk id="89" creationId="{9A095616-6405-1049-164C-926143D30904}"/>
          </ac:spMkLst>
        </pc:spChg>
        <pc:spChg chg="mod">
          <ac:chgData name="LEE HYUNHONG" userId="94839493944bc538" providerId="LiveId" clId="{A79A9E43-8E5B-45F6-B7C8-CED0391556C9}" dt="2022-05-23T08:14:35.529" v="378" actId="1076"/>
          <ac:spMkLst>
            <pc:docMk/>
            <pc:sldMk cId="1583193587" sldId="257"/>
            <ac:spMk id="90" creationId="{4E48B1A4-2EC2-74FF-E525-34F1F3FE66A8}"/>
          </ac:spMkLst>
        </pc:spChg>
        <pc:spChg chg="mod">
          <ac:chgData name="LEE HYUNHONG" userId="94839493944bc538" providerId="LiveId" clId="{A79A9E43-8E5B-45F6-B7C8-CED0391556C9}" dt="2022-05-23T08:14:42.713" v="379"/>
          <ac:spMkLst>
            <pc:docMk/>
            <pc:sldMk cId="1583193587" sldId="257"/>
            <ac:spMk id="92" creationId="{2A7ACF0F-3532-E5B5-825D-550EBC78E558}"/>
          </ac:spMkLst>
        </pc:spChg>
        <pc:spChg chg="mod">
          <ac:chgData name="LEE HYUNHONG" userId="94839493944bc538" providerId="LiveId" clId="{A79A9E43-8E5B-45F6-B7C8-CED0391556C9}" dt="2022-05-23T08:14:42.713" v="379"/>
          <ac:spMkLst>
            <pc:docMk/>
            <pc:sldMk cId="1583193587" sldId="257"/>
            <ac:spMk id="93" creationId="{FF69F0CD-256D-0A54-EECB-32AB51495E94}"/>
          </ac:spMkLst>
        </pc:spChg>
        <pc:spChg chg="mod">
          <ac:chgData name="LEE HYUNHONG" userId="94839493944bc538" providerId="LiveId" clId="{A79A9E43-8E5B-45F6-B7C8-CED0391556C9}" dt="2022-05-23T08:14:42.713" v="379"/>
          <ac:spMkLst>
            <pc:docMk/>
            <pc:sldMk cId="1583193587" sldId="257"/>
            <ac:spMk id="94" creationId="{814B8C25-F6D4-E644-ED75-15F6BCBE8553}"/>
          </ac:spMkLst>
        </pc:spChg>
        <pc:spChg chg="mod">
          <ac:chgData name="LEE HYUNHONG" userId="94839493944bc538" providerId="LiveId" clId="{A79A9E43-8E5B-45F6-B7C8-CED0391556C9}" dt="2022-05-23T08:14:42.713" v="379"/>
          <ac:spMkLst>
            <pc:docMk/>
            <pc:sldMk cId="1583193587" sldId="257"/>
            <ac:spMk id="95" creationId="{211F3175-639B-2490-FAC9-20CA347E1ABD}"/>
          </ac:spMkLst>
        </pc:spChg>
        <pc:spChg chg="mod">
          <ac:chgData name="LEE HYUNHONG" userId="94839493944bc538" providerId="LiveId" clId="{A79A9E43-8E5B-45F6-B7C8-CED0391556C9}" dt="2022-05-23T08:14:42.713" v="379"/>
          <ac:spMkLst>
            <pc:docMk/>
            <pc:sldMk cId="1583193587" sldId="257"/>
            <ac:spMk id="96" creationId="{04F56890-CDA1-DC40-427C-BF0DAC872509}"/>
          </ac:spMkLst>
        </pc:spChg>
        <pc:spChg chg="mod">
          <ac:chgData name="LEE HYUNHONG" userId="94839493944bc538" providerId="LiveId" clId="{A79A9E43-8E5B-45F6-B7C8-CED0391556C9}" dt="2022-05-23T08:14:42.713" v="379"/>
          <ac:spMkLst>
            <pc:docMk/>
            <pc:sldMk cId="1583193587" sldId="257"/>
            <ac:spMk id="97" creationId="{B4B6B898-DE3B-9CF2-2C9B-6FE44DBC4B6C}"/>
          </ac:spMkLst>
        </pc:spChg>
        <pc:grpChg chg="add mod">
          <ac:chgData name="LEE HYUNHONG" userId="94839493944bc538" providerId="LiveId" clId="{A79A9E43-8E5B-45F6-B7C8-CED0391556C9}" dt="2022-05-25T08:46:21.830" v="457" actId="571"/>
          <ac:grpSpMkLst>
            <pc:docMk/>
            <pc:sldMk cId="1583193587" sldId="257"/>
            <ac:grpSpMk id="23" creationId="{669AE618-7461-CD1B-952E-AEFAC3D0F13A}"/>
          </ac:grpSpMkLst>
        </pc:grpChg>
        <pc:grpChg chg="add del mod">
          <ac:chgData name="LEE HYUNHONG" userId="94839493944bc538" providerId="LiveId" clId="{A79A9E43-8E5B-45F6-B7C8-CED0391556C9}" dt="2022-05-25T05:10:10.097" v="456" actId="478"/>
          <ac:grpSpMkLst>
            <pc:docMk/>
            <pc:sldMk cId="1583193587" sldId="257"/>
            <ac:grpSpMk id="23" creationId="{A4E78F20-2355-4A8A-67BA-1C65955258EA}"/>
          </ac:grpSpMkLst>
        </pc:grpChg>
        <pc:grpChg chg="add del mod">
          <ac:chgData name="LEE HYUNHONG" userId="94839493944bc538" providerId="LiveId" clId="{A79A9E43-8E5B-45F6-B7C8-CED0391556C9}" dt="2022-05-23T17:48:07.934" v="399" actId="478"/>
          <ac:grpSpMkLst>
            <pc:docMk/>
            <pc:sldMk cId="1583193587" sldId="257"/>
            <ac:grpSpMk id="30" creationId="{4246BAEE-3A97-633F-2446-78F928FD49F8}"/>
          </ac:grpSpMkLst>
        </pc:grpChg>
        <pc:grpChg chg="add del">
          <ac:chgData name="LEE HYUNHONG" userId="94839493944bc538" providerId="LiveId" clId="{A79A9E43-8E5B-45F6-B7C8-CED0391556C9}" dt="2022-05-23T07:20:27.494" v="240" actId="478"/>
          <ac:grpSpMkLst>
            <pc:docMk/>
            <pc:sldMk cId="1583193587" sldId="257"/>
            <ac:grpSpMk id="34" creationId="{F6BCA44D-CEF4-3894-0D36-E57A128B3B91}"/>
          </ac:grpSpMkLst>
        </pc:grpChg>
        <pc:grpChg chg="add del">
          <ac:chgData name="LEE HYUNHONG" userId="94839493944bc538" providerId="LiveId" clId="{A79A9E43-8E5B-45F6-B7C8-CED0391556C9}" dt="2022-05-23T07:20:27.494" v="240" actId="478"/>
          <ac:grpSpMkLst>
            <pc:docMk/>
            <pc:sldMk cId="1583193587" sldId="257"/>
            <ac:grpSpMk id="35" creationId="{5D0443CF-512E-E47A-4ED4-D545787551BB}"/>
          </ac:grpSpMkLst>
        </pc:grpChg>
        <pc:grpChg chg="add del">
          <ac:chgData name="LEE HYUNHONG" userId="94839493944bc538" providerId="LiveId" clId="{A79A9E43-8E5B-45F6-B7C8-CED0391556C9}" dt="2022-05-23T07:20:56.027" v="248" actId="478"/>
          <ac:grpSpMkLst>
            <pc:docMk/>
            <pc:sldMk cId="1583193587" sldId="257"/>
            <ac:grpSpMk id="36" creationId="{437179D9-A374-4E7D-655A-E661620F53AD}"/>
          </ac:grpSpMkLst>
        </pc:grpChg>
        <pc:grpChg chg="add del mod">
          <ac:chgData name="LEE HYUNHONG" userId="94839493944bc538" providerId="LiveId" clId="{A79A9E43-8E5B-45F6-B7C8-CED0391556C9}" dt="2022-05-24T04:48:42.358" v="455" actId="478"/>
          <ac:grpSpMkLst>
            <pc:docMk/>
            <pc:sldMk cId="1583193587" sldId="257"/>
            <ac:grpSpMk id="37" creationId="{685FA56D-43AA-DEDE-39E1-D59F9A09EBBC}"/>
          </ac:grpSpMkLst>
        </pc:grpChg>
        <pc:grpChg chg="add del">
          <ac:chgData name="LEE HYUNHONG" userId="94839493944bc538" providerId="LiveId" clId="{A79A9E43-8E5B-45F6-B7C8-CED0391556C9}" dt="2022-05-23T07:20:27.494" v="240" actId="478"/>
          <ac:grpSpMkLst>
            <pc:docMk/>
            <pc:sldMk cId="1583193587" sldId="257"/>
            <ac:grpSpMk id="44" creationId="{27F149C1-9ED0-5C8D-CD9D-4A3A94407F8D}"/>
          </ac:grpSpMkLst>
        </pc:grpChg>
        <pc:grpChg chg="add del mod">
          <ac:chgData name="LEE HYUNHONG" userId="94839493944bc538" providerId="LiveId" clId="{A79A9E43-8E5B-45F6-B7C8-CED0391556C9}" dt="2022-05-24T04:48:22.468" v="454" actId="478"/>
          <ac:grpSpMkLst>
            <pc:docMk/>
            <pc:sldMk cId="1583193587" sldId="257"/>
            <ac:grpSpMk id="44" creationId="{AF5A7020-E649-CDAF-BEAE-791D17B1B77E}"/>
          </ac:grpSpMkLst>
        </pc:grpChg>
        <pc:grpChg chg="add del mod">
          <ac:chgData name="LEE HYUNHONG" userId="94839493944bc538" providerId="LiveId" clId="{A79A9E43-8E5B-45F6-B7C8-CED0391556C9}" dt="2022-05-24T04:48:22.209" v="453" actId="478"/>
          <ac:grpSpMkLst>
            <pc:docMk/>
            <pc:sldMk cId="1583193587" sldId="257"/>
            <ac:grpSpMk id="51" creationId="{6622195E-013F-7578-BACF-97C2A3400FB8}"/>
          </ac:grpSpMkLst>
        </pc:grpChg>
        <pc:grpChg chg="add del">
          <ac:chgData name="LEE HYUNHONG" userId="94839493944bc538" providerId="LiveId" clId="{A79A9E43-8E5B-45F6-B7C8-CED0391556C9}" dt="2022-05-23T07:20:27.494" v="240" actId="478"/>
          <ac:grpSpMkLst>
            <pc:docMk/>
            <pc:sldMk cId="1583193587" sldId="257"/>
            <ac:grpSpMk id="51" creationId="{D843B67E-0221-3691-21E8-5F7393F71D72}"/>
          </ac:grpSpMkLst>
        </pc:grpChg>
        <pc:grpChg chg="add del">
          <ac:chgData name="LEE HYUNHONG" userId="94839493944bc538" providerId="LiveId" clId="{A79A9E43-8E5B-45F6-B7C8-CED0391556C9}" dt="2022-05-23T07:20:29.522" v="241" actId="478"/>
          <ac:grpSpMkLst>
            <pc:docMk/>
            <pc:sldMk cId="1583193587" sldId="257"/>
            <ac:grpSpMk id="58" creationId="{B6C965A8-1651-888C-5788-B5EF6B6B055B}"/>
          </ac:grpSpMkLst>
        </pc:grpChg>
        <pc:grpChg chg="add mod">
          <ac:chgData name="LEE HYUNHONG" userId="94839493944bc538" providerId="LiveId" clId="{A79A9E43-8E5B-45F6-B7C8-CED0391556C9}" dt="2022-05-23T07:47:10.005" v="350" actId="1076"/>
          <ac:grpSpMkLst>
            <pc:docMk/>
            <pc:sldMk cId="1583193587" sldId="257"/>
            <ac:grpSpMk id="61" creationId="{C07EA5B9-60CD-6878-A088-6D7A8DA673C3}"/>
          </ac:grpSpMkLst>
        </pc:grpChg>
        <pc:grpChg chg="add del">
          <ac:chgData name="LEE HYUNHONG" userId="94839493944bc538" providerId="LiveId" clId="{A79A9E43-8E5B-45F6-B7C8-CED0391556C9}" dt="2022-05-23T07:20:27.494" v="240" actId="478"/>
          <ac:grpSpMkLst>
            <pc:docMk/>
            <pc:sldMk cId="1583193587" sldId="257"/>
            <ac:grpSpMk id="65" creationId="{A55514AD-243F-8B67-5C80-CCFEF293712D}"/>
          </ac:grpSpMkLst>
        </pc:grpChg>
        <pc:grpChg chg="add del mod ord">
          <ac:chgData name="LEE HYUNHONG" userId="94839493944bc538" providerId="LiveId" clId="{A79A9E43-8E5B-45F6-B7C8-CED0391556C9}" dt="2022-05-23T07:20:54.045" v="247" actId="167"/>
          <ac:grpSpMkLst>
            <pc:docMk/>
            <pc:sldMk cId="1583193587" sldId="257"/>
            <ac:grpSpMk id="71" creationId="{E1BEC2ED-DF6F-870F-D9CB-87A7F1DF6668}"/>
          </ac:grpSpMkLst>
        </pc:grpChg>
        <pc:grpChg chg="add mod">
          <ac:chgData name="LEE HYUNHONG" userId="94839493944bc538" providerId="LiveId" clId="{A79A9E43-8E5B-45F6-B7C8-CED0391556C9}" dt="2022-05-23T08:14:46.644" v="380" actId="1076"/>
          <ac:grpSpMkLst>
            <pc:docMk/>
            <pc:sldMk cId="1583193587" sldId="257"/>
            <ac:grpSpMk id="84" creationId="{A302C338-CEFC-56E4-ACC1-5AD0E1B89AF8}"/>
          </ac:grpSpMkLst>
        </pc:grpChg>
        <pc:grpChg chg="add del mod">
          <ac:chgData name="LEE HYUNHONG" userId="94839493944bc538" providerId="LiveId" clId="{A79A9E43-8E5B-45F6-B7C8-CED0391556C9}" dt="2022-05-23T08:14:47.754" v="381" actId="478"/>
          <ac:grpSpMkLst>
            <pc:docMk/>
            <pc:sldMk cId="1583193587" sldId="257"/>
            <ac:grpSpMk id="91" creationId="{D13CB9C8-0512-D7A6-4AF8-051D7ED603E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31F8-F92B-4862-AB8D-4D55C6166B7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D615-DF7F-48E3-A6EF-7EB76B1D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70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31F8-F92B-4862-AB8D-4D55C6166B7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D615-DF7F-48E3-A6EF-7EB76B1D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86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31F8-F92B-4862-AB8D-4D55C6166B7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D615-DF7F-48E3-A6EF-7EB76B1D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62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31F8-F92B-4862-AB8D-4D55C6166B7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D615-DF7F-48E3-A6EF-7EB76B1D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59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31F8-F92B-4862-AB8D-4D55C6166B7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D615-DF7F-48E3-A6EF-7EB76B1D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31F8-F92B-4862-AB8D-4D55C6166B7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D615-DF7F-48E3-A6EF-7EB76B1D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3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31F8-F92B-4862-AB8D-4D55C6166B7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D615-DF7F-48E3-A6EF-7EB76B1D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6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31F8-F92B-4862-AB8D-4D55C6166B7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D615-DF7F-48E3-A6EF-7EB76B1D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25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31F8-F92B-4862-AB8D-4D55C6166B7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D615-DF7F-48E3-A6EF-7EB76B1D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69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31F8-F92B-4862-AB8D-4D55C6166B7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D615-DF7F-48E3-A6EF-7EB76B1D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2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31F8-F92B-4862-AB8D-4D55C6166B7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D615-DF7F-48E3-A6EF-7EB76B1D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24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A31F8-F92B-4862-AB8D-4D55C6166B7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BD615-DF7F-48E3-A6EF-7EB76B1D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3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437179D9-A374-4E7D-655A-E661620F53AD}"/>
              </a:ext>
            </a:extLst>
          </p:cNvPr>
          <p:cNvGrpSpPr/>
          <p:nvPr/>
        </p:nvGrpSpPr>
        <p:grpSpPr>
          <a:xfrm>
            <a:off x="125563" y="357211"/>
            <a:ext cx="3240000" cy="2098212"/>
            <a:chOff x="125563" y="357211"/>
            <a:chExt cx="3240000" cy="20982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83B8916-49F4-F2E3-CF3E-A4A20CAD20AF}"/>
                </a:ext>
              </a:extLst>
            </p:cNvPr>
            <p:cNvSpPr/>
            <p:nvPr/>
          </p:nvSpPr>
          <p:spPr>
            <a:xfrm>
              <a:off x="125563" y="357211"/>
              <a:ext cx="3240000" cy="18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0B6493-4539-04C7-264E-DD90E839CCAE}"/>
                </a:ext>
              </a:extLst>
            </p:cNvPr>
            <p:cNvSpPr txBox="1"/>
            <p:nvPr/>
          </p:nvSpPr>
          <p:spPr>
            <a:xfrm>
              <a:off x="1388894" y="2086091"/>
              <a:ext cx="71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case1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947EA69-046B-4243-CAFD-11706C24D039}"/>
                </a:ext>
              </a:extLst>
            </p:cNvPr>
            <p:cNvSpPr/>
            <p:nvPr/>
          </p:nvSpPr>
          <p:spPr>
            <a:xfrm>
              <a:off x="259080" y="457157"/>
              <a:ext cx="296164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logobox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8FDCB6F-F972-718A-8A4F-B301AD7B7BDF}"/>
                </a:ext>
              </a:extLst>
            </p:cNvPr>
            <p:cNvSpPr/>
            <p:nvPr/>
          </p:nvSpPr>
          <p:spPr>
            <a:xfrm>
              <a:off x="259080" y="910607"/>
              <a:ext cx="2961640" cy="386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Namebox</a:t>
              </a:r>
              <a:r>
                <a:rPr lang="en-US" altLang="ko-KR" dirty="0"/>
                <a:t>(double)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E087B76-92B5-F0A6-99E3-978007532EAD}"/>
                </a:ext>
              </a:extLst>
            </p:cNvPr>
            <p:cNvSpPr/>
            <p:nvPr/>
          </p:nvSpPr>
          <p:spPr>
            <a:xfrm>
              <a:off x="259080" y="1377156"/>
              <a:ext cx="2961640" cy="3269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optionbox1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AEF1625-4191-1A56-A56D-A3F928C4C9C2}"/>
                </a:ext>
              </a:extLst>
            </p:cNvPr>
            <p:cNvSpPr/>
            <p:nvPr/>
          </p:nvSpPr>
          <p:spPr>
            <a:xfrm>
              <a:off x="270404" y="1786418"/>
              <a:ext cx="2950316" cy="2782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optionbox2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D0443CF-512E-E47A-4ED4-D545787551BB}"/>
              </a:ext>
            </a:extLst>
          </p:cNvPr>
          <p:cNvGrpSpPr/>
          <p:nvPr/>
        </p:nvGrpSpPr>
        <p:grpSpPr>
          <a:xfrm>
            <a:off x="3492438" y="357211"/>
            <a:ext cx="3240000" cy="2098212"/>
            <a:chOff x="3492438" y="357211"/>
            <a:chExt cx="3240000" cy="20982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CA23D3-C8BF-40CB-A2EF-498159EA86C4}"/>
                </a:ext>
              </a:extLst>
            </p:cNvPr>
            <p:cNvSpPr/>
            <p:nvPr/>
          </p:nvSpPr>
          <p:spPr>
            <a:xfrm>
              <a:off x="3492438" y="357211"/>
              <a:ext cx="3240000" cy="18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D16F9-9E65-2C55-C943-4C4B5E903B53}"/>
                </a:ext>
              </a:extLst>
            </p:cNvPr>
            <p:cNvSpPr txBox="1"/>
            <p:nvPr/>
          </p:nvSpPr>
          <p:spPr>
            <a:xfrm>
              <a:off x="4755769" y="2086091"/>
              <a:ext cx="71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case2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D4E2C8-9CE2-BFF1-E773-251DBD09BFA7}"/>
                </a:ext>
              </a:extLst>
            </p:cNvPr>
            <p:cNvSpPr/>
            <p:nvPr/>
          </p:nvSpPr>
          <p:spPr>
            <a:xfrm>
              <a:off x="3637280" y="457200"/>
              <a:ext cx="296164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logobox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F27F96-0F09-4D2D-D0F7-63BDFDA37EB1}"/>
                </a:ext>
              </a:extLst>
            </p:cNvPr>
            <p:cNvSpPr/>
            <p:nvPr/>
          </p:nvSpPr>
          <p:spPr>
            <a:xfrm>
              <a:off x="3637280" y="949959"/>
              <a:ext cx="1442720" cy="6184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namebox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8EA5C9A-B012-45CE-6603-A3CB802E8037}"/>
                </a:ext>
              </a:extLst>
            </p:cNvPr>
            <p:cNvSpPr/>
            <p:nvPr/>
          </p:nvSpPr>
          <p:spPr>
            <a:xfrm>
              <a:off x="5156200" y="943269"/>
              <a:ext cx="1442720" cy="62512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optionbox1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7360BA8-0CDC-D4DA-0917-1DDA068CEE32}"/>
                </a:ext>
              </a:extLst>
            </p:cNvPr>
            <p:cNvSpPr/>
            <p:nvPr/>
          </p:nvSpPr>
          <p:spPr>
            <a:xfrm>
              <a:off x="3637280" y="1640840"/>
              <a:ext cx="2961640" cy="3860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optionbox2</a:t>
              </a:r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6BCA44D-CEF4-3894-0D36-E57A128B3B91}"/>
              </a:ext>
            </a:extLst>
          </p:cNvPr>
          <p:cNvGrpSpPr/>
          <p:nvPr/>
        </p:nvGrpSpPr>
        <p:grpSpPr>
          <a:xfrm>
            <a:off x="125562" y="2738850"/>
            <a:ext cx="3240000" cy="2098212"/>
            <a:chOff x="125562" y="2514594"/>
            <a:chExt cx="3240000" cy="209821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CAD7F85-A7B3-6F52-C2F8-2868AEF0CE6A}"/>
                </a:ext>
              </a:extLst>
            </p:cNvPr>
            <p:cNvSpPr/>
            <p:nvPr/>
          </p:nvSpPr>
          <p:spPr>
            <a:xfrm>
              <a:off x="125562" y="2514594"/>
              <a:ext cx="3240000" cy="18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48067B0-CFDE-2646-E4C1-1D578D1C99DE}"/>
                </a:ext>
              </a:extLst>
            </p:cNvPr>
            <p:cNvSpPr txBox="1"/>
            <p:nvPr/>
          </p:nvSpPr>
          <p:spPr>
            <a:xfrm>
              <a:off x="1388893" y="4243474"/>
              <a:ext cx="71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case3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30CE456-F103-DB72-491E-F32D70AC3DA4}"/>
                </a:ext>
              </a:extLst>
            </p:cNvPr>
            <p:cNvSpPr/>
            <p:nvPr/>
          </p:nvSpPr>
          <p:spPr>
            <a:xfrm>
              <a:off x="270404" y="2614583"/>
              <a:ext cx="296164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logobox</a:t>
              </a:r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88A506C-2BA4-E206-59D9-C2A052523BBB}"/>
                </a:ext>
              </a:extLst>
            </p:cNvPr>
            <p:cNvSpPr/>
            <p:nvPr/>
          </p:nvSpPr>
          <p:spPr>
            <a:xfrm>
              <a:off x="1778000" y="3100652"/>
              <a:ext cx="1442720" cy="6184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namebox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6B006C7-EF45-4881-82B1-E0D96619D22E}"/>
                </a:ext>
              </a:extLst>
            </p:cNvPr>
            <p:cNvSpPr/>
            <p:nvPr/>
          </p:nvSpPr>
          <p:spPr>
            <a:xfrm>
              <a:off x="270404" y="3100652"/>
              <a:ext cx="1442720" cy="62512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optionbox1</a:t>
              </a:r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7DC7E6D-CC8C-BF25-630E-FD6C49364075}"/>
                </a:ext>
              </a:extLst>
            </p:cNvPr>
            <p:cNvSpPr/>
            <p:nvPr/>
          </p:nvSpPr>
          <p:spPr>
            <a:xfrm>
              <a:off x="270404" y="3798223"/>
              <a:ext cx="2961640" cy="3860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optionbox2</a:t>
              </a:r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7F149C1-9ED0-5C8D-CD9D-4A3A94407F8D}"/>
              </a:ext>
            </a:extLst>
          </p:cNvPr>
          <p:cNvGrpSpPr/>
          <p:nvPr/>
        </p:nvGrpSpPr>
        <p:grpSpPr>
          <a:xfrm>
            <a:off x="3492438" y="2738850"/>
            <a:ext cx="3240000" cy="2098212"/>
            <a:chOff x="125563" y="357211"/>
            <a:chExt cx="3240000" cy="209821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0AD25E0-306F-3AB5-A212-C2CE472D7FCE}"/>
                </a:ext>
              </a:extLst>
            </p:cNvPr>
            <p:cNvSpPr/>
            <p:nvPr/>
          </p:nvSpPr>
          <p:spPr>
            <a:xfrm>
              <a:off x="125563" y="357211"/>
              <a:ext cx="3240000" cy="18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3B507AF-D590-5C4A-95A3-57366ED20D28}"/>
                </a:ext>
              </a:extLst>
            </p:cNvPr>
            <p:cNvSpPr txBox="1"/>
            <p:nvPr/>
          </p:nvSpPr>
          <p:spPr>
            <a:xfrm>
              <a:off x="1388894" y="2086091"/>
              <a:ext cx="71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case4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5DCB89D-D051-5D59-81E1-D75BF7B83F10}"/>
                </a:ext>
              </a:extLst>
            </p:cNvPr>
            <p:cNvSpPr/>
            <p:nvPr/>
          </p:nvSpPr>
          <p:spPr>
            <a:xfrm>
              <a:off x="259080" y="457157"/>
              <a:ext cx="296164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logobox</a:t>
              </a:r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31AB514-F007-B3FC-09ED-A47121A016DD}"/>
                </a:ext>
              </a:extLst>
            </p:cNvPr>
            <p:cNvSpPr/>
            <p:nvPr/>
          </p:nvSpPr>
          <p:spPr>
            <a:xfrm>
              <a:off x="259080" y="910607"/>
              <a:ext cx="2961640" cy="386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namebox</a:t>
              </a:r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B5C182E-D7B5-9ECF-FA66-AD53262525B0}"/>
                </a:ext>
              </a:extLst>
            </p:cNvPr>
            <p:cNvSpPr/>
            <p:nvPr/>
          </p:nvSpPr>
          <p:spPr>
            <a:xfrm>
              <a:off x="270405" y="1709671"/>
              <a:ext cx="2961640" cy="3269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optionbox1</a:t>
              </a:r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46D5897-F8CE-331F-EB8F-E67712E1DB0F}"/>
                </a:ext>
              </a:extLst>
            </p:cNvPr>
            <p:cNvSpPr/>
            <p:nvPr/>
          </p:nvSpPr>
          <p:spPr>
            <a:xfrm>
              <a:off x="270404" y="1364057"/>
              <a:ext cx="2950316" cy="2782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optionbox2</a:t>
              </a:r>
              <a:endParaRPr lang="ko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843B67E-0221-3691-21E8-5F7393F71D72}"/>
              </a:ext>
            </a:extLst>
          </p:cNvPr>
          <p:cNvGrpSpPr/>
          <p:nvPr/>
        </p:nvGrpSpPr>
        <p:grpSpPr>
          <a:xfrm>
            <a:off x="125562" y="5120489"/>
            <a:ext cx="3240000" cy="2098212"/>
            <a:chOff x="125562" y="2514594"/>
            <a:chExt cx="3240000" cy="209821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7312275-7C96-0785-9046-38B78BA17C97}"/>
                </a:ext>
              </a:extLst>
            </p:cNvPr>
            <p:cNvSpPr/>
            <p:nvPr/>
          </p:nvSpPr>
          <p:spPr>
            <a:xfrm>
              <a:off x="125562" y="2514594"/>
              <a:ext cx="3240000" cy="18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2457A91-482C-55FF-A462-F0CB34119412}"/>
                </a:ext>
              </a:extLst>
            </p:cNvPr>
            <p:cNvSpPr txBox="1"/>
            <p:nvPr/>
          </p:nvSpPr>
          <p:spPr>
            <a:xfrm>
              <a:off x="1388893" y="4243474"/>
              <a:ext cx="71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case5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056A216-D9AE-9D66-E814-0E35414B101F}"/>
                </a:ext>
              </a:extLst>
            </p:cNvPr>
            <p:cNvSpPr/>
            <p:nvPr/>
          </p:nvSpPr>
          <p:spPr>
            <a:xfrm>
              <a:off x="270404" y="2614583"/>
              <a:ext cx="296164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logobox</a:t>
              </a:r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6BA9AFF-A2A8-24AA-C628-9FC4A633BB06}"/>
                </a:ext>
              </a:extLst>
            </p:cNvPr>
            <p:cNvSpPr/>
            <p:nvPr/>
          </p:nvSpPr>
          <p:spPr>
            <a:xfrm>
              <a:off x="1778000" y="3550592"/>
              <a:ext cx="1442720" cy="6184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namebox</a:t>
              </a:r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EF66C09-8FF9-5C3D-8010-CFCF76F9737A}"/>
                </a:ext>
              </a:extLst>
            </p:cNvPr>
            <p:cNvSpPr/>
            <p:nvPr/>
          </p:nvSpPr>
          <p:spPr>
            <a:xfrm>
              <a:off x="270404" y="3554493"/>
              <a:ext cx="1442720" cy="62512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optionbox1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111A7A5-36DB-9552-49A1-09E2FE2DBB20}"/>
                </a:ext>
              </a:extLst>
            </p:cNvPr>
            <p:cNvSpPr/>
            <p:nvPr/>
          </p:nvSpPr>
          <p:spPr>
            <a:xfrm>
              <a:off x="270404" y="3100652"/>
              <a:ext cx="2961640" cy="3860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optionbox2</a:t>
              </a:r>
              <a:endParaRPr lang="ko-KR" altLang="en-US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6C965A8-1651-888C-5788-B5EF6B6B055B}"/>
              </a:ext>
            </a:extLst>
          </p:cNvPr>
          <p:cNvGrpSpPr/>
          <p:nvPr/>
        </p:nvGrpSpPr>
        <p:grpSpPr>
          <a:xfrm>
            <a:off x="3492438" y="5120489"/>
            <a:ext cx="3240000" cy="2098212"/>
            <a:chOff x="125563" y="357211"/>
            <a:chExt cx="3240000" cy="209821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EBA4AA7-2E7D-8915-A4D0-5BAF86245E60}"/>
                </a:ext>
              </a:extLst>
            </p:cNvPr>
            <p:cNvSpPr/>
            <p:nvPr/>
          </p:nvSpPr>
          <p:spPr>
            <a:xfrm>
              <a:off x="125563" y="357211"/>
              <a:ext cx="3240000" cy="18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B02F44D-1460-F192-B0A0-2B4FA3D2F281}"/>
                </a:ext>
              </a:extLst>
            </p:cNvPr>
            <p:cNvSpPr txBox="1"/>
            <p:nvPr/>
          </p:nvSpPr>
          <p:spPr>
            <a:xfrm>
              <a:off x="1388894" y="2086091"/>
              <a:ext cx="71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case6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6A7ACFE-44B2-8DCA-077A-C39B9D9DAF3A}"/>
                </a:ext>
              </a:extLst>
            </p:cNvPr>
            <p:cNvSpPr/>
            <p:nvPr/>
          </p:nvSpPr>
          <p:spPr>
            <a:xfrm>
              <a:off x="259080" y="457200"/>
              <a:ext cx="2961640" cy="386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namebox</a:t>
              </a:r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46B6D72-8C4B-C32E-3AB7-F81B69A448D9}"/>
                </a:ext>
              </a:extLst>
            </p:cNvPr>
            <p:cNvSpPr/>
            <p:nvPr/>
          </p:nvSpPr>
          <p:spPr>
            <a:xfrm>
              <a:off x="270404" y="1329349"/>
              <a:ext cx="2961640" cy="3269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optionbox1</a:t>
              </a:r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759CA93-25BE-4F8A-9A6E-23D834703BD3}"/>
                </a:ext>
              </a:extLst>
            </p:cNvPr>
            <p:cNvSpPr/>
            <p:nvPr/>
          </p:nvSpPr>
          <p:spPr>
            <a:xfrm>
              <a:off x="270404" y="1733396"/>
              <a:ext cx="2950316" cy="2782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optionbox2</a:t>
              </a:r>
              <a:endParaRPr lang="ko-KR" altLang="en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55514AD-243F-8B67-5C80-CCFEF293712D}"/>
              </a:ext>
            </a:extLst>
          </p:cNvPr>
          <p:cNvGrpSpPr/>
          <p:nvPr/>
        </p:nvGrpSpPr>
        <p:grpSpPr>
          <a:xfrm>
            <a:off x="131224" y="7530550"/>
            <a:ext cx="3240000" cy="2098212"/>
            <a:chOff x="125563" y="357211"/>
            <a:chExt cx="3240000" cy="209821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3A6A5CE-464F-810D-2379-4ACD15C7DD47}"/>
                </a:ext>
              </a:extLst>
            </p:cNvPr>
            <p:cNvSpPr/>
            <p:nvPr/>
          </p:nvSpPr>
          <p:spPr>
            <a:xfrm>
              <a:off x="125563" y="357211"/>
              <a:ext cx="3240000" cy="18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212A7B2-7BDC-79F5-F4B0-4DE255F0E86B}"/>
                </a:ext>
              </a:extLst>
            </p:cNvPr>
            <p:cNvSpPr txBox="1"/>
            <p:nvPr/>
          </p:nvSpPr>
          <p:spPr>
            <a:xfrm>
              <a:off x="1388894" y="2086091"/>
              <a:ext cx="71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case7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7E3A5BC-136F-88D5-742D-20DC75C0750B}"/>
                </a:ext>
              </a:extLst>
            </p:cNvPr>
            <p:cNvSpPr/>
            <p:nvPr/>
          </p:nvSpPr>
          <p:spPr>
            <a:xfrm>
              <a:off x="259080" y="457200"/>
              <a:ext cx="2961640" cy="386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namebox</a:t>
              </a:r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345D299-E657-A594-291B-E3008D0534D3}"/>
                </a:ext>
              </a:extLst>
            </p:cNvPr>
            <p:cNvSpPr/>
            <p:nvPr/>
          </p:nvSpPr>
          <p:spPr>
            <a:xfrm>
              <a:off x="270404" y="1676738"/>
              <a:ext cx="2961640" cy="3269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optionbox1</a:t>
              </a:r>
              <a:endParaRPr lang="ko-KR" alt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CD466CC-C218-2725-56FD-B49873D5B15C}"/>
                </a:ext>
              </a:extLst>
            </p:cNvPr>
            <p:cNvSpPr/>
            <p:nvPr/>
          </p:nvSpPr>
          <p:spPr>
            <a:xfrm>
              <a:off x="270404" y="1316050"/>
              <a:ext cx="2950316" cy="2782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Optionbox2</a:t>
              </a:r>
              <a:endParaRPr lang="ko-KR" altLang="en-US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1BEC2ED-DF6F-870F-D9CB-87A7F1DF6668}"/>
              </a:ext>
            </a:extLst>
          </p:cNvPr>
          <p:cNvGrpSpPr/>
          <p:nvPr/>
        </p:nvGrpSpPr>
        <p:grpSpPr>
          <a:xfrm>
            <a:off x="3492438" y="7530550"/>
            <a:ext cx="3240000" cy="2098212"/>
            <a:chOff x="3492438" y="357211"/>
            <a:chExt cx="3240000" cy="20982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5D53567-5FB7-E6B1-EBD4-8DD842C5CB04}"/>
                </a:ext>
              </a:extLst>
            </p:cNvPr>
            <p:cNvSpPr/>
            <p:nvPr/>
          </p:nvSpPr>
          <p:spPr>
            <a:xfrm>
              <a:off x="3492438" y="357211"/>
              <a:ext cx="3240000" cy="18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BBA11DF-8791-5121-47CA-1654E8510746}"/>
                </a:ext>
              </a:extLst>
            </p:cNvPr>
            <p:cNvSpPr txBox="1"/>
            <p:nvPr/>
          </p:nvSpPr>
          <p:spPr>
            <a:xfrm>
              <a:off x="4755769" y="2086091"/>
              <a:ext cx="71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case8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040BC68-2821-68E0-C963-C19086779E63}"/>
                </a:ext>
              </a:extLst>
            </p:cNvPr>
            <p:cNvSpPr/>
            <p:nvPr/>
          </p:nvSpPr>
          <p:spPr>
            <a:xfrm>
              <a:off x="3620295" y="1615976"/>
              <a:ext cx="296164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logobox</a:t>
              </a:r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1814832-3F4E-E41A-5C11-688C144EAFF1}"/>
                </a:ext>
              </a:extLst>
            </p:cNvPr>
            <p:cNvSpPr/>
            <p:nvPr/>
          </p:nvSpPr>
          <p:spPr>
            <a:xfrm>
              <a:off x="3637280" y="917821"/>
              <a:ext cx="1442720" cy="6184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namebox</a:t>
              </a:r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211BE45-435E-7A24-0886-230FF157B9A5}"/>
                </a:ext>
              </a:extLst>
            </p:cNvPr>
            <p:cNvSpPr/>
            <p:nvPr/>
          </p:nvSpPr>
          <p:spPr>
            <a:xfrm>
              <a:off x="5156200" y="916452"/>
              <a:ext cx="1442720" cy="62512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optionbox1</a:t>
              </a:r>
              <a:endParaRPr lang="ko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860D2FD-C931-5A78-92D1-F7E36DCDBAA0}"/>
                </a:ext>
              </a:extLst>
            </p:cNvPr>
            <p:cNvSpPr/>
            <p:nvPr/>
          </p:nvSpPr>
          <p:spPr>
            <a:xfrm>
              <a:off x="3637280" y="452017"/>
              <a:ext cx="2961640" cy="3860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775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E1BEC2ED-DF6F-870F-D9CB-87A7F1DF6668}"/>
              </a:ext>
            </a:extLst>
          </p:cNvPr>
          <p:cNvGrpSpPr/>
          <p:nvPr/>
        </p:nvGrpSpPr>
        <p:grpSpPr>
          <a:xfrm>
            <a:off x="125563" y="357211"/>
            <a:ext cx="3240000" cy="2098212"/>
            <a:chOff x="3492438" y="357211"/>
            <a:chExt cx="3240000" cy="20982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5D53567-5FB7-E6B1-EBD4-8DD842C5CB04}"/>
                </a:ext>
              </a:extLst>
            </p:cNvPr>
            <p:cNvSpPr/>
            <p:nvPr/>
          </p:nvSpPr>
          <p:spPr>
            <a:xfrm>
              <a:off x="3492438" y="357211"/>
              <a:ext cx="3240000" cy="18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BBA11DF-8791-5121-47CA-1654E8510746}"/>
                </a:ext>
              </a:extLst>
            </p:cNvPr>
            <p:cNvSpPr txBox="1"/>
            <p:nvPr/>
          </p:nvSpPr>
          <p:spPr>
            <a:xfrm>
              <a:off x="4755769" y="2086091"/>
              <a:ext cx="71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case9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040BC68-2821-68E0-C963-C19086779E63}"/>
                </a:ext>
              </a:extLst>
            </p:cNvPr>
            <p:cNvSpPr/>
            <p:nvPr/>
          </p:nvSpPr>
          <p:spPr>
            <a:xfrm>
              <a:off x="3620295" y="1615976"/>
              <a:ext cx="296164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logobox</a:t>
              </a:r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1814832-3F4E-E41A-5C11-688C144EAFF1}"/>
                </a:ext>
              </a:extLst>
            </p:cNvPr>
            <p:cNvSpPr/>
            <p:nvPr/>
          </p:nvSpPr>
          <p:spPr>
            <a:xfrm>
              <a:off x="5156200" y="917821"/>
              <a:ext cx="1442720" cy="6184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namebox</a:t>
              </a:r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211BE45-435E-7A24-0886-230FF157B9A5}"/>
                </a:ext>
              </a:extLst>
            </p:cNvPr>
            <p:cNvSpPr/>
            <p:nvPr/>
          </p:nvSpPr>
          <p:spPr>
            <a:xfrm>
              <a:off x="3620295" y="917052"/>
              <a:ext cx="1442720" cy="62512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optionbox1</a:t>
              </a:r>
              <a:endParaRPr lang="ko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860D2FD-C931-5A78-92D1-F7E36DCDBAA0}"/>
                </a:ext>
              </a:extLst>
            </p:cNvPr>
            <p:cNvSpPr/>
            <p:nvPr/>
          </p:nvSpPr>
          <p:spPr>
            <a:xfrm>
              <a:off x="3637280" y="452017"/>
              <a:ext cx="2961640" cy="3860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optionbox2</a:t>
              </a:r>
              <a:endParaRPr lang="ko-KR" altLang="en-US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07EA5B9-60CD-6878-A088-6D7A8DA673C3}"/>
              </a:ext>
            </a:extLst>
          </p:cNvPr>
          <p:cNvGrpSpPr/>
          <p:nvPr/>
        </p:nvGrpSpPr>
        <p:grpSpPr>
          <a:xfrm>
            <a:off x="3492437" y="357211"/>
            <a:ext cx="3240000" cy="2098212"/>
            <a:chOff x="125563" y="357211"/>
            <a:chExt cx="3240000" cy="209821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36B4FD8-C72A-C16F-5254-06C5BE39B0DB}"/>
                </a:ext>
              </a:extLst>
            </p:cNvPr>
            <p:cNvSpPr/>
            <p:nvPr/>
          </p:nvSpPr>
          <p:spPr>
            <a:xfrm>
              <a:off x="125563" y="357211"/>
              <a:ext cx="3240000" cy="18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E5CD8AE-7B70-ACC3-158E-582DBE6C14D6}"/>
                </a:ext>
              </a:extLst>
            </p:cNvPr>
            <p:cNvSpPr txBox="1"/>
            <p:nvPr/>
          </p:nvSpPr>
          <p:spPr>
            <a:xfrm>
              <a:off x="1388894" y="2086091"/>
              <a:ext cx="83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case10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163F2-721A-3C40-76C0-F608B997CBA3}"/>
                </a:ext>
              </a:extLst>
            </p:cNvPr>
            <p:cNvSpPr/>
            <p:nvPr/>
          </p:nvSpPr>
          <p:spPr>
            <a:xfrm>
              <a:off x="259080" y="457157"/>
              <a:ext cx="296164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logobox</a:t>
              </a:r>
              <a:endParaRPr lang="ko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F9B397B-ACB5-56CD-071A-526FBDB8C418}"/>
                </a:ext>
              </a:extLst>
            </p:cNvPr>
            <p:cNvSpPr/>
            <p:nvPr/>
          </p:nvSpPr>
          <p:spPr>
            <a:xfrm>
              <a:off x="259080" y="910607"/>
              <a:ext cx="2961640" cy="386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namebox</a:t>
              </a:r>
              <a:r>
                <a:rPr lang="en-US" altLang="ko-KR" dirty="0"/>
                <a:t>(single)</a:t>
              </a:r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F457525-5777-1581-08BB-637CC2E75FA2}"/>
                </a:ext>
              </a:extLst>
            </p:cNvPr>
            <p:cNvSpPr/>
            <p:nvPr/>
          </p:nvSpPr>
          <p:spPr>
            <a:xfrm>
              <a:off x="259080" y="1377156"/>
              <a:ext cx="2961640" cy="3269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optionbox1</a:t>
              </a:r>
              <a:endParaRPr lang="ko-KR" altLang="en-US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2EC214A-6290-5F07-5EDC-B5A493C85766}"/>
                </a:ext>
              </a:extLst>
            </p:cNvPr>
            <p:cNvSpPr/>
            <p:nvPr/>
          </p:nvSpPr>
          <p:spPr>
            <a:xfrm>
              <a:off x="270404" y="1786418"/>
              <a:ext cx="2950316" cy="2782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optionbox2</a:t>
              </a:r>
              <a:endParaRPr lang="ko-KR" altLang="en-US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A302C338-CEFC-56E4-ACC1-5AD0E1B89AF8}"/>
              </a:ext>
            </a:extLst>
          </p:cNvPr>
          <p:cNvGrpSpPr/>
          <p:nvPr/>
        </p:nvGrpSpPr>
        <p:grpSpPr>
          <a:xfrm>
            <a:off x="125562" y="2716128"/>
            <a:ext cx="3240000" cy="2098212"/>
            <a:chOff x="125563" y="357211"/>
            <a:chExt cx="3240000" cy="209821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053483F-99BB-13F2-546B-70A32635BD18}"/>
                </a:ext>
              </a:extLst>
            </p:cNvPr>
            <p:cNvSpPr/>
            <p:nvPr/>
          </p:nvSpPr>
          <p:spPr>
            <a:xfrm>
              <a:off x="125563" y="357211"/>
              <a:ext cx="3240000" cy="18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6550294-F839-9FD1-CF82-D13476060ACA}"/>
                </a:ext>
              </a:extLst>
            </p:cNvPr>
            <p:cNvSpPr txBox="1"/>
            <p:nvPr/>
          </p:nvSpPr>
          <p:spPr>
            <a:xfrm>
              <a:off x="1388894" y="2086091"/>
              <a:ext cx="83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case11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69159F4-ADA5-07B0-9232-A0D1E5B47916}"/>
                </a:ext>
              </a:extLst>
            </p:cNvPr>
            <p:cNvSpPr/>
            <p:nvPr/>
          </p:nvSpPr>
          <p:spPr>
            <a:xfrm>
              <a:off x="259080" y="457157"/>
              <a:ext cx="296164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logobox</a:t>
              </a:r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409A8B8-44A7-6F61-23DD-A15834C705AC}"/>
                </a:ext>
              </a:extLst>
            </p:cNvPr>
            <p:cNvSpPr/>
            <p:nvPr/>
          </p:nvSpPr>
          <p:spPr>
            <a:xfrm>
              <a:off x="259080" y="910607"/>
              <a:ext cx="2961640" cy="386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namebox</a:t>
              </a:r>
              <a:r>
                <a:rPr lang="en-US" altLang="ko-KR" dirty="0"/>
                <a:t>(single)</a:t>
              </a:r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A095616-6405-1049-164C-926143D30904}"/>
                </a:ext>
              </a:extLst>
            </p:cNvPr>
            <p:cNvSpPr/>
            <p:nvPr/>
          </p:nvSpPr>
          <p:spPr>
            <a:xfrm>
              <a:off x="259080" y="1733820"/>
              <a:ext cx="2961640" cy="3269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optionbox1</a:t>
              </a:r>
              <a:endParaRPr lang="ko-KR" altLang="en-US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E48B1A4-2EC2-74FF-E525-34F1F3FE66A8}"/>
                </a:ext>
              </a:extLst>
            </p:cNvPr>
            <p:cNvSpPr/>
            <p:nvPr/>
          </p:nvSpPr>
          <p:spPr>
            <a:xfrm>
              <a:off x="270404" y="1376131"/>
              <a:ext cx="2950316" cy="2782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optionbox2</a:t>
              </a:r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69AE618-7461-CD1B-952E-AEFAC3D0F13A}"/>
              </a:ext>
            </a:extLst>
          </p:cNvPr>
          <p:cNvGrpSpPr/>
          <p:nvPr/>
        </p:nvGrpSpPr>
        <p:grpSpPr>
          <a:xfrm>
            <a:off x="3492437" y="2716128"/>
            <a:ext cx="3240000" cy="2098212"/>
            <a:chOff x="125563" y="357211"/>
            <a:chExt cx="3240000" cy="20982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9B917F2-854D-8332-3513-D9F5E888ACC1}"/>
                </a:ext>
              </a:extLst>
            </p:cNvPr>
            <p:cNvSpPr/>
            <p:nvPr/>
          </p:nvSpPr>
          <p:spPr>
            <a:xfrm>
              <a:off x="125563" y="357211"/>
              <a:ext cx="3240000" cy="18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E3333E-C7F3-9BDA-784F-7F9DC2E11549}"/>
                </a:ext>
              </a:extLst>
            </p:cNvPr>
            <p:cNvSpPr txBox="1"/>
            <p:nvPr/>
          </p:nvSpPr>
          <p:spPr>
            <a:xfrm>
              <a:off x="1388894" y="2086091"/>
              <a:ext cx="83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case12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AA9C364-6FD4-1852-6633-8B4BC2C3C048}"/>
                </a:ext>
              </a:extLst>
            </p:cNvPr>
            <p:cNvSpPr/>
            <p:nvPr/>
          </p:nvSpPr>
          <p:spPr>
            <a:xfrm>
              <a:off x="259080" y="457156"/>
              <a:ext cx="1353788" cy="8395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logobox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876D2E5-827E-08BE-95BF-9C5110A1C8FF}"/>
                </a:ext>
              </a:extLst>
            </p:cNvPr>
            <p:cNvSpPr/>
            <p:nvPr/>
          </p:nvSpPr>
          <p:spPr>
            <a:xfrm>
              <a:off x="1757712" y="457156"/>
              <a:ext cx="1463007" cy="8395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namebox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C638141-80EE-52F2-13D6-EC45D52DDE09}"/>
                </a:ext>
              </a:extLst>
            </p:cNvPr>
            <p:cNvSpPr/>
            <p:nvPr/>
          </p:nvSpPr>
          <p:spPr>
            <a:xfrm>
              <a:off x="1739742" y="1396632"/>
              <a:ext cx="1480977" cy="6640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optionbox1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AE8F73E-5B5F-6819-E08D-99A49BC835A6}"/>
                </a:ext>
              </a:extLst>
            </p:cNvPr>
            <p:cNvSpPr/>
            <p:nvPr/>
          </p:nvSpPr>
          <p:spPr>
            <a:xfrm>
              <a:off x="270404" y="1376131"/>
              <a:ext cx="1342464" cy="709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optionbox2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32262D5-21F6-5ED7-0631-C352E6EDFC62}"/>
              </a:ext>
            </a:extLst>
          </p:cNvPr>
          <p:cNvGrpSpPr/>
          <p:nvPr/>
        </p:nvGrpSpPr>
        <p:grpSpPr>
          <a:xfrm>
            <a:off x="125562" y="5029246"/>
            <a:ext cx="3240000" cy="2098212"/>
            <a:chOff x="125563" y="357211"/>
            <a:chExt cx="3240000" cy="209821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33747F1-DE46-5F64-75DB-F1FDE3ECBF50}"/>
                </a:ext>
              </a:extLst>
            </p:cNvPr>
            <p:cNvSpPr/>
            <p:nvPr/>
          </p:nvSpPr>
          <p:spPr>
            <a:xfrm>
              <a:off x="125563" y="357211"/>
              <a:ext cx="3240000" cy="18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47FBD3-7B54-261A-6FB8-B14A1D942C86}"/>
                </a:ext>
              </a:extLst>
            </p:cNvPr>
            <p:cNvSpPr txBox="1"/>
            <p:nvPr/>
          </p:nvSpPr>
          <p:spPr>
            <a:xfrm>
              <a:off x="1388894" y="2086091"/>
              <a:ext cx="83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case13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2020056-ADE1-F1EE-A84A-1B43074361B9}"/>
                </a:ext>
              </a:extLst>
            </p:cNvPr>
            <p:cNvSpPr/>
            <p:nvPr/>
          </p:nvSpPr>
          <p:spPr>
            <a:xfrm>
              <a:off x="259080" y="457157"/>
              <a:ext cx="296164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logobox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1725FB-0431-3A6A-6E19-FAC9B36837DF}"/>
                </a:ext>
              </a:extLst>
            </p:cNvPr>
            <p:cNvSpPr/>
            <p:nvPr/>
          </p:nvSpPr>
          <p:spPr>
            <a:xfrm>
              <a:off x="259079" y="910606"/>
              <a:ext cx="1385401" cy="11501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namebox</a:t>
              </a:r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05C988B-0035-D929-40DF-1F0D9617BC9B}"/>
                </a:ext>
              </a:extLst>
            </p:cNvPr>
            <p:cNvSpPr/>
            <p:nvPr/>
          </p:nvSpPr>
          <p:spPr>
            <a:xfrm>
              <a:off x="2390363" y="1356355"/>
              <a:ext cx="830356" cy="7043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optionbox1</a:t>
              </a:r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68D093A-E2CA-51D7-D514-8152565B5EC0}"/>
                </a:ext>
              </a:extLst>
            </p:cNvPr>
            <p:cNvSpPr/>
            <p:nvPr/>
          </p:nvSpPr>
          <p:spPr>
            <a:xfrm>
              <a:off x="1789324" y="910607"/>
              <a:ext cx="830356" cy="670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optionbox2</a:t>
              </a:r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D0A3D92-390D-60F1-C720-27398C17109D}"/>
              </a:ext>
            </a:extLst>
          </p:cNvPr>
          <p:cNvGrpSpPr/>
          <p:nvPr/>
        </p:nvGrpSpPr>
        <p:grpSpPr>
          <a:xfrm>
            <a:off x="3504586" y="5029246"/>
            <a:ext cx="3240000" cy="2098212"/>
            <a:chOff x="125563" y="357211"/>
            <a:chExt cx="3240000" cy="209821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8E615FE-4AEC-D018-870B-61307886562E}"/>
                </a:ext>
              </a:extLst>
            </p:cNvPr>
            <p:cNvSpPr/>
            <p:nvPr/>
          </p:nvSpPr>
          <p:spPr>
            <a:xfrm>
              <a:off x="125563" y="357211"/>
              <a:ext cx="3240000" cy="18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6716FD6-F1A9-58CD-955B-6B109EE45CB4}"/>
                </a:ext>
              </a:extLst>
            </p:cNvPr>
            <p:cNvSpPr txBox="1"/>
            <p:nvPr/>
          </p:nvSpPr>
          <p:spPr>
            <a:xfrm>
              <a:off x="1388894" y="2086091"/>
              <a:ext cx="83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case14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017AB33-3CCD-6010-DCCE-3BA045C62E0A}"/>
                </a:ext>
              </a:extLst>
            </p:cNvPr>
            <p:cNvSpPr/>
            <p:nvPr/>
          </p:nvSpPr>
          <p:spPr>
            <a:xfrm>
              <a:off x="259080" y="457157"/>
              <a:ext cx="296164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logobox</a:t>
              </a:r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690FB34-2F3A-B857-B162-ADC2426DD8D7}"/>
                </a:ext>
              </a:extLst>
            </p:cNvPr>
            <p:cNvSpPr/>
            <p:nvPr/>
          </p:nvSpPr>
          <p:spPr>
            <a:xfrm>
              <a:off x="259080" y="910607"/>
              <a:ext cx="1341639" cy="386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namebox</a:t>
              </a:r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2D89A6D-EDF6-0FE3-F849-E9C2866AC3AD}"/>
                </a:ext>
              </a:extLst>
            </p:cNvPr>
            <p:cNvSpPr/>
            <p:nvPr/>
          </p:nvSpPr>
          <p:spPr>
            <a:xfrm>
              <a:off x="269583" y="1360080"/>
              <a:ext cx="2961640" cy="3269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optionbox1(double)</a:t>
              </a:r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A9EC130-FFA3-0AC8-F778-0DC790165576}"/>
                </a:ext>
              </a:extLst>
            </p:cNvPr>
            <p:cNvSpPr/>
            <p:nvPr/>
          </p:nvSpPr>
          <p:spPr>
            <a:xfrm>
              <a:off x="269583" y="1780761"/>
              <a:ext cx="2950316" cy="2782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optionbox2</a:t>
              </a:r>
              <a:endParaRPr lang="ko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81D5939-B382-8130-6E6B-5E44BA83B275}"/>
              </a:ext>
            </a:extLst>
          </p:cNvPr>
          <p:cNvGrpSpPr/>
          <p:nvPr/>
        </p:nvGrpSpPr>
        <p:grpSpPr>
          <a:xfrm>
            <a:off x="169323" y="7398922"/>
            <a:ext cx="3196239" cy="2098212"/>
            <a:chOff x="125563" y="357211"/>
            <a:chExt cx="3240000" cy="209821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9F09459-0969-3946-1DD7-6F454B10B5D1}"/>
                </a:ext>
              </a:extLst>
            </p:cNvPr>
            <p:cNvSpPr/>
            <p:nvPr/>
          </p:nvSpPr>
          <p:spPr>
            <a:xfrm>
              <a:off x="125563" y="357211"/>
              <a:ext cx="3240000" cy="18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124010-C3DB-C0FC-D84A-8493B059CA03}"/>
                </a:ext>
              </a:extLst>
            </p:cNvPr>
            <p:cNvSpPr txBox="1"/>
            <p:nvPr/>
          </p:nvSpPr>
          <p:spPr>
            <a:xfrm>
              <a:off x="1388894" y="2086091"/>
              <a:ext cx="841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case15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B4EE820-5C5F-16D7-7D05-13F117A01D67}"/>
                </a:ext>
              </a:extLst>
            </p:cNvPr>
            <p:cNvSpPr/>
            <p:nvPr/>
          </p:nvSpPr>
          <p:spPr>
            <a:xfrm>
              <a:off x="259081" y="457157"/>
              <a:ext cx="1465455" cy="8395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logobox</a:t>
              </a:r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376C1FC-9152-CE4B-B7B4-B1C96DB04BCA}"/>
                </a:ext>
              </a:extLst>
            </p:cNvPr>
            <p:cNvSpPr/>
            <p:nvPr/>
          </p:nvSpPr>
          <p:spPr>
            <a:xfrm>
              <a:off x="1859882" y="454025"/>
              <a:ext cx="1353119" cy="8569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namebox</a:t>
              </a:r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FBD3E6A-2707-C283-5BCF-B23596F885D6}"/>
                </a:ext>
              </a:extLst>
            </p:cNvPr>
            <p:cNvSpPr/>
            <p:nvPr/>
          </p:nvSpPr>
          <p:spPr>
            <a:xfrm>
              <a:off x="269583" y="1360080"/>
              <a:ext cx="1815352" cy="4206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optionbox1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E0A0E31-5AAE-EEF8-7AF1-142A751DC696}"/>
                </a:ext>
              </a:extLst>
            </p:cNvPr>
            <p:cNvSpPr/>
            <p:nvPr/>
          </p:nvSpPr>
          <p:spPr>
            <a:xfrm>
              <a:off x="1620915" y="1582425"/>
              <a:ext cx="1598984" cy="4765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optionbox2</a:t>
              </a:r>
              <a:endParaRPr lang="ko-KR" altLang="en-US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1AC4A3E-863F-8425-DED7-F1F463315BE1}"/>
              </a:ext>
            </a:extLst>
          </p:cNvPr>
          <p:cNvGrpSpPr/>
          <p:nvPr/>
        </p:nvGrpSpPr>
        <p:grpSpPr>
          <a:xfrm>
            <a:off x="3504586" y="7398922"/>
            <a:ext cx="3240000" cy="2098212"/>
            <a:chOff x="125563" y="357211"/>
            <a:chExt cx="3240000" cy="209821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5C96C72-5AE8-658F-6C18-8A03FCF858E0}"/>
                </a:ext>
              </a:extLst>
            </p:cNvPr>
            <p:cNvSpPr/>
            <p:nvPr/>
          </p:nvSpPr>
          <p:spPr>
            <a:xfrm>
              <a:off x="125563" y="357211"/>
              <a:ext cx="3240000" cy="18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30BC7E-C7CF-F710-525C-0BC5D37A0648}"/>
                </a:ext>
              </a:extLst>
            </p:cNvPr>
            <p:cNvSpPr txBox="1"/>
            <p:nvPr/>
          </p:nvSpPr>
          <p:spPr>
            <a:xfrm>
              <a:off x="1388894" y="2086091"/>
              <a:ext cx="83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case16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C4A44D1-9F27-655F-3737-1291A3B782AD}"/>
                </a:ext>
              </a:extLst>
            </p:cNvPr>
            <p:cNvSpPr/>
            <p:nvPr/>
          </p:nvSpPr>
          <p:spPr>
            <a:xfrm>
              <a:off x="1727592" y="457156"/>
              <a:ext cx="1493127" cy="8047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logobox</a:t>
              </a:r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491D668-5FCF-52E5-BB84-08D7EE200640}"/>
                </a:ext>
              </a:extLst>
            </p:cNvPr>
            <p:cNvSpPr/>
            <p:nvPr/>
          </p:nvSpPr>
          <p:spPr>
            <a:xfrm>
              <a:off x="259080" y="491970"/>
              <a:ext cx="1341639" cy="8047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namebox</a:t>
              </a:r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719A408-98E9-9B63-F3B9-5B5046A6AA75}"/>
                </a:ext>
              </a:extLst>
            </p:cNvPr>
            <p:cNvSpPr/>
            <p:nvPr/>
          </p:nvSpPr>
          <p:spPr>
            <a:xfrm>
              <a:off x="269583" y="1360080"/>
              <a:ext cx="1689876" cy="5062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optionbox1</a:t>
              </a:r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023A731-C9B1-E724-82C8-619F1D7A8160}"/>
                </a:ext>
              </a:extLst>
            </p:cNvPr>
            <p:cNvSpPr/>
            <p:nvPr/>
          </p:nvSpPr>
          <p:spPr>
            <a:xfrm>
              <a:off x="1461693" y="1689673"/>
              <a:ext cx="1758205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optionbox2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319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</TotalTime>
  <Words>90</Words>
  <Application>Microsoft Office PowerPoint</Application>
  <PresentationFormat>A4 용지(210x297mm)</PresentationFormat>
  <Paragraphs>78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HYUNHONG</dc:creator>
  <cp:lastModifiedBy>LEE HYUNHONG</cp:lastModifiedBy>
  <cp:revision>1</cp:revision>
  <dcterms:created xsi:type="dcterms:W3CDTF">2022-05-23T00:32:45Z</dcterms:created>
  <dcterms:modified xsi:type="dcterms:W3CDTF">2022-05-26T06:54:46Z</dcterms:modified>
</cp:coreProperties>
</file>