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4AED-2BE8-45B5-AE8C-746870B5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D194-492C-4FD6-B86D-94608533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A00F-AD96-4011-B27E-F7C56046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603B-B618-48CF-8F61-64A52D71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B75F-7C3B-4C67-B313-024A1B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4814-D99F-4C04-BD10-F29A7DB2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B5CA-C1CE-4429-BAA2-55ED20F3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FFF5-84BD-4749-A2C6-4B82053D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B0E3-122F-46EC-A40F-13BF67F4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544B-ED5F-41ED-97E5-4A936E43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943CB-BC77-4B68-A8D8-10719D0B1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36D87-1B0A-4368-9CCB-A8DAEACD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F82C-E365-4707-9FB3-CF020319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9C02-28D0-4964-B870-6BED0582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DB29-FDB9-4F44-AD1B-127CA01F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AC82-B707-4C12-99EF-F5AE7E01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AA96-1F7D-4040-AD64-D7D429CC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809E-EBC5-47EF-9BE9-08C2B40F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FD7A-CBBD-4C20-B82D-D3557E0E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8E5B-F755-4764-93B2-4F6744FF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3A63-45A4-4A18-8719-3FA68A90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8EA9-5A37-4804-88A9-B7D0F414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B047-3A11-45A7-8DCC-591DF0AC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A0CC-1B85-4938-B148-49F6BD73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0104-8970-4709-88C8-125F812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9DFA-8615-4801-BA20-BB13D41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6666-1E07-4701-8E25-70A0493E1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467C-2958-4CD1-AF49-9EDAC54C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97168-8719-4AC7-A73A-556E58B0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952C2-2E73-4900-A400-1D8C96D2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23096-F6AA-46D4-A217-30C570DF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151E-9E66-4561-AA8E-1D9A70EC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10CB-D3EF-439D-B29C-A12733A3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5F46-60AF-4B80-BE95-1FDFC827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8F611-FC93-4DAB-BB3F-3DBD15DA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E54DD-BE47-48FA-95E8-83BAD53E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157D3-8365-4C90-BBE2-ED9225B5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CB39C-D3D1-4745-ABC9-29A2065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FFBCD-5A07-44D5-BFDE-ED0E6722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B13C-A734-4FAD-B56F-9661F79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C4A1-E87A-490F-ABBA-067A376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89081-3F36-41E0-8AE8-107D30F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E0171-2985-4382-B9EE-534C49D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5454C-187F-40F4-BE6B-906DE389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9CAFE-6189-46D5-83F8-ADDA32C0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CA41-F99A-429A-A2E7-194A1288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A50-31CF-4DD3-8720-DC3A6CB9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D422-DB86-457B-88F8-74742258E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926B-F133-4BC2-9939-0A5FB197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957D3-6FF1-4FD3-8484-E18F7E04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B3324-B5F9-4B37-9085-93A76242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F75F-8553-47F5-ADC5-208FC7FD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1968-4996-49CA-B285-76F8C2F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0A8DF-78D9-471F-AA0E-10BD4331C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232F-D5FC-4E9B-850A-17137604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731AA-292F-4E6E-929D-6B82A947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4AB4-156F-4F0A-9E42-834671E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AB8C-0DBB-44E0-BFD5-5531AD37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252FA-CC5C-4EF7-9F4D-09105679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D2C7-3515-4538-8309-10A1FCB6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0B26-65A0-4E38-BE89-83E2B50E1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66C5-BD6E-4746-B933-0903FEA802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30FE-4A27-4826-9715-6DCE0E32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EA17-B0B6-4836-B627-9A4EC54C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92BD-7CD4-44E2-88EE-6508DE3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BED5B-8ACA-4237-9510-0829A5B5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2366" y="5453880"/>
            <a:ext cx="5479576" cy="87021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45BB3-F020-4582-852F-EC022171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71375-E214-46FA-8B02-670F2BA3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1" y="943343"/>
            <a:ext cx="5658165" cy="3768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68FCFE-29FF-4620-8AE1-66C6E268FD58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853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2309D-382B-443C-BCE3-E5EE6C95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7" y="204718"/>
            <a:ext cx="3644398" cy="2727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C6EBD-B108-4276-94D9-9FF77613D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46" y="204718"/>
            <a:ext cx="3644398" cy="272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7DAC4-90C2-4378-B407-B69F4E803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77" y="204717"/>
            <a:ext cx="3644396" cy="2727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4BA20-D880-485A-A156-BF2C6D215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7" y="3429000"/>
            <a:ext cx="3958297" cy="296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AAA953-E7E7-4FFC-A3EB-8F68D9DA5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34" y="3429000"/>
            <a:ext cx="2041440" cy="27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767213-470C-423A-8ED3-6C41DA02231A}"/>
              </a:ext>
            </a:extLst>
          </p:cNvPr>
          <p:cNvSpPr txBox="1">
            <a:spLocks/>
          </p:cNvSpPr>
          <p:nvPr/>
        </p:nvSpPr>
        <p:spPr>
          <a:xfrm>
            <a:off x="6372366" y="5453880"/>
            <a:ext cx="5479576" cy="87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AE162-96EF-4290-A565-87DB0E49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F6236A-D409-4C3E-8B3F-93CE665CF582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FDCC8-223E-48AA-A9D5-FFEEB419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8" y="555417"/>
            <a:ext cx="5794643" cy="38592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B2D42A-09E2-4F70-AD06-0F45F56D9FD9}"/>
              </a:ext>
            </a:extLst>
          </p:cNvPr>
          <p:cNvSpPr txBox="1">
            <a:spLocks/>
          </p:cNvSpPr>
          <p:nvPr/>
        </p:nvSpPr>
        <p:spPr>
          <a:xfrm>
            <a:off x="6878472" y="989475"/>
            <a:ext cx="4806286" cy="204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Discounts</a:t>
            </a:r>
            <a:br>
              <a:rPr lang="en-US" b="1" dirty="0"/>
            </a:br>
            <a:r>
              <a:rPr lang="en-US" sz="2400" b="1" dirty="0"/>
              <a:t>2 bedroom apartment</a:t>
            </a:r>
          </a:p>
          <a:p>
            <a:pPr algn="ctr"/>
            <a:r>
              <a:rPr lang="en-US" sz="2400" b="1" dirty="0"/>
              <a:t>1- 7 days at 80 USD / </a:t>
            </a:r>
            <a:r>
              <a:rPr lang="en-US" sz="2400" b="1" dirty="0" err="1"/>
              <a:t>UGx</a:t>
            </a:r>
            <a:r>
              <a:rPr lang="en-US" sz="2400" b="1" dirty="0"/>
              <a:t> 280,000 per night</a:t>
            </a:r>
          </a:p>
          <a:p>
            <a:pPr algn="ctr"/>
            <a:r>
              <a:rPr lang="en-US" sz="2400" b="1" dirty="0"/>
              <a:t> over 7 days at 50 USD per night</a:t>
            </a:r>
          </a:p>
          <a:p>
            <a:pPr algn="ctr"/>
            <a:r>
              <a:rPr lang="en-US" sz="2400" b="1" dirty="0"/>
              <a:t>Free breakfast inclusive</a:t>
            </a:r>
          </a:p>
        </p:txBody>
      </p:sp>
    </p:spTree>
    <p:extLst>
      <p:ext uri="{BB962C8B-B14F-4D97-AF65-F5344CB8AC3E}">
        <p14:creationId xmlns:p14="http://schemas.microsoft.com/office/powerpoint/2010/main" val="27333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8E9CB-598D-4388-9D1C-0DFF65FB33A9}"/>
              </a:ext>
            </a:extLst>
          </p:cNvPr>
          <p:cNvSpPr txBox="1">
            <a:spLocks/>
          </p:cNvSpPr>
          <p:nvPr/>
        </p:nvSpPr>
        <p:spPr>
          <a:xfrm>
            <a:off x="6372366" y="5453880"/>
            <a:ext cx="5479576" cy="87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3FB16-F80D-4C66-8914-096A564F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C94494-2D74-429E-86F1-B5A27F356BBE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E75C7E-DD01-4BEB-9306-18168736DB43}"/>
              </a:ext>
            </a:extLst>
          </p:cNvPr>
          <p:cNvSpPr txBox="1">
            <a:spLocks/>
          </p:cNvSpPr>
          <p:nvPr/>
        </p:nvSpPr>
        <p:spPr>
          <a:xfrm>
            <a:off x="6878472" y="989475"/>
            <a:ext cx="4806286" cy="204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Discounts</a:t>
            </a:r>
            <a:br>
              <a:rPr lang="en-US" b="1" dirty="0"/>
            </a:br>
            <a:r>
              <a:rPr lang="en-US" sz="2400" b="1" dirty="0"/>
              <a:t>Bedsitter </a:t>
            </a:r>
          </a:p>
          <a:p>
            <a:pPr algn="ctr"/>
            <a:r>
              <a:rPr lang="en-US" sz="2400" b="1" dirty="0"/>
              <a:t>1- 7 days at 45 USD / </a:t>
            </a:r>
            <a:r>
              <a:rPr lang="en-US" sz="2400" b="1" dirty="0" err="1"/>
              <a:t>UGx</a:t>
            </a:r>
            <a:r>
              <a:rPr lang="en-US" sz="2400" b="1" dirty="0"/>
              <a:t> 150,000 per night</a:t>
            </a:r>
          </a:p>
          <a:p>
            <a:pPr algn="ctr"/>
            <a:r>
              <a:rPr lang="en-US" sz="2400" b="1" dirty="0"/>
              <a:t> over 7 days at 35 USD per night</a:t>
            </a:r>
          </a:p>
          <a:p>
            <a:pPr algn="ctr"/>
            <a:r>
              <a:rPr lang="en-US" sz="2400" b="1" dirty="0"/>
              <a:t>Free breakfast inclusive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BF941-26F9-4D25-B65C-31B6963A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" y="0"/>
            <a:ext cx="6026624" cy="40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61C77-A1E9-4B0F-B117-5BE8FC6E309A}"/>
              </a:ext>
            </a:extLst>
          </p:cNvPr>
          <p:cNvSpPr txBox="1">
            <a:spLocks/>
          </p:cNvSpPr>
          <p:nvPr/>
        </p:nvSpPr>
        <p:spPr>
          <a:xfrm>
            <a:off x="6372366" y="5453880"/>
            <a:ext cx="5479576" cy="87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2A7BE-6FA1-46AC-B22F-6C149E8C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32D68E-A79E-4856-A826-BE7A699D6F62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7382A-79BC-451D-AA7F-0FDCA771A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0"/>
            <a:ext cx="6913759" cy="46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2837D2-E2CA-4D19-ADB5-FD468D15C428}"/>
              </a:ext>
            </a:extLst>
          </p:cNvPr>
          <p:cNvSpPr txBox="1">
            <a:spLocks/>
          </p:cNvSpPr>
          <p:nvPr/>
        </p:nvSpPr>
        <p:spPr>
          <a:xfrm>
            <a:off x="6372366" y="5453880"/>
            <a:ext cx="5479576" cy="87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0C4EF-CF7C-4124-861E-31237337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AA0F91-0027-4FCF-9A04-AD8D102E4BBA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52BA7-7962-44D0-9EAA-A650B3929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" y="0"/>
            <a:ext cx="6981998" cy="46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8FF4-D4E1-4E53-B67E-D9306A400728}"/>
              </a:ext>
            </a:extLst>
          </p:cNvPr>
          <p:cNvSpPr txBox="1">
            <a:spLocks/>
          </p:cNvSpPr>
          <p:nvPr/>
        </p:nvSpPr>
        <p:spPr>
          <a:xfrm>
            <a:off x="6372366" y="5453880"/>
            <a:ext cx="5479576" cy="87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Victoria Breeze Suites</a:t>
            </a:r>
            <a:br>
              <a:rPr lang="en-US" b="1" dirty="0"/>
            </a:br>
            <a:r>
              <a:rPr lang="en-US" sz="2400" b="1" dirty="0"/>
              <a:t>Serviced apartments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699BE-1C5B-42B6-84AE-839F5BC8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52" y="4414649"/>
            <a:ext cx="1086369" cy="10392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A232FC-B3E6-4A6B-B31F-6989F0FF1947}"/>
              </a:ext>
            </a:extLst>
          </p:cNvPr>
          <p:cNvSpPr txBox="1">
            <a:spLocks/>
          </p:cNvSpPr>
          <p:nvPr/>
        </p:nvSpPr>
        <p:spPr>
          <a:xfrm>
            <a:off x="1111155" y="5063319"/>
            <a:ext cx="6026624" cy="126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For Bookings</a:t>
            </a:r>
          </a:p>
          <a:p>
            <a:endParaRPr lang="en-US" sz="4400" b="1" dirty="0"/>
          </a:p>
          <a:p>
            <a:r>
              <a:rPr lang="en-US" sz="4400" b="1" dirty="0"/>
              <a:t>+256 784 016385 / +256 705289627</a:t>
            </a:r>
          </a:p>
          <a:p>
            <a:endParaRPr lang="en-US" sz="4400" b="1" dirty="0"/>
          </a:p>
          <a:p>
            <a:r>
              <a:rPr lang="en-US" sz="4400" b="1" dirty="0"/>
              <a:t>victoriabreezesuites@gmail.com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BC6AB-8EA2-4637-9C25-531355B71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9" y="188937"/>
            <a:ext cx="5258368" cy="3502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1A22F-1B9C-419C-B34C-C8E7CA3C4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364"/>
            <a:ext cx="5635338" cy="37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74781F-45E5-4805-AE16-F112E31A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5" y="191069"/>
            <a:ext cx="4880243" cy="3250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18AE2-20AD-479A-9960-C2D011262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72" y="215115"/>
            <a:ext cx="4511753" cy="3004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DD8A7-5F1A-426F-AD6E-0B7613DF9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2" y="3618049"/>
            <a:ext cx="4429865" cy="295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5AB54-D272-4B15-B277-94B9A8309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72" y="3441311"/>
            <a:ext cx="4511753" cy="30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FC2D2-E972-4AF7-BFEB-661530E9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" y="362195"/>
            <a:ext cx="2041868" cy="306680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AB686BB-3FA4-4D4D-9ACB-A9BEFA9AC6A0}"/>
              </a:ext>
            </a:extLst>
          </p:cNvPr>
          <p:cNvSpPr txBox="1">
            <a:spLocks/>
          </p:cNvSpPr>
          <p:nvPr/>
        </p:nvSpPr>
        <p:spPr>
          <a:xfrm>
            <a:off x="713094" y="3791195"/>
            <a:ext cx="8254622" cy="2801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Available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Long and short stays with a beautiful and comfortable view of lake Victoria and the Airport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place to rest as you wait for your travel transfer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Tour guide within Entebbe as you wait for your flight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Airport pick ups and drop offs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Arrangements and bookings for tours and accommodation throughout the country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Laundry and Cleaning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Food and Drinks of your choice delivered at your doorstep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Full time internet connection and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D7CE9-BD10-4726-B5D0-832B841A2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42" y="265790"/>
            <a:ext cx="4221707" cy="3166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8C483-D3DC-491A-AF6C-F97819710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1" y="471112"/>
            <a:ext cx="3798627" cy="28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05929-4B9E-4D0B-A614-78098709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1195"/>
            <a:ext cx="3239069" cy="2429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D45DD-29B3-4DF0-BD38-98A235E3B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66" y="341195"/>
            <a:ext cx="3457433" cy="259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FBB1C-157C-4D0B-9A4A-5A3757369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87805"/>
            <a:ext cx="3239069" cy="242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0552B-E90C-4644-9992-AD97C2F28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64" y="3087806"/>
            <a:ext cx="3411435" cy="2553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2F8CC-FB35-4649-91D2-AB4A0CE1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07" y="341195"/>
            <a:ext cx="3464651" cy="259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6CE5A-8187-4964-AA8B-FEC9E02E2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07" y="3087807"/>
            <a:ext cx="3697148" cy="27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Victoria Breeze Suites Serviced apartments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Victoria Breeze Suites Serviced apartments</dc:title>
  <dc:creator>EVELYN</dc:creator>
  <cp:lastModifiedBy>EVELYN</cp:lastModifiedBy>
  <cp:revision>5</cp:revision>
  <dcterms:created xsi:type="dcterms:W3CDTF">2022-04-07T11:35:25Z</dcterms:created>
  <dcterms:modified xsi:type="dcterms:W3CDTF">2022-04-07T11:59:52Z</dcterms:modified>
</cp:coreProperties>
</file>