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7C44-02A8-4CB1-8483-7F9DFD9CA9D4}" type="datetimeFigureOut">
              <a:rPr lang="en-GB" smtClean="0"/>
              <a:t>03/02/2015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2E38-3E8E-4D7E-9667-F6BCFB5B88D0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36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7C44-02A8-4CB1-8483-7F9DFD9CA9D4}" type="datetimeFigureOut">
              <a:rPr lang="en-GB" smtClean="0"/>
              <a:t>03/02/2015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2E38-3E8E-4D7E-9667-F6BCFB5B8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75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7C44-02A8-4CB1-8483-7F9DFD9CA9D4}" type="datetimeFigureOut">
              <a:rPr lang="en-GB" smtClean="0"/>
              <a:t>03/02/2015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2E38-3E8E-4D7E-9667-F6BCFB5B8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37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7C44-02A8-4CB1-8483-7F9DFD9CA9D4}" type="datetimeFigureOut">
              <a:rPr lang="en-GB" smtClean="0"/>
              <a:t>03/02/2015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2E38-3E8E-4D7E-9667-F6BCFB5B88D0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8369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7C44-02A8-4CB1-8483-7F9DFD9CA9D4}" type="datetimeFigureOut">
              <a:rPr lang="en-GB" smtClean="0"/>
              <a:t>03/02/2015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2E38-3E8E-4D7E-9667-F6BCFB5B8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516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7C44-02A8-4CB1-8483-7F9DFD9CA9D4}" type="datetimeFigureOut">
              <a:rPr lang="en-GB" smtClean="0"/>
              <a:t>03/02/2015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2E38-3E8E-4D7E-9667-F6BCFB5B88D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44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7C44-02A8-4CB1-8483-7F9DFD9CA9D4}" type="datetimeFigureOut">
              <a:rPr lang="en-GB" smtClean="0"/>
              <a:t>03/02/2015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2E38-3E8E-4D7E-9667-F6BCFB5B8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651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7C44-02A8-4CB1-8483-7F9DFD9CA9D4}" type="datetimeFigureOut">
              <a:rPr lang="en-GB" smtClean="0"/>
              <a:t>03/02/2015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2E38-3E8E-4D7E-9667-F6BCFB5B8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176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7C44-02A8-4CB1-8483-7F9DFD9CA9D4}" type="datetimeFigureOut">
              <a:rPr lang="en-GB" smtClean="0"/>
              <a:t>03/02/2015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2E38-3E8E-4D7E-9667-F6BCFB5B8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47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7C44-02A8-4CB1-8483-7F9DFD9CA9D4}" type="datetimeFigureOut">
              <a:rPr lang="en-GB" smtClean="0"/>
              <a:t>03/02/2015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2E38-3E8E-4D7E-9667-F6BCFB5B8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36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7C44-02A8-4CB1-8483-7F9DFD9CA9D4}" type="datetimeFigureOut">
              <a:rPr lang="en-GB" smtClean="0"/>
              <a:t>03/02/2015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2E38-3E8E-4D7E-9667-F6BCFB5B8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26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7C44-02A8-4CB1-8483-7F9DFD9CA9D4}" type="datetimeFigureOut">
              <a:rPr lang="en-GB" smtClean="0"/>
              <a:t>03/02/2015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2E38-3E8E-4D7E-9667-F6BCFB5B8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16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7C44-02A8-4CB1-8483-7F9DFD9CA9D4}" type="datetimeFigureOut">
              <a:rPr lang="en-GB" smtClean="0"/>
              <a:t>03/02/2015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2E38-3E8E-4D7E-9667-F6BCFB5B8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47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7C44-02A8-4CB1-8483-7F9DFD9CA9D4}" type="datetimeFigureOut">
              <a:rPr lang="en-GB" smtClean="0"/>
              <a:t>03/02/2015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2E38-3E8E-4D7E-9667-F6BCFB5B8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53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7C44-02A8-4CB1-8483-7F9DFD9CA9D4}" type="datetimeFigureOut">
              <a:rPr lang="en-GB" smtClean="0"/>
              <a:t>03/02/2015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2E38-3E8E-4D7E-9667-F6BCFB5B8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51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7C44-02A8-4CB1-8483-7F9DFD9CA9D4}" type="datetimeFigureOut">
              <a:rPr lang="en-GB" smtClean="0"/>
              <a:t>03/02/2015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2E38-3E8E-4D7E-9667-F6BCFB5B8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23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7C44-02A8-4CB1-8483-7F9DFD9CA9D4}" type="datetimeFigureOut">
              <a:rPr lang="en-GB" smtClean="0"/>
              <a:t>03/02/2015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2E38-3E8E-4D7E-9667-F6BCFB5B8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81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E437C44-02A8-4CB1-8483-7F9DFD9CA9D4}" type="datetimeFigureOut">
              <a:rPr lang="en-GB" smtClean="0"/>
              <a:t>03/02/2015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C682E38-3E8E-4D7E-9667-F6BCFB5B8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113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655" y="466928"/>
            <a:ext cx="11274358" cy="594359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163" y="633398"/>
            <a:ext cx="8825658" cy="861420"/>
          </a:xfrm>
        </p:spPr>
        <p:txBody>
          <a:bodyPr>
            <a:noAutofit/>
          </a:bodyPr>
          <a:lstStyle/>
          <a:p>
            <a:pPr algn="ctr"/>
            <a:r>
              <a:rPr lang="en-GB" sz="7200" dirty="0" smtClean="0">
                <a:solidFill>
                  <a:schemeClr val="tx1"/>
                </a:solidFill>
              </a:rPr>
              <a:t>Team Boston</a:t>
            </a:r>
            <a:endParaRPr lang="en-GB" sz="72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11" y="2095581"/>
            <a:ext cx="10058400" cy="329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2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709" y="615724"/>
            <a:ext cx="8534400" cy="1507067"/>
          </a:xfrm>
        </p:spPr>
        <p:txBody>
          <a:bodyPr/>
          <a:lstStyle/>
          <a:p>
            <a:pPr algn="ctr"/>
            <a:r>
              <a:rPr lang="en-GB" dirty="0" smtClean="0"/>
              <a:t>		</a:t>
            </a:r>
            <a:r>
              <a:rPr lang="en-GB" sz="4400" dirty="0" smtClean="0"/>
              <a:t>	</a:t>
            </a:r>
            <a:r>
              <a:rPr lang="en-GB" sz="6000" dirty="0" smtClean="0"/>
              <a:t>Members: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2611" y="2122791"/>
            <a:ext cx="5191359" cy="3615267"/>
          </a:xfrm>
        </p:spPr>
        <p:txBody>
          <a:bodyPr>
            <a:normAutofit/>
          </a:bodyPr>
          <a:lstStyle/>
          <a:p>
            <a:pPr algn="just"/>
            <a:r>
              <a:rPr lang="en-GB" sz="3600" dirty="0" smtClean="0">
                <a:solidFill>
                  <a:schemeClr val="tx1"/>
                </a:solidFill>
              </a:rPr>
              <a:t>Georgi </a:t>
            </a:r>
            <a:r>
              <a:rPr lang="en-GB" sz="3600" dirty="0" err="1" smtClean="0">
                <a:solidFill>
                  <a:schemeClr val="tx1"/>
                </a:solidFill>
              </a:rPr>
              <a:t>Damyanov</a:t>
            </a:r>
            <a:endParaRPr lang="en-GB" sz="3600" dirty="0" smtClean="0">
              <a:solidFill>
                <a:schemeClr val="tx1"/>
              </a:solidFill>
            </a:endParaRPr>
          </a:p>
          <a:p>
            <a:pPr algn="just"/>
            <a:r>
              <a:rPr lang="en-GB" sz="3600" dirty="0" err="1" smtClean="0">
                <a:solidFill>
                  <a:schemeClr val="tx1"/>
                </a:solidFill>
              </a:rPr>
              <a:t>iLiyan</a:t>
            </a:r>
            <a:r>
              <a:rPr lang="en-GB" sz="3600" dirty="0" smtClean="0">
                <a:solidFill>
                  <a:schemeClr val="tx1"/>
                </a:solidFill>
              </a:rPr>
              <a:t> </a:t>
            </a:r>
            <a:r>
              <a:rPr lang="en-GB" sz="3600" dirty="0" err="1" smtClean="0">
                <a:solidFill>
                  <a:schemeClr val="tx1"/>
                </a:solidFill>
              </a:rPr>
              <a:t>Grekov</a:t>
            </a:r>
            <a:endParaRPr lang="en-GB" sz="3600" dirty="0" smtClean="0">
              <a:solidFill>
                <a:schemeClr val="tx1"/>
              </a:solidFill>
            </a:endParaRPr>
          </a:p>
          <a:p>
            <a:pPr algn="just"/>
            <a:r>
              <a:rPr lang="en-GB" sz="3600" dirty="0" err="1" smtClean="0">
                <a:solidFill>
                  <a:schemeClr val="tx1"/>
                </a:solidFill>
              </a:rPr>
              <a:t>Teodor</a:t>
            </a:r>
            <a:r>
              <a:rPr lang="en-GB" sz="3600" dirty="0" smtClean="0">
                <a:solidFill>
                  <a:schemeClr val="tx1"/>
                </a:solidFill>
              </a:rPr>
              <a:t> </a:t>
            </a:r>
            <a:r>
              <a:rPr lang="en-GB" sz="3600" dirty="0" err="1" smtClean="0">
                <a:solidFill>
                  <a:schemeClr val="tx1"/>
                </a:solidFill>
              </a:rPr>
              <a:t>Karadjov</a:t>
            </a:r>
            <a:endParaRPr lang="en-GB" sz="3600" dirty="0" smtClean="0">
              <a:solidFill>
                <a:schemeClr val="tx1"/>
              </a:solidFill>
            </a:endParaRPr>
          </a:p>
          <a:p>
            <a:pPr algn="just"/>
            <a:r>
              <a:rPr lang="en-GB" sz="3600" dirty="0" err="1" smtClean="0">
                <a:solidFill>
                  <a:schemeClr val="tx1"/>
                </a:solidFill>
              </a:rPr>
              <a:t>Deyan</a:t>
            </a:r>
            <a:r>
              <a:rPr lang="en-GB" sz="3600" dirty="0" smtClean="0">
                <a:solidFill>
                  <a:schemeClr val="tx1"/>
                </a:solidFill>
              </a:rPr>
              <a:t> </a:t>
            </a:r>
            <a:r>
              <a:rPr lang="en-GB" sz="3600" dirty="0" err="1" smtClean="0">
                <a:solidFill>
                  <a:schemeClr val="tx1"/>
                </a:solidFill>
              </a:rPr>
              <a:t>Batev</a:t>
            </a:r>
            <a:r>
              <a:rPr lang="en-GB" sz="3600" dirty="0" smtClean="0">
                <a:solidFill>
                  <a:schemeClr val="tx1"/>
                </a:solidFill>
              </a:rPr>
              <a:t> </a:t>
            </a:r>
            <a:endParaRPr lang="en-GB" sz="3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525" y="2838134"/>
            <a:ext cx="3724139" cy="2451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656" y="476655"/>
            <a:ext cx="1529101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8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617" y="440625"/>
            <a:ext cx="8534400" cy="1507067"/>
          </a:xfrm>
        </p:spPr>
        <p:txBody>
          <a:bodyPr/>
          <a:lstStyle/>
          <a:p>
            <a:r>
              <a:rPr lang="en-GB" dirty="0" smtClean="0"/>
              <a:t>OUR PROJECT: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33" y="1687750"/>
            <a:ext cx="8534400" cy="860898"/>
          </a:xfrm>
        </p:spPr>
        <p:txBody>
          <a:bodyPr>
            <a:normAutofit/>
          </a:bodyPr>
          <a:lstStyle/>
          <a:p>
            <a:r>
              <a:rPr lang="en-GB" sz="4800" dirty="0" smtClean="0">
                <a:solidFill>
                  <a:schemeClr val="tx1"/>
                </a:solidFill>
              </a:rPr>
              <a:t>Pong game </a:t>
            </a:r>
            <a:endParaRPr lang="en-GB" sz="4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66" y="2691682"/>
            <a:ext cx="5943600" cy="3724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7089" y="248969"/>
            <a:ext cx="1530229" cy="14387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8836">
            <a:off x="8820423" y="2468646"/>
            <a:ext cx="2367773" cy="194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3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010" y="484039"/>
            <a:ext cx="7461115" cy="58097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1125" y="404154"/>
            <a:ext cx="1530229" cy="14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</TotalTime>
  <Words>15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PowerPoint Presentation</vt:lpstr>
      <vt:lpstr>   Members:</vt:lpstr>
      <vt:lpstr>OUR PROJECT: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Damianov</dc:creator>
  <cp:lastModifiedBy>Georgi Damianov</cp:lastModifiedBy>
  <cp:revision>6</cp:revision>
  <dcterms:created xsi:type="dcterms:W3CDTF">2015-02-03T09:20:56Z</dcterms:created>
  <dcterms:modified xsi:type="dcterms:W3CDTF">2015-02-03T15:56:44Z</dcterms:modified>
</cp:coreProperties>
</file>