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40925B13-E444-4EBD-A75C-B35BE6646725}" type="datetimeFigureOut">
              <a:rPr lang="bg-BG"/>
              <a:pPr/>
              <a:t>4.2.2015 г.</a:t>
            </a:fld>
            <a:endParaRPr lang="bg-BG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02FD142C-4336-423D-8AFF-D3C7A656FDD9}" type="slidenum">
              <a:rPr lang="bg-BG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/>
          <p:nvPr/>
        </p:nvCxnSpPr>
        <p:spPr>
          <a:xfrm flipH="1">
            <a:off x="8228013" y="7938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/>
          <p:cNvCxnSpPr/>
          <p:nvPr/>
        </p:nvCxnSpPr>
        <p:spPr>
          <a:xfrm flipH="1">
            <a:off x="6108700" y="92075"/>
            <a:ext cx="6080125" cy="6080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0"/>
          <p:cNvCxnSpPr/>
          <p:nvPr/>
        </p:nvCxnSpPr>
        <p:spPr>
          <a:xfrm flipH="1">
            <a:off x="7335838" y="31750"/>
            <a:ext cx="4852987" cy="48529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2"/>
          <p:cNvCxnSpPr/>
          <p:nvPr/>
        </p:nvCxnSpPr>
        <p:spPr>
          <a:xfrm flipH="1">
            <a:off x="7845425" y="609600"/>
            <a:ext cx="4343400" cy="43434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/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496E-5D41-484A-AE6C-82AF6F01000C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9CCB7-1B70-46B7-B0B3-286519C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9D2B-77F7-4C20-9C26-EAE981FCA8D2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2BE13-06BF-424C-91EF-18349BD82F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/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67D02-69CD-4349-A8D7-AEB5D562CDDD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8704-4DFD-4485-BD9D-9691234A3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531813" y="8128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10285413" y="27686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3A534-8E11-426C-BA3A-4B8478A50AF0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F72C2-0D52-497D-AC8F-0FEC3B4B34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0E465-3EC4-4975-AC7B-53F75664248C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645CC-F30D-47D6-B17C-E3EC82A4A3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531813" y="8128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285413" y="27686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F2431-374F-40B0-AFB9-F04D5208A144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016D-9971-4967-905A-7D5FC6A0A6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C301F-AA9E-43C6-AC03-8A328922EDF7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57144-E19B-4954-9956-F7CECFD8AD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AFC12-85EF-4158-9690-CF1446CAEC8E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C84F1-6DF2-4824-AE33-525F2062F5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D0A81-394D-47F0-86F8-D57483D64CD5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E1C32-C8CC-4A50-A94A-B836AD0E0B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31EA0-91E1-40F4-85A5-BE03A37F990D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EAACB-9EC5-463E-A7A3-B66771D31C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B96C5-9B43-410F-A853-C47250542CD2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468DE-AE2E-4E06-BCAB-C144C6D86F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317ED-37D0-49CF-B967-A816307BE893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D2129-9824-48A8-A4B5-F9B22F0078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09FFD-F1DB-4882-A031-6F0E26B0D970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B8A70-B6AC-49DF-A688-BAD21F538D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F27A4-CAF3-45B6-B2D6-F8A4777B5FB5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892-462E-4630-BC18-5CDB20ED1F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7979-E296-4E78-BAD9-898FA8539F46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35441-6CB1-4180-95F5-160B536055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AA36A-F9B3-4271-8CD2-B2FB1306027E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0EB3B-C9CB-47DA-A990-FA01917964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F713F-A9ED-4C69-993D-793BC21D5820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81B01-4328-4D97-A5DC-A90A20A5E0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9207500" y="2963863"/>
            <a:ext cx="2981325" cy="320833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5852" y="2963333"/>
              <a:ext cx="912975" cy="9129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83"/>
              <a:ext cx="2981858" cy="29818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3013" y="3285648"/>
              <a:ext cx="1895814" cy="18957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853" y="3131636"/>
              <a:ext cx="1744974" cy="1744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600" y="3682589"/>
              <a:ext cx="1270227" cy="1270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3" y="4487863"/>
            <a:ext cx="8534400" cy="15065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685800"/>
            <a:ext cx="8534400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3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EDE59FE9-FE3B-4723-8C2D-B3E3CC59F859}" type="datetimeFigureOut">
              <a:rPr lang="en-GB"/>
              <a:pPr>
                <a:defRPr/>
              </a:pPr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3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300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3200" b="0" i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FC70A38B-7EB5-450B-B50A-71E2B339DD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2000" kern="1200">
          <a:solidFill>
            <a:srgbClr val="0F496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kern="1200">
          <a:solidFill>
            <a:srgbClr val="0F496F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600" kern="1200">
          <a:solidFill>
            <a:srgbClr val="0F496F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466725"/>
            <a:ext cx="11274425" cy="5943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1825625" y="633413"/>
            <a:ext cx="8826500" cy="862012"/>
          </a:xfrm>
        </p:spPr>
        <p:txBody>
          <a:bodyPr/>
          <a:lstStyle/>
          <a:p>
            <a:pPr algn="ctr"/>
            <a:r>
              <a:rPr lang="en-GB" sz="7200" smtClean="0">
                <a:solidFill>
                  <a:schemeClr val="tx1"/>
                </a:solidFill>
              </a:rPr>
              <a:t>Team Boston</a:t>
            </a:r>
          </a:p>
        </p:txBody>
      </p:sp>
      <p:pic>
        <p:nvPicPr>
          <p:cNvPr id="19460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4088" y="2095500"/>
            <a:ext cx="10058400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238" y="615950"/>
            <a:ext cx="8534400" cy="15065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dirty="0" smtClean="0"/>
              <a:t>		</a:t>
            </a:r>
            <a:r>
              <a:rPr lang="en-GB" sz="4400" dirty="0" smtClean="0"/>
              <a:t>	</a:t>
            </a:r>
            <a:r>
              <a:rPr lang="en-GB" sz="6000" dirty="0" smtClean="0"/>
              <a:t>Members:</a:t>
            </a:r>
            <a:endParaRPr lang="en-GB" sz="60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392238" y="2122488"/>
            <a:ext cx="5191125" cy="3616325"/>
          </a:xfrm>
        </p:spPr>
        <p:txBody>
          <a:bodyPr/>
          <a:lstStyle/>
          <a:p>
            <a:pPr algn="just"/>
            <a:r>
              <a:rPr lang="en-GB" sz="3600" smtClean="0">
                <a:solidFill>
                  <a:schemeClr val="tx1"/>
                </a:solidFill>
              </a:rPr>
              <a:t>Georgi Damyanov</a:t>
            </a:r>
          </a:p>
          <a:p>
            <a:pPr algn="just"/>
            <a:r>
              <a:rPr lang="en-GB" sz="3600" smtClean="0">
                <a:solidFill>
                  <a:schemeClr val="tx1"/>
                </a:solidFill>
              </a:rPr>
              <a:t>ILiyan Grekov</a:t>
            </a:r>
          </a:p>
          <a:p>
            <a:pPr algn="just"/>
            <a:r>
              <a:rPr lang="en-GB" sz="3600" smtClean="0">
                <a:solidFill>
                  <a:schemeClr val="tx1"/>
                </a:solidFill>
              </a:rPr>
              <a:t>Teodor Karadjov</a:t>
            </a:r>
          </a:p>
          <a:p>
            <a:pPr algn="just"/>
            <a:r>
              <a:rPr lang="en-GB" sz="3600" smtClean="0">
                <a:solidFill>
                  <a:schemeClr val="tx1"/>
                </a:solidFill>
              </a:rPr>
              <a:t>Danail Batev 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2288" y="2838450"/>
            <a:ext cx="3724275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25050" y="476250"/>
            <a:ext cx="1528763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975" y="441325"/>
            <a:ext cx="8534400" cy="1506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OUR PROJECT:</a:t>
            </a:r>
            <a:endParaRPr lang="en-GB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687513"/>
            <a:ext cx="8534400" cy="860425"/>
          </a:xfrm>
        </p:spPr>
        <p:txBody>
          <a:bodyPr/>
          <a:lstStyle/>
          <a:p>
            <a:r>
              <a:rPr lang="en-GB" sz="4800" smtClean="0">
                <a:solidFill>
                  <a:schemeClr val="tx1"/>
                </a:solidFill>
              </a:rPr>
              <a:t>Pong game 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9475" y="2692400"/>
            <a:ext cx="59436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66388" y="249238"/>
            <a:ext cx="15303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218836">
            <a:off x="8820150" y="2468563"/>
            <a:ext cx="2368550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313" y="484188"/>
            <a:ext cx="74612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61563" y="404813"/>
            <a:ext cx="15303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15</Words>
  <Application>Microsoft Office PowerPoint</Application>
  <PresentationFormat>Custom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18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Century Gothic</vt:lpstr>
      <vt:lpstr>Arial</vt:lpstr>
      <vt:lpstr>Wingdings 3</vt:lpstr>
      <vt:lpstr>Calibri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Slice</vt:lpstr>
      <vt:lpstr>Slide 1</vt:lpstr>
      <vt:lpstr>   MEMBERS:</vt:lpstr>
      <vt:lpstr>OUR PROJECT: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Damianov</dc:creator>
  <cp:lastModifiedBy>Adi</cp:lastModifiedBy>
  <cp:revision>8</cp:revision>
  <dcterms:created xsi:type="dcterms:W3CDTF">2015-02-03T09:20:56Z</dcterms:created>
  <dcterms:modified xsi:type="dcterms:W3CDTF">2015-02-04T09:03:32Z</dcterms:modified>
</cp:coreProperties>
</file>