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3689C1B-2B1B-4719-A94B-D7070547182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B4D1DD3-38A3-452C-BA92-77ACC59B937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4267199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/>
              <a:t>Team Munich Presents</a:t>
            </a:r>
            <a:endParaRPr lang="en-US" sz="96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81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600" dirty="0" smtClean="0"/>
              <a:t>								</a:t>
            </a:r>
            <a:r>
              <a:rPr lang="en-US" sz="9600" dirty="0" smtClean="0">
                <a:solidFill>
                  <a:srgbClr val="FFFF00"/>
                </a:solidFill>
              </a:rPr>
              <a:t>	</a:t>
            </a:r>
            <a:r>
              <a:rPr lang="en-US" sz="9600" b="1" dirty="0" smtClean="0"/>
              <a:t>A Game of Bulls and Cows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14541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Team Members and their contributions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 smtClean="0"/>
              <a:t>Members:Stanimir,Kiril,Martin</a:t>
            </a:r>
            <a:r>
              <a:rPr lang="en-US" sz="3600" dirty="0" smtClean="0"/>
              <a:t> and (missing)Ivan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Contributions:</a:t>
            </a:r>
            <a:br>
              <a:rPr lang="en-US" sz="3600" dirty="0" smtClean="0"/>
            </a:br>
            <a:r>
              <a:rPr lang="en-US" sz="3600" dirty="0" err="1" smtClean="0"/>
              <a:t>Kiril</a:t>
            </a:r>
            <a:r>
              <a:rPr lang="en-US" sz="3600" dirty="0" smtClean="0"/>
              <a:t> - Working java code to run the game.</a:t>
            </a:r>
            <a:br>
              <a:rPr lang="en-US" sz="3600" dirty="0" smtClean="0"/>
            </a:br>
            <a:r>
              <a:rPr lang="en-US" sz="3600" dirty="0" err="1" smtClean="0"/>
              <a:t>Stanimir</a:t>
            </a:r>
            <a:r>
              <a:rPr lang="en-US" sz="3600" dirty="0" smtClean="0"/>
              <a:t> – Interface  + game updates.</a:t>
            </a:r>
            <a:br>
              <a:rPr lang="en-US" sz="3600" dirty="0" smtClean="0"/>
            </a:br>
            <a:r>
              <a:rPr lang="en-US" sz="3600" dirty="0" smtClean="0"/>
              <a:t>Martin- Presentation + game updates.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9919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</TotalTime>
  <Words>12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Team Munich Presents</vt:lpstr>
      <vt:lpstr>PowerPoint Presentation</vt:lpstr>
      <vt:lpstr>Team Members and their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 Game</dc:title>
  <dc:creator>Tonchev</dc:creator>
  <cp:lastModifiedBy>Tonchev</cp:lastModifiedBy>
  <cp:revision>6</cp:revision>
  <dcterms:created xsi:type="dcterms:W3CDTF">2015-02-04T09:03:22Z</dcterms:created>
  <dcterms:modified xsi:type="dcterms:W3CDTF">2015-02-04T11:03:04Z</dcterms:modified>
</cp:coreProperties>
</file>