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9" r:id="rId3"/>
    <p:sldId id="258" r:id="rId4"/>
    <p:sldId id="286" r:id="rId5"/>
    <p:sldId id="257" r:id="rId6"/>
    <p:sldId id="260" r:id="rId7"/>
    <p:sldId id="285" r:id="rId8"/>
    <p:sldId id="262" r:id="rId9"/>
    <p:sldId id="268" r:id="rId10"/>
    <p:sldId id="259" r:id="rId11"/>
    <p:sldId id="270" r:id="rId12"/>
    <p:sldId id="271" r:id="rId13"/>
    <p:sldId id="278" r:id="rId14"/>
    <p:sldId id="272" r:id="rId15"/>
    <p:sldId id="273" r:id="rId16"/>
    <p:sldId id="274" r:id="rId17"/>
    <p:sldId id="275" r:id="rId18"/>
    <p:sldId id="276" r:id="rId19"/>
    <p:sldId id="296" r:id="rId20"/>
    <p:sldId id="277" r:id="rId21"/>
    <p:sldId id="297" r:id="rId22"/>
    <p:sldId id="298" r:id="rId23"/>
    <p:sldId id="279" r:id="rId24"/>
    <p:sldId id="281" r:id="rId25"/>
    <p:sldId id="282" r:id="rId26"/>
    <p:sldId id="284" r:id="rId27"/>
    <p:sldId id="267" r:id="rId28"/>
    <p:sldId id="283" r:id="rId29"/>
    <p:sldId id="290" r:id="rId30"/>
    <p:sldId id="263" r:id="rId31"/>
    <p:sldId id="266" r:id="rId32"/>
    <p:sldId id="264" r:id="rId33"/>
    <p:sldId id="265" r:id="rId34"/>
    <p:sldId id="300" r:id="rId35"/>
    <p:sldId id="292" r:id="rId36"/>
    <p:sldId id="293" r:id="rId37"/>
    <p:sldId id="288" r:id="rId38"/>
    <p:sldId id="295" r:id="rId39"/>
    <p:sldId id="301" r:id="rId40"/>
    <p:sldId id="294" r:id="rId41"/>
    <p:sldId id="299" r:id="rId42"/>
    <p:sldId id="2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D71B5-F0EE-443B-95BD-640EE0CBB7A2}" v="90" dt="2023-03-31T05:08:52.139"/>
    <p1510:client id="{F9B03AC7-EA7B-446A-AA32-A613AE47488F}" v="381" dt="2023-03-31T05:06:32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78954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stein Øvrebø" userId="de74243120c2f885" providerId="Windows Live" clId="Web-{F9B03AC7-EA7B-446A-AA32-A613AE47488F}"/>
    <pc:docChg chg="addSld modSld">
      <pc:chgData name="Øystein Øvrebø" userId="de74243120c2f885" providerId="Windows Live" clId="Web-{F9B03AC7-EA7B-446A-AA32-A613AE47488F}" dt="2023-03-31T05:06:32.096" v="214" actId="1076"/>
      <pc:docMkLst>
        <pc:docMk/>
      </pc:docMkLst>
      <pc:sldChg chg="modSp">
        <pc:chgData name="Øystein Øvrebø" userId="de74243120c2f885" providerId="Windows Live" clId="Web-{F9B03AC7-EA7B-446A-AA32-A613AE47488F}" dt="2023-03-31T04:49:16.949" v="0" actId="1076"/>
        <pc:sldMkLst>
          <pc:docMk/>
          <pc:sldMk cId="764557704" sldId="285"/>
        </pc:sldMkLst>
        <pc:spChg chg="mod">
          <ac:chgData name="Øystein Øvrebø" userId="de74243120c2f885" providerId="Windows Live" clId="Web-{F9B03AC7-EA7B-446A-AA32-A613AE47488F}" dt="2023-03-31T04:49:16.949" v="0" actId="1076"/>
          <ac:spMkLst>
            <pc:docMk/>
            <pc:sldMk cId="764557704" sldId="285"/>
            <ac:spMk id="4" creationId="{2ECD0B9A-751E-4AEA-7ADE-49006A19312C}"/>
          </ac:spMkLst>
        </pc:spChg>
      </pc:sldChg>
      <pc:sldChg chg="modSp">
        <pc:chgData name="Øystein Øvrebø" userId="de74243120c2f885" providerId="Windows Live" clId="Web-{F9B03AC7-EA7B-446A-AA32-A613AE47488F}" dt="2023-03-31T05:05:50.751" v="206" actId="1076"/>
        <pc:sldMkLst>
          <pc:docMk/>
          <pc:sldMk cId="2756835677" sldId="294"/>
        </pc:sldMkLst>
        <pc:spChg chg="mod">
          <ac:chgData name="Øystein Øvrebø" userId="de74243120c2f885" providerId="Windows Live" clId="Web-{F9B03AC7-EA7B-446A-AA32-A613AE47488F}" dt="2023-03-31T05:05:50.751" v="206" actId="1076"/>
          <ac:spMkLst>
            <pc:docMk/>
            <pc:sldMk cId="2756835677" sldId="294"/>
            <ac:spMk id="3" creationId="{70B8017D-384D-D633-7E02-88E00AA8B00C}"/>
          </ac:spMkLst>
        </pc:spChg>
      </pc:sldChg>
      <pc:sldChg chg="modSp">
        <pc:chgData name="Øystein Øvrebø" userId="de74243120c2f885" providerId="Windows Live" clId="Web-{F9B03AC7-EA7B-446A-AA32-A613AE47488F}" dt="2023-03-31T05:02:48.118" v="134" actId="20577"/>
        <pc:sldMkLst>
          <pc:docMk/>
          <pc:sldMk cId="2559143046" sldId="295"/>
        </pc:sldMkLst>
        <pc:spChg chg="mod">
          <ac:chgData name="Øystein Øvrebø" userId="de74243120c2f885" providerId="Windows Live" clId="Web-{F9B03AC7-EA7B-446A-AA32-A613AE47488F}" dt="2023-03-31T05:02:48.118" v="134" actId="20577"/>
          <ac:spMkLst>
            <pc:docMk/>
            <pc:sldMk cId="2559143046" sldId="295"/>
            <ac:spMk id="4" creationId="{B9873A59-9FBF-5607-980F-A2099F4FBFF4}"/>
          </ac:spMkLst>
        </pc:spChg>
      </pc:sldChg>
      <pc:sldChg chg="addSp modSp new">
        <pc:chgData name="Øystein Øvrebø" userId="de74243120c2f885" providerId="Windows Live" clId="Web-{F9B03AC7-EA7B-446A-AA32-A613AE47488F}" dt="2023-03-31T05:06:32.096" v="214" actId="1076"/>
        <pc:sldMkLst>
          <pc:docMk/>
          <pc:sldMk cId="4063061178" sldId="299"/>
        </pc:sldMkLst>
        <pc:spChg chg="mod">
          <ac:chgData name="Øystein Øvrebø" userId="de74243120c2f885" providerId="Windows Live" clId="Web-{F9B03AC7-EA7B-446A-AA32-A613AE47488F}" dt="2023-03-31T04:52:40.113" v="4" actId="20577"/>
          <ac:spMkLst>
            <pc:docMk/>
            <pc:sldMk cId="4063061178" sldId="299"/>
            <ac:spMk id="2" creationId="{BDD67482-3FC0-C74E-4ABC-7163CB7D1CE1}"/>
          </ac:spMkLst>
        </pc:spChg>
        <pc:spChg chg="add mod">
          <ac:chgData name="Øystein Øvrebø" userId="de74243120c2f885" providerId="Windows Live" clId="Web-{F9B03AC7-EA7B-446A-AA32-A613AE47488F}" dt="2023-03-31T04:56:19.683" v="29" actId="14100"/>
          <ac:spMkLst>
            <pc:docMk/>
            <pc:sldMk cId="4063061178" sldId="299"/>
            <ac:spMk id="3" creationId="{94D8F7E4-601E-C948-7BCC-A4F02B8E2025}"/>
          </ac:spMkLst>
        </pc:spChg>
        <pc:spChg chg="add mod">
          <ac:chgData name="Øystein Øvrebø" userId="de74243120c2f885" providerId="Windows Live" clId="Web-{F9B03AC7-EA7B-446A-AA32-A613AE47488F}" dt="2023-03-31T04:56:35.621" v="35" actId="20577"/>
          <ac:spMkLst>
            <pc:docMk/>
            <pc:sldMk cId="4063061178" sldId="299"/>
            <ac:spMk id="4" creationId="{D32B8464-4E9D-2A0B-21EF-EF5BEC14478A}"/>
          </ac:spMkLst>
        </pc:spChg>
        <pc:spChg chg="add mod">
          <ac:chgData name="Øystein Øvrebø" userId="de74243120c2f885" providerId="Windows Live" clId="Web-{F9B03AC7-EA7B-446A-AA32-A613AE47488F}" dt="2023-03-31T04:58:06.249" v="57" actId="20577"/>
          <ac:spMkLst>
            <pc:docMk/>
            <pc:sldMk cId="4063061178" sldId="299"/>
            <ac:spMk id="5" creationId="{12C4AF99-1DE4-25EE-4594-A36A8BC11636}"/>
          </ac:spMkLst>
        </pc:spChg>
        <pc:spChg chg="add mod">
          <ac:chgData name="Øystein Øvrebø" userId="de74243120c2f885" providerId="Windows Live" clId="Web-{F9B03AC7-EA7B-446A-AA32-A613AE47488F}" dt="2023-03-31T05:06:32.096" v="214" actId="1076"/>
          <ac:spMkLst>
            <pc:docMk/>
            <pc:sldMk cId="4063061178" sldId="299"/>
            <ac:spMk id="6" creationId="{3106CCE8-2444-0B1D-01BB-67E4D8D06A91}"/>
          </ac:spMkLst>
        </pc:spChg>
      </pc:sldChg>
      <pc:sldChg chg="modSp new">
        <pc:chgData name="Øystein Øvrebø" userId="de74243120c2f885" providerId="Windows Live" clId="Web-{F9B03AC7-EA7B-446A-AA32-A613AE47488F}" dt="2023-03-31T05:00:08.816" v="67" actId="20577"/>
        <pc:sldMkLst>
          <pc:docMk/>
          <pc:sldMk cId="1943331940" sldId="300"/>
        </pc:sldMkLst>
        <pc:spChg chg="mod">
          <ac:chgData name="Øystein Øvrebø" userId="de74243120c2f885" providerId="Windows Live" clId="Web-{F9B03AC7-EA7B-446A-AA32-A613AE47488F}" dt="2023-03-31T05:00:06.456" v="66" actId="20577"/>
          <ac:spMkLst>
            <pc:docMk/>
            <pc:sldMk cId="1943331940" sldId="300"/>
            <ac:spMk id="2" creationId="{7F582181-ABF8-FEDA-4FFE-73878416B0F0}"/>
          </ac:spMkLst>
        </pc:spChg>
        <pc:spChg chg="mod">
          <ac:chgData name="Øystein Øvrebø" userId="de74243120c2f885" providerId="Windows Live" clId="Web-{F9B03AC7-EA7B-446A-AA32-A613AE47488F}" dt="2023-03-31T05:00:08.816" v="67" actId="20577"/>
          <ac:spMkLst>
            <pc:docMk/>
            <pc:sldMk cId="1943331940" sldId="300"/>
            <ac:spMk id="3" creationId="{A6766D5F-2497-56C4-C58E-3FD171F15123}"/>
          </ac:spMkLst>
        </pc:spChg>
      </pc:sldChg>
      <pc:sldChg chg="addSp modSp new">
        <pc:chgData name="Øystein Øvrebø" userId="de74243120c2f885" providerId="Windows Live" clId="Web-{F9B03AC7-EA7B-446A-AA32-A613AE47488F}" dt="2023-03-31T05:04:10.417" v="164" actId="20577"/>
        <pc:sldMkLst>
          <pc:docMk/>
          <pc:sldMk cId="1325058867" sldId="301"/>
        </pc:sldMkLst>
        <pc:spChg chg="mod">
          <ac:chgData name="Øystein Øvrebø" userId="de74243120c2f885" providerId="Windows Live" clId="Web-{F9B03AC7-EA7B-446A-AA32-A613AE47488F}" dt="2023-03-31T05:02:55.352" v="137" actId="20577"/>
          <ac:spMkLst>
            <pc:docMk/>
            <pc:sldMk cId="1325058867" sldId="301"/>
            <ac:spMk id="2" creationId="{1F33811F-12E0-B922-FE36-E0C927A0B3C8}"/>
          </ac:spMkLst>
        </pc:spChg>
        <pc:spChg chg="add mod">
          <ac:chgData name="Øystein Øvrebø" userId="de74243120c2f885" providerId="Windows Live" clId="Web-{F9B03AC7-EA7B-446A-AA32-A613AE47488F}" dt="2023-03-31T05:04:10.417" v="164" actId="20577"/>
          <ac:spMkLst>
            <pc:docMk/>
            <pc:sldMk cId="1325058867" sldId="301"/>
            <ac:spMk id="3" creationId="{1DBE4DE0-993C-824E-541E-3890C44ECCD6}"/>
          </ac:spMkLst>
        </pc:spChg>
      </pc:sldChg>
    </pc:docChg>
  </pc:docChgLst>
  <pc:docChgLst>
    <pc:chgData name="Øystein Øvrebø" userId="de74243120c2f885" providerId="LiveId" clId="{15943384-8BA3-470F-8E99-9ECAFD4FCF4E}"/>
    <pc:docChg chg="undo custSel addSld modSld sldOrd">
      <pc:chgData name="Øystein Øvrebø" userId="de74243120c2f885" providerId="LiveId" clId="{15943384-8BA3-470F-8E99-9ECAFD4FCF4E}" dt="2023-03-28T23:18:27.549" v="859" actId="20577"/>
      <pc:docMkLst>
        <pc:docMk/>
      </pc:docMkLst>
      <pc:sldChg chg="addSp delSp modSp mod modNotesTx">
        <pc:chgData name="Øystein Øvrebø" userId="de74243120c2f885" providerId="LiveId" clId="{15943384-8BA3-470F-8E99-9ECAFD4FCF4E}" dt="2023-03-26T10:07:45.079" v="468" actId="20577"/>
        <pc:sldMkLst>
          <pc:docMk/>
          <pc:sldMk cId="1031293108" sldId="257"/>
        </pc:sldMkLst>
        <pc:spChg chg="mod">
          <ac:chgData name="Øystein Øvrebø" userId="de74243120c2f885" providerId="LiveId" clId="{15943384-8BA3-470F-8E99-9ECAFD4FCF4E}" dt="2023-03-26T10:06:17.032" v="440" actId="1076"/>
          <ac:spMkLst>
            <pc:docMk/>
            <pc:sldMk cId="1031293108" sldId="257"/>
            <ac:spMk id="2" creationId="{BF8216C4-9785-49F9-7C2C-2BB91AAB5CB2}"/>
          </ac:spMkLst>
        </pc:spChg>
        <pc:spChg chg="add del">
          <ac:chgData name="Øystein Øvrebø" userId="de74243120c2f885" providerId="LiveId" clId="{15943384-8BA3-470F-8E99-9ECAFD4FCF4E}" dt="2023-03-26T09:43:26.227" v="59" actId="22"/>
          <ac:spMkLst>
            <pc:docMk/>
            <pc:sldMk cId="1031293108" sldId="257"/>
            <ac:spMk id="4" creationId="{C9742248-313A-03CA-57A0-030E021B7368}"/>
          </ac:spMkLst>
        </pc:spChg>
        <pc:spChg chg="add mod">
          <ac:chgData name="Øystein Øvrebø" userId="de74243120c2f885" providerId="LiveId" clId="{15943384-8BA3-470F-8E99-9ECAFD4FCF4E}" dt="2023-03-26T10:06:20.740" v="441" actId="1076"/>
          <ac:spMkLst>
            <pc:docMk/>
            <pc:sldMk cId="1031293108" sldId="257"/>
            <ac:spMk id="5" creationId="{E814528B-EC96-213A-182F-F7ACE393DCF4}"/>
          </ac:spMkLst>
        </pc:spChg>
        <pc:spChg chg="add mod">
          <ac:chgData name="Øystein Øvrebø" userId="de74243120c2f885" providerId="LiveId" clId="{15943384-8BA3-470F-8E99-9ECAFD4FCF4E}" dt="2023-03-26T10:06:30.118" v="442" actId="1076"/>
          <ac:spMkLst>
            <pc:docMk/>
            <pc:sldMk cId="1031293108" sldId="257"/>
            <ac:spMk id="6" creationId="{F3B3B276-2787-F1EA-ACDE-8160A759B4F2}"/>
          </ac:spMkLst>
        </pc:spChg>
      </pc:sldChg>
      <pc:sldChg chg="modSp mod">
        <pc:chgData name="Øystein Øvrebø" userId="de74243120c2f885" providerId="LiveId" clId="{15943384-8BA3-470F-8E99-9ECAFD4FCF4E}" dt="2023-03-26T09:40:20.819" v="23" actId="20577"/>
        <pc:sldMkLst>
          <pc:docMk/>
          <pc:sldMk cId="2166304400" sldId="258"/>
        </pc:sldMkLst>
        <pc:spChg chg="mod">
          <ac:chgData name="Øystein Øvrebø" userId="de74243120c2f885" providerId="LiveId" clId="{15943384-8BA3-470F-8E99-9ECAFD4FCF4E}" dt="2023-03-26T09:40:20.819" v="23" actId="20577"/>
          <ac:spMkLst>
            <pc:docMk/>
            <pc:sldMk cId="2166304400" sldId="258"/>
            <ac:spMk id="7" creationId="{1CA4D277-030A-F429-27B1-093D89489748}"/>
          </ac:spMkLst>
        </pc:spChg>
        <pc:picChg chg="mod">
          <ac:chgData name="Øystein Øvrebø" userId="de74243120c2f885" providerId="LiveId" clId="{15943384-8BA3-470F-8E99-9ECAFD4FCF4E}" dt="2023-03-26T09:39:27.282" v="0" actId="1076"/>
          <ac:picMkLst>
            <pc:docMk/>
            <pc:sldMk cId="2166304400" sldId="258"/>
            <ac:picMk id="5" creationId="{C19A68EF-B844-393B-44C5-A4603A8816BD}"/>
          </ac:picMkLst>
        </pc:picChg>
      </pc:sldChg>
      <pc:sldChg chg="modSp new mod ord">
        <pc:chgData name="Øystein Øvrebø" userId="de74243120c2f885" providerId="LiveId" clId="{15943384-8BA3-470F-8E99-9ECAFD4FCF4E}" dt="2023-03-28T23:00:26.894" v="790"/>
        <pc:sldMkLst>
          <pc:docMk/>
          <pc:sldMk cId="1059372245" sldId="259"/>
        </pc:sldMkLst>
        <pc:spChg chg="mod">
          <ac:chgData name="Øystein Øvrebø" userId="de74243120c2f885" providerId="LiveId" clId="{15943384-8BA3-470F-8E99-9ECAFD4FCF4E}" dt="2023-03-26T09:47:18.784" v="116" actId="20577"/>
          <ac:spMkLst>
            <pc:docMk/>
            <pc:sldMk cId="1059372245" sldId="259"/>
            <ac:spMk id="2" creationId="{836D21C6-51C2-FF5F-F44F-FDA2FAA161F4}"/>
          </ac:spMkLst>
        </pc:spChg>
        <pc:spChg chg="mod">
          <ac:chgData name="Øystein Øvrebø" userId="de74243120c2f885" providerId="LiveId" clId="{15943384-8BA3-470F-8E99-9ECAFD4FCF4E}" dt="2023-03-26T09:47:52.554" v="170" actId="5793"/>
          <ac:spMkLst>
            <pc:docMk/>
            <pc:sldMk cId="1059372245" sldId="259"/>
            <ac:spMk id="3" creationId="{79951134-6FB6-BD38-6356-67CBD342F141}"/>
          </ac:spMkLst>
        </pc:spChg>
      </pc:sldChg>
      <pc:sldChg chg="addSp modSp new mod">
        <pc:chgData name="Øystein Øvrebø" userId="de74243120c2f885" providerId="LiveId" clId="{15943384-8BA3-470F-8E99-9ECAFD4FCF4E}" dt="2023-03-26T10:02:28.330" v="174" actId="14100"/>
        <pc:sldMkLst>
          <pc:docMk/>
          <pc:sldMk cId="3102014958" sldId="260"/>
        </pc:sldMkLst>
        <pc:picChg chg="add mod">
          <ac:chgData name="Øystein Øvrebø" userId="de74243120c2f885" providerId="LiveId" clId="{15943384-8BA3-470F-8E99-9ECAFD4FCF4E}" dt="2023-03-26T10:02:28.330" v="174" actId="14100"/>
          <ac:picMkLst>
            <pc:docMk/>
            <pc:sldMk cId="3102014958" sldId="260"/>
            <ac:picMk id="3" creationId="{DF0EAD21-54F6-1EAB-638C-17A766ED2CF7}"/>
          </ac:picMkLst>
        </pc:picChg>
      </pc:sldChg>
      <pc:sldChg chg="addSp modSp new mod">
        <pc:chgData name="Øystein Øvrebø" userId="de74243120c2f885" providerId="LiveId" clId="{15943384-8BA3-470F-8E99-9ECAFD4FCF4E}" dt="2023-03-26T10:05:50.902" v="439" actId="20577"/>
        <pc:sldMkLst>
          <pc:docMk/>
          <pc:sldMk cId="186488523" sldId="261"/>
        </pc:sldMkLst>
        <pc:spChg chg="add mod">
          <ac:chgData name="Øystein Øvrebø" userId="de74243120c2f885" providerId="LiveId" clId="{15943384-8BA3-470F-8E99-9ECAFD4FCF4E}" dt="2023-03-26T10:05:50.902" v="439" actId="20577"/>
          <ac:spMkLst>
            <pc:docMk/>
            <pc:sldMk cId="186488523" sldId="261"/>
            <ac:spMk id="2" creationId="{56EA6113-49E8-75D9-2FE9-16C58AA8A01D}"/>
          </ac:spMkLst>
        </pc:spChg>
      </pc:sldChg>
      <pc:sldChg chg="addSp modSp new mod">
        <pc:chgData name="Øystein Øvrebø" userId="de74243120c2f885" providerId="LiveId" clId="{15943384-8BA3-470F-8E99-9ECAFD4FCF4E}" dt="2023-03-28T22:25:39.753" v="481" actId="20577"/>
        <pc:sldMkLst>
          <pc:docMk/>
          <pc:sldMk cId="1499199881" sldId="262"/>
        </pc:sldMkLst>
        <pc:spChg chg="add mod">
          <ac:chgData name="Øystein Øvrebø" userId="de74243120c2f885" providerId="LiveId" clId="{15943384-8BA3-470F-8E99-9ECAFD4FCF4E}" dt="2023-03-28T22:25:39.753" v="481" actId="20577"/>
          <ac:spMkLst>
            <pc:docMk/>
            <pc:sldMk cId="1499199881" sldId="262"/>
            <ac:spMk id="3" creationId="{8C9A83CB-6D22-ACE2-6559-D0379E809DBE}"/>
          </ac:spMkLst>
        </pc:spChg>
      </pc:sldChg>
      <pc:sldChg chg="addSp modSp new mod">
        <pc:chgData name="Øystein Øvrebø" userId="de74243120c2f885" providerId="LiveId" clId="{15943384-8BA3-470F-8E99-9ECAFD4FCF4E}" dt="2023-03-28T22:53:28.708" v="788" actId="113"/>
        <pc:sldMkLst>
          <pc:docMk/>
          <pc:sldMk cId="2616327165" sldId="263"/>
        </pc:sldMkLst>
        <pc:spChg chg="mod">
          <ac:chgData name="Øystein Øvrebø" userId="de74243120c2f885" providerId="LiveId" clId="{15943384-8BA3-470F-8E99-9ECAFD4FCF4E}" dt="2023-03-28T22:53:28.708" v="788" actId="113"/>
          <ac:spMkLst>
            <pc:docMk/>
            <pc:sldMk cId="2616327165" sldId="263"/>
            <ac:spMk id="2" creationId="{5F22F82A-8EF4-1B14-8593-7DFE2217E574}"/>
          </ac:spMkLst>
        </pc:spChg>
        <pc:spChg chg="mod">
          <ac:chgData name="Øystein Øvrebø" userId="de74243120c2f885" providerId="LiveId" clId="{15943384-8BA3-470F-8E99-9ECAFD4FCF4E}" dt="2023-03-28T22:30:39.504" v="517" actId="20577"/>
          <ac:spMkLst>
            <pc:docMk/>
            <pc:sldMk cId="2616327165" sldId="263"/>
            <ac:spMk id="3" creationId="{AB60FBC1-BAF7-16E0-1DE2-5F5DA7017994}"/>
          </ac:spMkLst>
        </pc:spChg>
        <pc:spChg chg="add mod">
          <ac:chgData name="Øystein Øvrebø" userId="de74243120c2f885" providerId="LiveId" clId="{15943384-8BA3-470F-8E99-9ECAFD4FCF4E}" dt="2023-03-28T22:28:56.266" v="502" actId="1076"/>
          <ac:spMkLst>
            <pc:docMk/>
            <pc:sldMk cId="2616327165" sldId="263"/>
            <ac:spMk id="5" creationId="{3A467F06-1339-D347-34CD-06C70CB5C7F2}"/>
          </ac:spMkLst>
        </pc:spChg>
      </pc:sldChg>
      <pc:sldChg chg="addSp modSp new mod">
        <pc:chgData name="Øystein Øvrebø" userId="de74243120c2f885" providerId="LiveId" clId="{15943384-8BA3-470F-8E99-9ECAFD4FCF4E}" dt="2023-03-28T22:52:49.392" v="776" actId="113"/>
        <pc:sldMkLst>
          <pc:docMk/>
          <pc:sldMk cId="2002388460" sldId="264"/>
        </pc:sldMkLst>
        <pc:spChg chg="mod">
          <ac:chgData name="Øystein Øvrebø" userId="de74243120c2f885" providerId="LiveId" clId="{15943384-8BA3-470F-8E99-9ECAFD4FCF4E}" dt="2023-03-28T22:52:49.392" v="776" actId="113"/>
          <ac:spMkLst>
            <pc:docMk/>
            <pc:sldMk cId="2002388460" sldId="264"/>
            <ac:spMk id="2" creationId="{FC6A4310-A1D8-D3C6-0E55-0BBC1A2CCDF9}"/>
          </ac:spMkLst>
        </pc:spChg>
        <pc:spChg chg="mod">
          <ac:chgData name="Øystein Øvrebø" userId="de74243120c2f885" providerId="LiveId" clId="{15943384-8BA3-470F-8E99-9ECAFD4FCF4E}" dt="2023-03-28T22:52:33.818" v="775"/>
          <ac:spMkLst>
            <pc:docMk/>
            <pc:sldMk cId="2002388460" sldId="264"/>
            <ac:spMk id="3" creationId="{1F55F32A-2AD8-F14F-1EBC-CEF109DBEB9E}"/>
          </ac:spMkLst>
        </pc:spChg>
        <pc:spChg chg="add mod">
          <ac:chgData name="Øystein Øvrebø" userId="de74243120c2f885" providerId="LiveId" clId="{15943384-8BA3-470F-8E99-9ECAFD4FCF4E}" dt="2023-03-28T22:33:48.369" v="599" actId="1076"/>
          <ac:spMkLst>
            <pc:docMk/>
            <pc:sldMk cId="2002388460" sldId="264"/>
            <ac:spMk id="5" creationId="{F131F0CB-A663-4087-E0AC-073E9D816095}"/>
          </ac:spMkLst>
        </pc:spChg>
      </pc:sldChg>
      <pc:sldChg chg="addSp modSp new mod ord">
        <pc:chgData name="Øystein Øvrebø" userId="de74243120c2f885" providerId="LiveId" clId="{15943384-8BA3-470F-8E99-9ECAFD4FCF4E}" dt="2023-03-28T22:51:46.962" v="767" actId="1076"/>
        <pc:sldMkLst>
          <pc:docMk/>
          <pc:sldMk cId="1599576621" sldId="265"/>
        </pc:sldMkLst>
        <pc:spChg chg="mod">
          <ac:chgData name="Øystein Øvrebø" userId="de74243120c2f885" providerId="LiveId" clId="{15943384-8BA3-470F-8E99-9ECAFD4FCF4E}" dt="2023-03-28T22:43:46.390" v="663" actId="20577"/>
          <ac:spMkLst>
            <pc:docMk/>
            <pc:sldMk cId="1599576621" sldId="265"/>
            <ac:spMk id="2" creationId="{97E46699-2513-A326-9EE4-05D7A363A5CC}"/>
          </ac:spMkLst>
        </pc:spChg>
        <pc:spChg chg="mod">
          <ac:chgData name="Øystein Øvrebø" userId="de74243120c2f885" providerId="LiveId" clId="{15943384-8BA3-470F-8E99-9ECAFD4FCF4E}" dt="2023-03-28T22:51:46.962" v="767" actId="1076"/>
          <ac:spMkLst>
            <pc:docMk/>
            <pc:sldMk cId="1599576621" sldId="265"/>
            <ac:spMk id="3" creationId="{C5CA2172-ECAC-55C8-B723-36D73398085A}"/>
          </ac:spMkLst>
        </pc:spChg>
        <pc:spChg chg="add mod">
          <ac:chgData name="Øystein Øvrebø" userId="de74243120c2f885" providerId="LiveId" clId="{15943384-8BA3-470F-8E99-9ECAFD4FCF4E}" dt="2023-03-28T22:51:40.509" v="766" actId="1076"/>
          <ac:spMkLst>
            <pc:docMk/>
            <pc:sldMk cId="1599576621" sldId="265"/>
            <ac:spMk id="5" creationId="{5507ECDC-BD82-E454-CC58-726ED3AE021E}"/>
          </ac:spMkLst>
        </pc:spChg>
        <pc:spChg chg="add mod">
          <ac:chgData name="Øystein Øvrebø" userId="de74243120c2f885" providerId="LiveId" clId="{15943384-8BA3-470F-8E99-9ECAFD4FCF4E}" dt="2023-03-28T22:51:23.942" v="764" actId="12"/>
          <ac:spMkLst>
            <pc:docMk/>
            <pc:sldMk cId="1599576621" sldId="265"/>
            <ac:spMk id="7" creationId="{E9BCFC7F-69B2-58F9-E358-4AB89554718A}"/>
          </ac:spMkLst>
        </pc:spChg>
      </pc:sldChg>
      <pc:sldChg chg="addSp modSp new mod">
        <pc:chgData name="Øystein Øvrebø" userId="de74243120c2f885" providerId="LiveId" clId="{15943384-8BA3-470F-8E99-9ECAFD4FCF4E}" dt="2023-03-28T22:50:42.800" v="760" actId="6549"/>
        <pc:sldMkLst>
          <pc:docMk/>
          <pc:sldMk cId="1801375391" sldId="266"/>
        </pc:sldMkLst>
        <pc:spChg chg="mod">
          <ac:chgData name="Øystein Øvrebø" userId="de74243120c2f885" providerId="LiveId" clId="{15943384-8BA3-470F-8E99-9ECAFD4FCF4E}" dt="2023-03-28T22:50:42.800" v="760" actId="6549"/>
          <ac:spMkLst>
            <pc:docMk/>
            <pc:sldMk cId="1801375391" sldId="266"/>
            <ac:spMk id="2" creationId="{3A71C164-2FF5-7EF6-AD0E-665381DB0B4D}"/>
          </ac:spMkLst>
        </pc:spChg>
        <pc:spChg chg="mod">
          <ac:chgData name="Øystein Øvrebø" userId="de74243120c2f885" providerId="LiveId" clId="{15943384-8BA3-470F-8E99-9ECAFD4FCF4E}" dt="2023-03-28T22:48:21.653" v="699" actId="1076"/>
          <ac:spMkLst>
            <pc:docMk/>
            <pc:sldMk cId="1801375391" sldId="266"/>
            <ac:spMk id="3" creationId="{B6987010-1ECE-33BB-0DD8-9E29E7289C8C}"/>
          </ac:spMkLst>
        </pc:spChg>
        <pc:spChg chg="add mod">
          <ac:chgData name="Øystein Øvrebø" userId="de74243120c2f885" providerId="LiveId" clId="{15943384-8BA3-470F-8E99-9ECAFD4FCF4E}" dt="2023-03-28T22:47:33.874" v="694" actId="1076"/>
          <ac:spMkLst>
            <pc:docMk/>
            <pc:sldMk cId="1801375391" sldId="266"/>
            <ac:spMk id="5" creationId="{ED557E4A-373D-BAC6-5AF4-416C32704FA9}"/>
          </ac:spMkLst>
        </pc:spChg>
        <pc:spChg chg="add mod">
          <ac:chgData name="Øystein Øvrebø" userId="de74243120c2f885" providerId="LiveId" clId="{15943384-8BA3-470F-8E99-9ECAFD4FCF4E}" dt="2023-03-28T22:47:13.542" v="691" actId="12"/>
          <ac:spMkLst>
            <pc:docMk/>
            <pc:sldMk cId="1801375391" sldId="266"/>
            <ac:spMk id="7" creationId="{6A996262-2BA7-3B58-407B-2DFD1700F87D}"/>
          </ac:spMkLst>
        </pc:spChg>
        <pc:spChg chg="add mod">
          <ac:chgData name="Øystein Øvrebø" userId="de74243120c2f885" providerId="LiveId" clId="{15943384-8BA3-470F-8E99-9ECAFD4FCF4E}" dt="2023-03-28T22:50:29.226" v="731" actId="1076"/>
          <ac:spMkLst>
            <pc:docMk/>
            <pc:sldMk cId="1801375391" sldId="266"/>
            <ac:spMk id="9" creationId="{CD962951-52A0-4D91-F159-CF6A5DA8BDD2}"/>
          </ac:spMkLst>
        </pc:spChg>
      </pc:sldChg>
      <pc:sldChg chg="addSp delSp modSp new mod">
        <pc:chgData name="Øystein Øvrebø" userId="de74243120c2f885" providerId="LiveId" clId="{15943384-8BA3-470F-8E99-9ECAFD4FCF4E}" dt="2023-03-28T23:18:27.549" v="859" actId="20577"/>
        <pc:sldMkLst>
          <pc:docMk/>
          <pc:sldMk cId="1811503636" sldId="267"/>
        </pc:sldMkLst>
        <pc:spChg chg="mod">
          <ac:chgData name="Øystein Øvrebø" userId="de74243120c2f885" providerId="LiveId" clId="{15943384-8BA3-470F-8E99-9ECAFD4FCF4E}" dt="2023-03-28T23:11:58.420" v="843" actId="12"/>
          <ac:spMkLst>
            <pc:docMk/>
            <pc:sldMk cId="1811503636" sldId="267"/>
            <ac:spMk id="2" creationId="{CC69600A-9238-09D0-7314-C4E6328C84D9}"/>
          </ac:spMkLst>
        </pc:spChg>
        <pc:spChg chg="del">
          <ac:chgData name="Øystein Øvrebø" userId="de74243120c2f885" providerId="LiveId" clId="{15943384-8BA3-470F-8E99-9ECAFD4FCF4E}" dt="2023-03-28T23:10:27.365" v="812"/>
          <ac:spMkLst>
            <pc:docMk/>
            <pc:sldMk cId="1811503636" sldId="267"/>
            <ac:spMk id="3" creationId="{223734ED-4ACF-68BE-FC57-157121EAA4E2}"/>
          </ac:spMkLst>
        </pc:spChg>
        <pc:spChg chg="add mod">
          <ac:chgData name="Øystein Øvrebø" userId="de74243120c2f885" providerId="LiveId" clId="{15943384-8BA3-470F-8E99-9ECAFD4FCF4E}" dt="2023-03-28T23:18:27.549" v="859" actId="20577"/>
          <ac:spMkLst>
            <pc:docMk/>
            <pc:sldMk cId="1811503636" sldId="267"/>
            <ac:spMk id="4" creationId="{1A64BA43-07F7-7AE1-788C-795F75C29A55}"/>
          </ac:spMkLst>
        </pc:spChg>
        <pc:picChg chg="add del">
          <ac:chgData name="Øystein Øvrebø" userId="de74243120c2f885" providerId="LiveId" clId="{15943384-8BA3-470F-8E99-9ECAFD4FCF4E}" dt="2023-03-28T23:17:00.695" v="850" actId="22"/>
          <ac:picMkLst>
            <pc:docMk/>
            <pc:sldMk cId="1811503636" sldId="267"/>
            <ac:picMk id="6" creationId="{AB1A161C-2977-C9CE-C2CD-F6EDFB141FFD}"/>
          </ac:picMkLst>
        </pc:picChg>
      </pc:sldChg>
    </pc:docChg>
  </pc:docChgLst>
  <pc:docChgLst>
    <pc:chgData name="Øystein Øvrebø" userId="de74243120c2f885" providerId="LiveId" clId="{17DD71B5-F0EE-443B-95BD-640EE0CBB7A2}"/>
    <pc:docChg chg="undo custSel addSld delSld modSld sldOrd">
      <pc:chgData name="Øystein Øvrebø" userId="de74243120c2f885" providerId="LiveId" clId="{17DD71B5-F0EE-443B-95BD-640EE0CBB7A2}" dt="2023-03-31T06:21:32.162" v="6510" actId="255"/>
      <pc:docMkLst>
        <pc:docMk/>
      </pc:docMkLst>
      <pc:sldChg chg="modNotesTx">
        <pc:chgData name="Øystein Øvrebø" userId="de74243120c2f885" providerId="LiveId" clId="{17DD71B5-F0EE-443B-95BD-640EE0CBB7A2}" dt="2023-03-30T10:04:33.068" v="2891" actId="20577"/>
        <pc:sldMkLst>
          <pc:docMk/>
          <pc:sldMk cId="1743042079" sldId="256"/>
        </pc:sldMkLst>
      </pc:sldChg>
      <pc:sldChg chg="addSp delSp modSp mod ord">
        <pc:chgData name="Øystein Øvrebø" userId="de74243120c2f885" providerId="LiveId" clId="{17DD71B5-F0EE-443B-95BD-640EE0CBB7A2}" dt="2023-03-30T12:29:24.537" v="4025" actId="5793"/>
        <pc:sldMkLst>
          <pc:docMk/>
          <pc:sldMk cId="1031293108" sldId="257"/>
        </pc:sldMkLst>
        <pc:spChg chg="mod">
          <ac:chgData name="Øystein Øvrebø" userId="de74243120c2f885" providerId="LiveId" clId="{17DD71B5-F0EE-443B-95BD-640EE0CBB7A2}" dt="2023-03-30T12:14:03.170" v="3697" actId="20577"/>
          <ac:spMkLst>
            <pc:docMk/>
            <pc:sldMk cId="1031293108" sldId="257"/>
            <ac:spMk id="2" creationId="{BF8216C4-9785-49F9-7C2C-2BB91AAB5CB2}"/>
          </ac:spMkLst>
        </pc:spChg>
        <pc:spChg chg="add mod">
          <ac:chgData name="Øystein Øvrebø" userId="de74243120c2f885" providerId="LiveId" clId="{17DD71B5-F0EE-443B-95BD-640EE0CBB7A2}" dt="2023-03-30T12:29:24.537" v="4025" actId="5793"/>
          <ac:spMkLst>
            <pc:docMk/>
            <pc:sldMk cId="1031293108" sldId="257"/>
            <ac:spMk id="3" creationId="{9898E2A0-EEB5-76ED-321A-182883606F5C}"/>
          </ac:spMkLst>
        </pc:spChg>
        <pc:spChg chg="add mod">
          <ac:chgData name="Øystein Øvrebø" userId="de74243120c2f885" providerId="LiveId" clId="{17DD71B5-F0EE-443B-95BD-640EE0CBB7A2}" dt="2023-03-30T09:00:07.882" v="1461" actId="1076"/>
          <ac:spMkLst>
            <pc:docMk/>
            <pc:sldMk cId="1031293108" sldId="257"/>
            <ac:spMk id="4" creationId="{488ABAF4-8B68-C9FE-DA69-DB979AEA67B8}"/>
          </ac:spMkLst>
        </pc:spChg>
        <pc:spChg chg="del mod">
          <ac:chgData name="Øystein Øvrebø" userId="de74243120c2f885" providerId="LiveId" clId="{17DD71B5-F0EE-443B-95BD-640EE0CBB7A2}" dt="2023-03-30T08:58:03.497" v="1404" actId="478"/>
          <ac:spMkLst>
            <pc:docMk/>
            <pc:sldMk cId="1031293108" sldId="257"/>
            <ac:spMk id="5" creationId="{E814528B-EC96-213A-182F-F7ACE393DCF4}"/>
          </ac:spMkLst>
        </pc:spChg>
        <pc:spChg chg="mod">
          <ac:chgData name="Øystein Øvrebø" userId="de74243120c2f885" providerId="LiveId" clId="{17DD71B5-F0EE-443B-95BD-640EE0CBB7A2}" dt="2023-03-30T08:58:59.636" v="1449" actId="255"/>
          <ac:spMkLst>
            <pc:docMk/>
            <pc:sldMk cId="1031293108" sldId="257"/>
            <ac:spMk id="6" creationId="{F3B3B276-2787-F1EA-ACDE-8160A759B4F2}"/>
          </ac:spMkLst>
        </pc:spChg>
        <pc:spChg chg="add del mod">
          <ac:chgData name="Øystein Øvrebø" userId="de74243120c2f885" providerId="LiveId" clId="{17DD71B5-F0EE-443B-95BD-640EE0CBB7A2}" dt="2023-03-30T08:58:04.857" v="1406" actId="478"/>
          <ac:spMkLst>
            <pc:docMk/>
            <pc:sldMk cId="1031293108" sldId="257"/>
            <ac:spMk id="8" creationId="{30CC5185-7BEC-4A8A-E327-E0D1D45CCE11}"/>
          </ac:spMkLst>
        </pc:spChg>
        <pc:spChg chg="add mod">
          <ac:chgData name="Øystein Øvrebø" userId="de74243120c2f885" providerId="LiveId" clId="{17DD71B5-F0EE-443B-95BD-640EE0CBB7A2}" dt="2023-03-30T09:00:02.543" v="1460" actId="1076"/>
          <ac:spMkLst>
            <pc:docMk/>
            <pc:sldMk cId="1031293108" sldId="257"/>
            <ac:spMk id="9" creationId="{32B83AB0-81AA-0C69-2DD1-5B973C2A0C2F}"/>
          </ac:spMkLst>
        </pc:spChg>
        <pc:spChg chg="add mod">
          <ac:chgData name="Øystein Øvrebø" userId="de74243120c2f885" providerId="LiveId" clId="{17DD71B5-F0EE-443B-95BD-640EE0CBB7A2}" dt="2023-03-30T09:00:33.741" v="1463" actId="1076"/>
          <ac:spMkLst>
            <pc:docMk/>
            <pc:sldMk cId="1031293108" sldId="257"/>
            <ac:spMk id="11" creationId="{8D91C437-2DA9-090E-96FE-5201A3F69D75}"/>
          </ac:spMkLst>
        </pc:spChg>
      </pc:sldChg>
      <pc:sldChg chg="addSp delSp modSp mod">
        <pc:chgData name="Øystein Øvrebø" userId="de74243120c2f885" providerId="LiveId" clId="{17DD71B5-F0EE-443B-95BD-640EE0CBB7A2}" dt="2023-03-30T12:43:01.530" v="4284" actId="20577"/>
        <pc:sldMkLst>
          <pc:docMk/>
          <pc:sldMk cId="2166304400" sldId="258"/>
        </pc:sldMkLst>
        <pc:spChg chg="add del mod">
          <ac:chgData name="Øystein Øvrebø" userId="de74243120c2f885" providerId="LiveId" clId="{17DD71B5-F0EE-443B-95BD-640EE0CBB7A2}" dt="2023-03-30T12:28:21.587" v="3986"/>
          <ac:spMkLst>
            <pc:docMk/>
            <pc:sldMk cId="2166304400" sldId="258"/>
            <ac:spMk id="4" creationId="{113AE78B-EB01-0BE1-B443-3D89BF1D1A1D}"/>
          </ac:spMkLst>
        </pc:spChg>
        <pc:spChg chg="mod">
          <ac:chgData name="Øystein Øvrebø" userId="de74243120c2f885" providerId="LiveId" clId="{17DD71B5-F0EE-443B-95BD-640EE0CBB7A2}" dt="2023-03-30T12:43:01.530" v="4284" actId="20577"/>
          <ac:spMkLst>
            <pc:docMk/>
            <pc:sldMk cId="2166304400" sldId="258"/>
            <ac:spMk id="7" creationId="{1CA4D277-030A-F429-27B1-093D89489748}"/>
          </ac:spMkLst>
        </pc:spChg>
        <pc:picChg chg="del mod">
          <ac:chgData name="Øystein Øvrebø" userId="de74243120c2f885" providerId="LiveId" clId="{17DD71B5-F0EE-443B-95BD-640EE0CBB7A2}" dt="2023-03-30T12:27:44.353" v="3985" actId="478"/>
          <ac:picMkLst>
            <pc:docMk/>
            <pc:sldMk cId="2166304400" sldId="258"/>
            <ac:picMk id="5" creationId="{C19A68EF-B844-393B-44C5-A4603A8816BD}"/>
          </ac:picMkLst>
        </pc:picChg>
        <pc:picChg chg="add mod">
          <ac:chgData name="Øystein Øvrebø" userId="de74243120c2f885" providerId="LiveId" clId="{17DD71B5-F0EE-443B-95BD-640EE0CBB7A2}" dt="2023-03-30T12:28:48.711" v="4018" actId="1076"/>
          <ac:picMkLst>
            <pc:docMk/>
            <pc:sldMk cId="2166304400" sldId="258"/>
            <ac:picMk id="2050" creationId="{1437C3D4-973B-1692-05DB-F410B810BEF4}"/>
          </ac:picMkLst>
        </pc:picChg>
      </pc:sldChg>
      <pc:sldChg chg="modSp mod">
        <pc:chgData name="Øystein Øvrebø" userId="de74243120c2f885" providerId="LiveId" clId="{17DD71B5-F0EE-443B-95BD-640EE0CBB7A2}" dt="2023-03-30T12:46:26.451" v="4376" actId="20577"/>
        <pc:sldMkLst>
          <pc:docMk/>
          <pc:sldMk cId="1059372245" sldId="259"/>
        </pc:sldMkLst>
        <pc:spChg chg="mod">
          <ac:chgData name="Øystein Øvrebø" userId="de74243120c2f885" providerId="LiveId" clId="{17DD71B5-F0EE-443B-95BD-640EE0CBB7A2}" dt="2023-03-30T10:02:10.302" v="2779" actId="20577"/>
          <ac:spMkLst>
            <pc:docMk/>
            <pc:sldMk cId="1059372245" sldId="259"/>
            <ac:spMk id="2" creationId="{836D21C6-51C2-FF5F-F44F-FDA2FAA161F4}"/>
          </ac:spMkLst>
        </pc:spChg>
        <pc:spChg chg="mod">
          <ac:chgData name="Øystein Øvrebø" userId="de74243120c2f885" providerId="LiveId" clId="{17DD71B5-F0EE-443B-95BD-640EE0CBB7A2}" dt="2023-03-30T12:46:26.451" v="4376" actId="20577"/>
          <ac:spMkLst>
            <pc:docMk/>
            <pc:sldMk cId="1059372245" sldId="259"/>
            <ac:spMk id="3" creationId="{79951134-6FB6-BD38-6356-67CBD342F141}"/>
          </ac:spMkLst>
        </pc:spChg>
      </pc:sldChg>
      <pc:sldChg chg="addSp modSp mod">
        <pc:chgData name="Øystein Øvrebø" userId="de74243120c2f885" providerId="LiveId" clId="{17DD71B5-F0EE-443B-95BD-640EE0CBB7A2}" dt="2023-03-30T12:43:41.161" v="4290" actId="1076"/>
        <pc:sldMkLst>
          <pc:docMk/>
          <pc:sldMk cId="3102014958" sldId="260"/>
        </pc:sldMkLst>
        <pc:spChg chg="add mod">
          <ac:chgData name="Øystein Øvrebø" userId="de74243120c2f885" providerId="LiveId" clId="{17DD71B5-F0EE-443B-95BD-640EE0CBB7A2}" dt="2023-03-30T12:43:41.161" v="4290" actId="1076"/>
          <ac:spMkLst>
            <pc:docMk/>
            <pc:sldMk cId="3102014958" sldId="260"/>
            <ac:spMk id="4" creationId="{22B2C342-3C66-2CDF-2609-5F27765050F1}"/>
          </ac:spMkLst>
        </pc:spChg>
        <pc:picChg chg="mod">
          <ac:chgData name="Øystein Øvrebø" userId="de74243120c2f885" providerId="LiveId" clId="{17DD71B5-F0EE-443B-95BD-640EE0CBB7A2}" dt="2023-03-30T12:43:35.912" v="4289" actId="1076"/>
          <ac:picMkLst>
            <pc:docMk/>
            <pc:sldMk cId="3102014958" sldId="260"/>
            <ac:picMk id="3" creationId="{DF0EAD21-54F6-1EAB-638C-17A766ED2CF7}"/>
          </ac:picMkLst>
        </pc:picChg>
      </pc:sldChg>
      <pc:sldChg chg="del">
        <pc:chgData name="Øystein Øvrebø" userId="de74243120c2f885" providerId="LiveId" clId="{17DD71B5-F0EE-443B-95BD-640EE0CBB7A2}" dt="2023-03-30T09:55:24.387" v="2716" actId="47"/>
        <pc:sldMkLst>
          <pc:docMk/>
          <pc:sldMk cId="186488523" sldId="261"/>
        </pc:sldMkLst>
      </pc:sldChg>
      <pc:sldChg chg="modSp mod ord">
        <pc:chgData name="Øystein Øvrebø" userId="de74243120c2f885" providerId="LiveId" clId="{17DD71B5-F0EE-443B-95BD-640EE0CBB7A2}" dt="2023-03-30T12:38:37.041" v="4133" actId="20577"/>
        <pc:sldMkLst>
          <pc:docMk/>
          <pc:sldMk cId="2616327165" sldId="263"/>
        </pc:sldMkLst>
        <pc:spChg chg="mod">
          <ac:chgData name="Øystein Øvrebø" userId="de74243120c2f885" providerId="LiveId" clId="{17DD71B5-F0EE-443B-95BD-640EE0CBB7A2}" dt="2023-03-30T12:38:37.041" v="4133" actId="20577"/>
          <ac:spMkLst>
            <pc:docMk/>
            <pc:sldMk cId="2616327165" sldId="263"/>
            <ac:spMk id="3" creationId="{AB60FBC1-BAF7-16E0-1DE2-5F5DA7017994}"/>
          </ac:spMkLst>
        </pc:spChg>
      </pc:sldChg>
      <pc:sldChg chg="ord">
        <pc:chgData name="Øystein Øvrebø" userId="de74243120c2f885" providerId="LiveId" clId="{17DD71B5-F0EE-443B-95BD-640EE0CBB7A2}" dt="2023-03-30T09:59:28.324" v="2736"/>
        <pc:sldMkLst>
          <pc:docMk/>
          <pc:sldMk cId="2002388460" sldId="264"/>
        </pc:sldMkLst>
      </pc:sldChg>
      <pc:sldChg chg="modSp mod ord">
        <pc:chgData name="Øystein Øvrebø" userId="de74243120c2f885" providerId="LiveId" clId="{17DD71B5-F0EE-443B-95BD-640EE0CBB7A2}" dt="2023-03-30T13:02:14.996" v="4646" actId="20577"/>
        <pc:sldMkLst>
          <pc:docMk/>
          <pc:sldMk cId="1599576621" sldId="265"/>
        </pc:sldMkLst>
        <pc:spChg chg="mod">
          <ac:chgData name="Øystein Øvrebø" userId="de74243120c2f885" providerId="LiveId" clId="{17DD71B5-F0EE-443B-95BD-640EE0CBB7A2}" dt="2023-03-30T13:02:14.996" v="4646" actId="20577"/>
          <ac:spMkLst>
            <pc:docMk/>
            <pc:sldMk cId="1599576621" sldId="265"/>
            <ac:spMk id="2" creationId="{97E46699-2513-A326-9EE4-05D7A363A5CC}"/>
          </ac:spMkLst>
        </pc:spChg>
      </pc:sldChg>
      <pc:sldChg chg="ord">
        <pc:chgData name="Øystein Øvrebø" userId="de74243120c2f885" providerId="LiveId" clId="{17DD71B5-F0EE-443B-95BD-640EE0CBB7A2}" dt="2023-03-30T09:59:19.904" v="2734"/>
        <pc:sldMkLst>
          <pc:docMk/>
          <pc:sldMk cId="1801375391" sldId="266"/>
        </pc:sldMkLst>
      </pc:sldChg>
      <pc:sldChg chg="modSp mod ord">
        <pc:chgData name="Øystein Øvrebø" userId="de74243120c2f885" providerId="LiveId" clId="{17DD71B5-F0EE-443B-95BD-640EE0CBB7A2}" dt="2023-03-30T09:50:16.675" v="2552"/>
        <pc:sldMkLst>
          <pc:docMk/>
          <pc:sldMk cId="1811503636" sldId="267"/>
        </pc:sldMkLst>
        <pc:spChg chg="mod">
          <ac:chgData name="Øystein Øvrebø" userId="de74243120c2f885" providerId="LiveId" clId="{17DD71B5-F0EE-443B-95BD-640EE0CBB7A2}" dt="2023-03-30T09:49:52.060" v="2546" actId="20577"/>
          <ac:spMkLst>
            <pc:docMk/>
            <pc:sldMk cId="1811503636" sldId="267"/>
            <ac:spMk id="2" creationId="{CC69600A-9238-09D0-7314-C4E6328C84D9}"/>
          </ac:spMkLst>
        </pc:spChg>
        <pc:spChg chg="mod">
          <ac:chgData name="Øystein Øvrebø" userId="de74243120c2f885" providerId="LiveId" clId="{17DD71B5-F0EE-443B-95BD-640EE0CBB7A2}" dt="2023-03-30T09:50:16.675" v="2552"/>
          <ac:spMkLst>
            <pc:docMk/>
            <pc:sldMk cId="1811503636" sldId="267"/>
            <ac:spMk id="4" creationId="{1A64BA43-07F7-7AE1-788C-795F75C29A55}"/>
          </ac:spMkLst>
        </pc:spChg>
      </pc:sldChg>
      <pc:sldChg chg="modSp new mod ord">
        <pc:chgData name="Øystein Øvrebø" userId="de74243120c2f885" providerId="LiveId" clId="{17DD71B5-F0EE-443B-95BD-640EE0CBB7A2}" dt="2023-03-30T12:45:42.087" v="4329" actId="20577"/>
        <pc:sldMkLst>
          <pc:docMk/>
          <pc:sldMk cId="894488042" sldId="268"/>
        </pc:sldMkLst>
        <pc:spChg chg="mod">
          <ac:chgData name="Øystein Øvrebø" userId="de74243120c2f885" providerId="LiveId" clId="{17DD71B5-F0EE-443B-95BD-640EE0CBB7A2}" dt="2023-03-29T06:51:32.466" v="22" actId="20577"/>
          <ac:spMkLst>
            <pc:docMk/>
            <pc:sldMk cId="894488042" sldId="268"/>
            <ac:spMk id="2" creationId="{0AC9D868-20F3-F9FC-62CE-227CF407743E}"/>
          </ac:spMkLst>
        </pc:spChg>
        <pc:spChg chg="mod">
          <ac:chgData name="Øystein Øvrebø" userId="de74243120c2f885" providerId="LiveId" clId="{17DD71B5-F0EE-443B-95BD-640EE0CBB7A2}" dt="2023-03-30T12:45:42.087" v="4329" actId="20577"/>
          <ac:spMkLst>
            <pc:docMk/>
            <pc:sldMk cId="894488042" sldId="268"/>
            <ac:spMk id="3" creationId="{8B4A2937-2732-937C-C9AC-81F91D911D25}"/>
          </ac:spMkLst>
        </pc:spChg>
      </pc:sldChg>
      <pc:sldChg chg="del">
        <pc:chgData name="Øystein Øvrebø" userId="de74243120c2f885" providerId="LiveId" clId="{17DD71B5-F0EE-443B-95BD-640EE0CBB7A2}" dt="2023-03-29T06:49:34.071" v="0" actId="47"/>
        <pc:sldMkLst>
          <pc:docMk/>
          <pc:sldMk cId="3694085069" sldId="268"/>
        </pc:sldMkLst>
      </pc:sldChg>
      <pc:sldChg chg="modSp new del mod ord">
        <pc:chgData name="Øystein Øvrebø" userId="de74243120c2f885" providerId="LiveId" clId="{17DD71B5-F0EE-443B-95BD-640EE0CBB7A2}" dt="2023-03-30T09:03:43.793" v="1510" actId="47"/>
        <pc:sldMkLst>
          <pc:docMk/>
          <pc:sldMk cId="3649929503" sldId="269"/>
        </pc:sldMkLst>
        <pc:spChg chg="mod">
          <ac:chgData name="Øystein Øvrebø" userId="de74243120c2f885" providerId="LiveId" clId="{17DD71B5-F0EE-443B-95BD-640EE0CBB7A2}" dt="2023-03-30T07:52:15.101" v="324" actId="20577"/>
          <ac:spMkLst>
            <pc:docMk/>
            <pc:sldMk cId="3649929503" sldId="269"/>
            <ac:spMk id="2" creationId="{364CA952-6860-A9C2-D5C8-228AEE1464A7}"/>
          </ac:spMkLst>
        </pc:spChg>
      </pc:sldChg>
      <pc:sldChg chg="addSp delSp modSp new mod">
        <pc:chgData name="Øystein Øvrebø" userId="de74243120c2f885" providerId="LiveId" clId="{17DD71B5-F0EE-443B-95BD-640EE0CBB7A2}" dt="2023-03-30T07:57:06.532" v="363" actId="22"/>
        <pc:sldMkLst>
          <pc:docMk/>
          <pc:sldMk cId="2528889754" sldId="270"/>
        </pc:sldMkLst>
        <pc:spChg chg="mod">
          <ac:chgData name="Øystein Øvrebø" userId="de74243120c2f885" providerId="LiveId" clId="{17DD71B5-F0EE-443B-95BD-640EE0CBB7A2}" dt="2023-03-30T07:54:00.179" v="348" actId="20577"/>
          <ac:spMkLst>
            <pc:docMk/>
            <pc:sldMk cId="2528889754" sldId="270"/>
            <ac:spMk id="2" creationId="{60A77930-6A98-7193-63B8-EA6BA0667B90}"/>
          </ac:spMkLst>
        </pc:spChg>
        <pc:spChg chg="del mod">
          <ac:chgData name="Øystein Øvrebø" userId="de74243120c2f885" providerId="LiveId" clId="{17DD71B5-F0EE-443B-95BD-640EE0CBB7A2}" dt="2023-03-30T07:57:04.639" v="362" actId="478"/>
          <ac:spMkLst>
            <pc:docMk/>
            <pc:sldMk cId="2528889754" sldId="270"/>
            <ac:spMk id="3" creationId="{AE13AB06-735D-398D-27C3-B019D029E48F}"/>
          </ac:spMkLst>
        </pc:spChg>
        <pc:spChg chg="add del mod">
          <ac:chgData name="Øystein Øvrebø" userId="de74243120c2f885" providerId="LiveId" clId="{17DD71B5-F0EE-443B-95BD-640EE0CBB7A2}" dt="2023-03-30T07:57:06.532" v="363" actId="22"/>
          <ac:spMkLst>
            <pc:docMk/>
            <pc:sldMk cId="2528889754" sldId="270"/>
            <ac:spMk id="7" creationId="{38AF49E1-A3A3-CBF9-6EF6-443EFAFE5B70}"/>
          </ac:spMkLst>
        </pc:spChg>
        <pc:picChg chg="add del mod">
          <ac:chgData name="Øystein Øvrebø" userId="de74243120c2f885" providerId="LiveId" clId="{17DD71B5-F0EE-443B-95BD-640EE0CBB7A2}" dt="2023-03-30T07:56:59.847" v="361" actId="22"/>
          <ac:picMkLst>
            <pc:docMk/>
            <pc:sldMk cId="2528889754" sldId="270"/>
            <ac:picMk id="5" creationId="{DBFC3AA7-74CE-6320-5CAC-33C9666D5A2E}"/>
          </ac:picMkLst>
        </pc:picChg>
        <pc:picChg chg="add mod ord">
          <ac:chgData name="Øystein Øvrebø" userId="de74243120c2f885" providerId="LiveId" clId="{17DD71B5-F0EE-443B-95BD-640EE0CBB7A2}" dt="2023-03-30T07:57:06.532" v="363" actId="22"/>
          <ac:picMkLst>
            <pc:docMk/>
            <pc:sldMk cId="2528889754" sldId="270"/>
            <ac:picMk id="9" creationId="{8397D7D1-F622-4312-9388-45494D33B229}"/>
          </ac:picMkLst>
        </pc:picChg>
      </pc:sldChg>
      <pc:sldChg chg="addSp modSp new mod">
        <pc:chgData name="Øystein Øvrebø" userId="de74243120c2f885" providerId="LiveId" clId="{17DD71B5-F0EE-443B-95BD-640EE0CBB7A2}" dt="2023-03-30T09:08:04.321" v="1604" actId="1076"/>
        <pc:sldMkLst>
          <pc:docMk/>
          <pc:sldMk cId="3832336949" sldId="271"/>
        </pc:sldMkLst>
        <pc:spChg chg="mod">
          <ac:chgData name="Øystein Øvrebø" userId="de74243120c2f885" providerId="LiveId" clId="{17DD71B5-F0EE-443B-95BD-640EE0CBB7A2}" dt="2023-03-30T07:57:24.898" v="389" actId="20577"/>
          <ac:spMkLst>
            <pc:docMk/>
            <pc:sldMk cId="3832336949" sldId="271"/>
            <ac:spMk id="2" creationId="{757077C4-BD17-F4AB-F10E-13BF65D18EE9}"/>
          </ac:spMkLst>
        </pc:spChg>
        <pc:spChg chg="mod">
          <ac:chgData name="Øystein Øvrebø" userId="de74243120c2f885" providerId="LiveId" clId="{17DD71B5-F0EE-443B-95BD-640EE0CBB7A2}" dt="2023-03-30T09:08:00.706" v="1603" actId="1076"/>
          <ac:spMkLst>
            <pc:docMk/>
            <pc:sldMk cId="3832336949" sldId="271"/>
            <ac:spMk id="3" creationId="{D0A80525-9E02-421D-5385-5FDC44AA59EF}"/>
          </ac:spMkLst>
        </pc:spChg>
        <pc:picChg chg="add mod">
          <ac:chgData name="Øystein Øvrebø" userId="de74243120c2f885" providerId="LiveId" clId="{17DD71B5-F0EE-443B-95BD-640EE0CBB7A2}" dt="2023-03-30T09:07:54.002" v="1602" actId="1076"/>
          <ac:picMkLst>
            <pc:docMk/>
            <pc:sldMk cId="3832336949" sldId="271"/>
            <ac:picMk id="5" creationId="{1162E754-2089-A0DC-DAD6-C89D8F608198}"/>
          </ac:picMkLst>
        </pc:picChg>
        <pc:picChg chg="add mod">
          <ac:chgData name="Øystein Øvrebø" userId="de74243120c2f885" providerId="LiveId" clId="{17DD71B5-F0EE-443B-95BD-640EE0CBB7A2}" dt="2023-03-30T09:08:04.321" v="1604" actId="1076"/>
          <ac:picMkLst>
            <pc:docMk/>
            <pc:sldMk cId="3832336949" sldId="271"/>
            <ac:picMk id="1026" creationId="{AA736118-7D95-BA88-5389-D5A67434A328}"/>
          </ac:picMkLst>
        </pc:picChg>
      </pc:sldChg>
      <pc:sldChg chg="modSp new mod">
        <pc:chgData name="Øystein Øvrebø" userId="de74243120c2f885" providerId="LiveId" clId="{17DD71B5-F0EE-443B-95BD-640EE0CBB7A2}" dt="2023-03-30T09:09:15.197" v="1679" actId="1076"/>
        <pc:sldMkLst>
          <pc:docMk/>
          <pc:sldMk cId="1785911812" sldId="272"/>
        </pc:sldMkLst>
        <pc:spChg chg="mod">
          <ac:chgData name="Øystein Øvrebø" userId="de74243120c2f885" providerId="LiveId" clId="{17DD71B5-F0EE-443B-95BD-640EE0CBB7A2}" dt="2023-03-30T08:07:27.665" v="717" actId="20577"/>
          <ac:spMkLst>
            <pc:docMk/>
            <pc:sldMk cId="1785911812" sldId="272"/>
            <ac:spMk id="2" creationId="{9DA64E4F-387D-01FD-46AD-7D0CB9DB18B7}"/>
          </ac:spMkLst>
        </pc:spChg>
        <pc:spChg chg="mod">
          <ac:chgData name="Øystein Øvrebø" userId="de74243120c2f885" providerId="LiveId" clId="{17DD71B5-F0EE-443B-95BD-640EE0CBB7A2}" dt="2023-03-30T09:09:15.197" v="1679" actId="1076"/>
          <ac:spMkLst>
            <pc:docMk/>
            <pc:sldMk cId="1785911812" sldId="272"/>
            <ac:spMk id="3" creationId="{D93B384D-6481-A352-B104-CC1794F87578}"/>
          </ac:spMkLst>
        </pc:spChg>
      </pc:sldChg>
      <pc:sldChg chg="addSp modSp new mod">
        <pc:chgData name="Øystein Øvrebø" userId="de74243120c2f885" providerId="LiveId" clId="{17DD71B5-F0EE-443B-95BD-640EE0CBB7A2}" dt="2023-03-30T12:48:45.910" v="4427" actId="1076"/>
        <pc:sldMkLst>
          <pc:docMk/>
          <pc:sldMk cId="2677477717" sldId="273"/>
        </pc:sldMkLst>
        <pc:spChg chg="mod">
          <ac:chgData name="Øystein Øvrebø" userId="de74243120c2f885" providerId="LiveId" clId="{17DD71B5-F0EE-443B-95BD-640EE0CBB7A2}" dt="2023-03-30T08:10:10.074" v="771" actId="20577"/>
          <ac:spMkLst>
            <pc:docMk/>
            <pc:sldMk cId="2677477717" sldId="273"/>
            <ac:spMk id="2" creationId="{7B6BDE59-55B4-BB27-AB1C-0EB4180FE08C}"/>
          </ac:spMkLst>
        </pc:spChg>
        <pc:spChg chg="mod">
          <ac:chgData name="Øystein Øvrebø" userId="de74243120c2f885" providerId="LiveId" clId="{17DD71B5-F0EE-443B-95BD-640EE0CBB7A2}" dt="2023-03-30T08:10:51.187" v="784" actId="20577"/>
          <ac:spMkLst>
            <pc:docMk/>
            <pc:sldMk cId="2677477717" sldId="273"/>
            <ac:spMk id="3" creationId="{A7767FA0-B0A2-6C07-D11B-7C2865182FF1}"/>
          </ac:spMkLst>
        </pc:spChg>
        <pc:picChg chg="add mod">
          <ac:chgData name="Øystein Øvrebø" userId="de74243120c2f885" providerId="LiveId" clId="{17DD71B5-F0EE-443B-95BD-640EE0CBB7A2}" dt="2023-03-30T12:48:45.910" v="4427" actId="1076"/>
          <ac:picMkLst>
            <pc:docMk/>
            <pc:sldMk cId="2677477717" sldId="273"/>
            <ac:picMk id="5" creationId="{6C1C9A3C-5468-0666-52DD-1966461888CC}"/>
          </ac:picMkLst>
        </pc:picChg>
      </pc:sldChg>
      <pc:sldChg chg="modSp new mod">
        <pc:chgData name="Øystein Øvrebø" userId="de74243120c2f885" providerId="LiveId" clId="{17DD71B5-F0EE-443B-95BD-640EE0CBB7A2}" dt="2023-03-30T09:12:31.020" v="1768" actId="20577"/>
        <pc:sldMkLst>
          <pc:docMk/>
          <pc:sldMk cId="3755184403" sldId="274"/>
        </pc:sldMkLst>
        <pc:spChg chg="mod">
          <ac:chgData name="Øystein Øvrebø" userId="de74243120c2f885" providerId="LiveId" clId="{17DD71B5-F0EE-443B-95BD-640EE0CBB7A2}" dt="2023-03-30T08:11:36.350" v="809" actId="20577"/>
          <ac:spMkLst>
            <pc:docMk/>
            <pc:sldMk cId="3755184403" sldId="274"/>
            <ac:spMk id="2" creationId="{F3437549-6FC5-F751-0F6D-9E1CC94DC53A}"/>
          </ac:spMkLst>
        </pc:spChg>
        <pc:spChg chg="mod">
          <ac:chgData name="Øystein Øvrebø" userId="de74243120c2f885" providerId="LiveId" clId="{17DD71B5-F0EE-443B-95BD-640EE0CBB7A2}" dt="2023-03-30T09:12:31.020" v="1768" actId="20577"/>
          <ac:spMkLst>
            <pc:docMk/>
            <pc:sldMk cId="3755184403" sldId="274"/>
            <ac:spMk id="3" creationId="{D713CB69-59F4-29CD-7D84-EB814D3E7AE8}"/>
          </ac:spMkLst>
        </pc:spChg>
      </pc:sldChg>
      <pc:sldChg chg="modSp new mod">
        <pc:chgData name="Øystein Øvrebø" userId="de74243120c2f885" providerId="LiveId" clId="{17DD71B5-F0EE-443B-95BD-640EE0CBB7A2}" dt="2023-03-30T12:17:53.541" v="3820" actId="20577"/>
        <pc:sldMkLst>
          <pc:docMk/>
          <pc:sldMk cId="1551522930" sldId="275"/>
        </pc:sldMkLst>
        <pc:spChg chg="mod">
          <ac:chgData name="Øystein Øvrebø" userId="de74243120c2f885" providerId="LiveId" clId="{17DD71B5-F0EE-443B-95BD-640EE0CBB7A2}" dt="2023-03-30T12:17:30.532" v="3817" actId="20577"/>
          <ac:spMkLst>
            <pc:docMk/>
            <pc:sldMk cId="1551522930" sldId="275"/>
            <ac:spMk id="2" creationId="{469B527C-5AB4-E17B-ACE2-80EE64FBFA54}"/>
          </ac:spMkLst>
        </pc:spChg>
        <pc:spChg chg="mod">
          <ac:chgData name="Øystein Øvrebø" userId="de74243120c2f885" providerId="LiveId" clId="{17DD71B5-F0EE-443B-95BD-640EE0CBB7A2}" dt="2023-03-30T12:17:53.541" v="3820" actId="20577"/>
          <ac:spMkLst>
            <pc:docMk/>
            <pc:sldMk cId="1551522930" sldId="275"/>
            <ac:spMk id="3" creationId="{B2752304-565A-5D2E-6A67-2F8F42F6C823}"/>
          </ac:spMkLst>
        </pc:spChg>
      </pc:sldChg>
      <pc:sldChg chg="addSp modSp new mod">
        <pc:chgData name="Øystein Øvrebø" userId="de74243120c2f885" providerId="LiveId" clId="{17DD71B5-F0EE-443B-95BD-640EE0CBB7A2}" dt="2023-03-30T08:22:36.266" v="1235" actId="14100"/>
        <pc:sldMkLst>
          <pc:docMk/>
          <pc:sldMk cId="3438815999" sldId="276"/>
        </pc:sldMkLst>
        <pc:spChg chg="mod">
          <ac:chgData name="Øystein Øvrebø" userId="de74243120c2f885" providerId="LiveId" clId="{17DD71B5-F0EE-443B-95BD-640EE0CBB7A2}" dt="2023-03-30T08:20:42.083" v="1144" actId="20577"/>
          <ac:spMkLst>
            <pc:docMk/>
            <pc:sldMk cId="3438815999" sldId="276"/>
            <ac:spMk id="2" creationId="{BB0E6913-90CE-2034-BBD9-9035D26331A3}"/>
          </ac:spMkLst>
        </pc:spChg>
        <pc:spChg chg="mod">
          <ac:chgData name="Øystein Øvrebø" userId="de74243120c2f885" providerId="LiveId" clId="{17DD71B5-F0EE-443B-95BD-640EE0CBB7A2}" dt="2023-03-30T08:22:32.337" v="1234" actId="20577"/>
          <ac:spMkLst>
            <pc:docMk/>
            <pc:sldMk cId="3438815999" sldId="276"/>
            <ac:spMk id="3" creationId="{DA954FA3-8D19-5CA4-D1EF-D4DB605CE7A4}"/>
          </ac:spMkLst>
        </pc:spChg>
        <pc:picChg chg="add mod">
          <ac:chgData name="Øystein Øvrebø" userId="de74243120c2f885" providerId="LiveId" clId="{17DD71B5-F0EE-443B-95BD-640EE0CBB7A2}" dt="2023-03-30T08:22:36.266" v="1235" actId="14100"/>
          <ac:picMkLst>
            <pc:docMk/>
            <pc:sldMk cId="3438815999" sldId="276"/>
            <ac:picMk id="5" creationId="{7E2845E5-2501-182F-C81C-4C9CB423E97A}"/>
          </ac:picMkLst>
        </pc:picChg>
      </pc:sldChg>
      <pc:sldChg chg="addSp delSp modSp new mod ord">
        <pc:chgData name="Øystein Øvrebø" userId="de74243120c2f885" providerId="LiveId" clId="{17DD71B5-F0EE-443B-95BD-640EE0CBB7A2}" dt="2023-03-30T13:33:12.930" v="6017"/>
        <pc:sldMkLst>
          <pc:docMk/>
          <pc:sldMk cId="1845456686" sldId="277"/>
        </pc:sldMkLst>
        <pc:spChg chg="mod">
          <ac:chgData name="Øystein Øvrebø" userId="de74243120c2f885" providerId="LiveId" clId="{17DD71B5-F0EE-443B-95BD-640EE0CBB7A2}" dt="2023-03-30T08:27:31.001" v="1265" actId="20577"/>
          <ac:spMkLst>
            <pc:docMk/>
            <pc:sldMk cId="1845456686" sldId="277"/>
            <ac:spMk id="2" creationId="{1EEFF7D1-89E6-F1F4-50A8-5223976DDF92}"/>
          </ac:spMkLst>
        </pc:spChg>
        <pc:spChg chg="add del mod">
          <ac:chgData name="Øystein Øvrebø" userId="de74243120c2f885" providerId="LiveId" clId="{17DD71B5-F0EE-443B-95BD-640EE0CBB7A2}" dt="2023-03-30T12:18:11.889" v="3822" actId="13926"/>
          <ac:spMkLst>
            <pc:docMk/>
            <pc:sldMk cId="1845456686" sldId="277"/>
            <ac:spMk id="3" creationId="{A51F88A6-1740-29C3-A8DD-49E403A2DBF4}"/>
          </ac:spMkLst>
        </pc:spChg>
        <pc:spChg chg="add del mod">
          <ac:chgData name="Øystein Øvrebø" userId="de74243120c2f885" providerId="LiveId" clId="{17DD71B5-F0EE-443B-95BD-640EE0CBB7A2}" dt="2023-03-30T08:27:27.581" v="1255"/>
          <ac:spMkLst>
            <pc:docMk/>
            <pc:sldMk cId="1845456686" sldId="277"/>
            <ac:spMk id="4" creationId="{85B65CD4-DC1F-26A7-3AB5-3C6153FA22A1}"/>
          </ac:spMkLst>
        </pc:spChg>
        <pc:spChg chg="add mod">
          <ac:chgData name="Øystein Øvrebø" userId="de74243120c2f885" providerId="LiveId" clId="{17DD71B5-F0EE-443B-95BD-640EE0CBB7A2}" dt="2023-03-30T08:31:02.372" v="1390" actId="1076"/>
          <ac:spMkLst>
            <pc:docMk/>
            <pc:sldMk cId="1845456686" sldId="277"/>
            <ac:spMk id="6" creationId="{F9C66966-55E2-ECE9-AC74-6D38C4610C3A}"/>
          </ac:spMkLst>
        </pc:spChg>
        <pc:spChg chg="add mod">
          <ac:chgData name="Øystein Øvrebø" userId="de74243120c2f885" providerId="LiveId" clId="{17DD71B5-F0EE-443B-95BD-640EE0CBB7A2}" dt="2023-03-30T08:32:20.388" v="1392" actId="1076"/>
          <ac:spMkLst>
            <pc:docMk/>
            <pc:sldMk cId="1845456686" sldId="277"/>
            <ac:spMk id="8" creationId="{01C05F81-44E5-0B58-1E57-3AB08E1118E8}"/>
          </ac:spMkLst>
        </pc:spChg>
      </pc:sldChg>
      <pc:sldChg chg="addSp modSp new mod">
        <pc:chgData name="Øystein Øvrebø" userId="de74243120c2f885" providerId="LiveId" clId="{17DD71B5-F0EE-443B-95BD-640EE0CBB7A2}" dt="2023-03-30T12:47:34.240" v="4421" actId="20577"/>
        <pc:sldMkLst>
          <pc:docMk/>
          <pc:sldMk cId="3901952234" sldId="278"/>
        </pc:sldMkLst>
        <pc:spChg chg="mod">
          <ac:chgData name="Øystein Øvrebø" userId="de74243120c2f885" providerId="LiveId" clId="{17DD71B5-F0EE-443B-95BD-640EE0CBB7A2}" dt="2023-03-30T09:09:23.888" v="1688" actId="20577"/>
          <ac:spMkLst>
            <pc:docMk/>
            <pc:sldMk cId="3901952234" sldId="278"/>
            <ac:spMk id="2" creationId="{64FBED11-9F34-BFB6-14BC-FC1CBC5B90A4}"/>
          </ac:spMkLst>
        </pc:spChg>
        <pc:spChg chg="mod">
          <ac:chgData name="Øystein Øvrebø" userId="de74243120c2f885" providerId="LiveId" clId="{17DD71B5-F0EE-443B-95BD-640EE0CBB7A2}" dt="2023-03-30T12:47:29.612" v="4415" actId="1076"/>
          <ac:spMkLst>
            <pc:docMk/>
            <pc:sldMk cId="3901952234" sldId="278"/>
            <ac:spMk id="3" creationId="{2261F59F-FC37-2B7B-441E-4D24D18DBE49}"/>
          </ac:spMkLst>
        </pc:spChg>
        <pc:spChg chg="add mod">
          <ac:chgData name="Øystein Øvrebø" userId="de74243120c2f885" providerId="LiveId" clId="{17DD71B5-F0EE-443B-95BD-640EE0CBB7A2}" dt="2023-03-30T12:47:34.240" v="4421" actId="20577"/>
          <ac:spMkLst>
            <pc:docMk/>
            <pc:sldMk cId="3901952234" sldId="278"/>
            <ac:spMk id="4" creationId="{C4BCA1DC-4804-265B-8D26-BA8D01759750}"/>
          </ac:spMkLst>
        </pc:spChg>
        <pc:picChg chg="add mod">
          <ac:chgData name="Øystein Øvrebø" userId="de74243120c2f885" providerId="LiveId" clId="{17DD71B5-F0EE-443B-95BD-640EE0CBB7A2}" dt="2023-03-30T12:47:26.602" v="4414" actId="1076"/>
          <ac:picMkLst>
            <pc:docMk/>
            <pc:sldMk cId="3901952234" sldId="278"/>
            <ac:picMk id="2050" creationId="{347214FE-48F5-51F0-1ECF-FE1C35F7C8EF}"/>
          </ac:picMkLst>
        </pc:picChg>
      </pc:sldChg>
      <pc:sldChg chg="addSp delSp modSp new mod">
        <pc:chgData name="Øystein Øvrebø" userId="de74243120c2f885" providerId="LiveId" clId="{17DD71B5-F0EE-443B-95BD-640EE0CBB7A2}" dt="2023-03-30T09:28:28.595" v="2004" actId="255"/>
        <pc:sldMkLst>
          <pc:docMk/>
          <pc:sldMk cId="4281064505" sldId="279"/>
        </pc:sldMkLst>
        <pc:spChg chg="mod">
          <ac:chgData name="Øystein Øvrebø" userId="de74243120c2f885" providerId="LiveId" clId="{17DD71B5-F0EE-443B-95BD-640EE0CBB7A2}" dt="2023-03-30T09:28:12.089" v="2002" actId="20577"/>
          <ac:spMkLst>
            <pc:docMk/>
            <pc:sldMk cId="4281064505" sldId="279"/>
            <ac:spMk id="2" creationId="{1B911B54-B010-C868-2750-84EEB368A2CA}"/>
          </ac:spMkLst>
        </pc:spChg>
        <pc:spChg chg="add del mod">
          <ac:chgData name="Øystein Øvrebø" userId="de74243120c2f885" providerId="LiveId" clId="{17DD71B5-F0EE-443B-95BD-640EE0CBB7A2}" dt="2023-03-30T09:28:28.595" v="2004" actId="255"/>
          <ac:spMkLst>
            <pc:docMk/>
            <pc:sldMk cId="4281064505" sldId="279"/>
            <ac:spMk id="3" creationId="{545EF29E-278C-9748-A719-291EF0E7C382}"/>
          </ac:spMkLst>
        </pc:spChg>
        <pc:spChg chg="add del mod">
          <ac:chgData name="Øystein Øvrebø" userId="de74243120c2f885" providerId="LiveId" clId="{17DD71B5-F0EE-443B-95BD-640EE0CBB7A2}" dt="2023-03-30T09:14:36.625" v="1919"/>
          <ac:spMkLst>
            <pc:docMk/>
            <pc:sldMk cId="4281064505" sldId="279"/>
            <ac:spMk id="4" creationId="{2DBACD06-A242-E67B-BFD9-8931AE11B85B}"/>
          </ac:spMkLst>
        </pc:spChg>
      </pc:sldChg>
      <pc:sldChg chg="addSp delSp modSp new del mod">
        <pc:chgData name="Øystein Øvrebø" userId="de74243120c2f885" providerId="LiveId" clId="{17DD71B5-F0EE-443B-95BD-640EE0CBB7A2}" dt="2023-03-30T13:34:19.508" v="6077" actId="47"/>
        <pc:sldMkLst>
          <pc:docMk/>
          <pc:sldMk cId="2597202359" sldId="280"/>
        </pc:sldMkLst>
        <pc:spChg chg="mod">
          <ac:chgData name="Øystein Øvrebø" userId="de74243120c2f885" providerId="LiveId" clId="{17DD71B5-F0EE-443B-95BD-640EE0CBB7A2}" dt="2023-03-30T09:28:35.637" v="2007" actId="20577"/>
          <ac:spMkLst>
            <pc:docMk/>
            <pc:sldMk cId="2597202359" sldId="280"/>
            <ac:spMk id="2" creationId="{FD8ABB8A-A957-4D27-9DF6-EE5E6E5A9DEE}"/>
          </ac:spMkLst>
        </pc:spChg>
        <pc:spChg chg="add del mod">
          <ac:chgData name="Øystein Øvrebø" userId="de74243120c2f885" providerId="LiveId" clId="{17DD71B5-F0EE-443B-95BD-640EE0CBB7A2}" dt="2023-03-30T09:27:50.479" v="1989" actId="122"/>
          <ac:spMkLst>
            <pc:docMk/>
            <pc:sldMk cId="2597202359" sldId="280"/>
            <ac:spMk id="3" creationId="{B4446508-1CBB-EA50-B8ED-FF917E3867D8}"/>
          </ac:spMkLst>
        </pc:spChg>
        <pc:spChg chg="add del mod">
          <ac:chgData name="Øystein Øvrebø" userId="de74243120c2f885" providerId="LiveId" clId="{17DD71B5-F0EE-443B-95BD-640EE0CBB7A2}" dt="2023-03-30T09:26:19.716" v="1941"/>
          <ac:spMkLst>
            <pc:docMk/>
            <pc:sldMk cId="2597202359" sldId="280"/>
            <ac:spMk id="4" creationId="{9AA149C1-4FE1-0C30-B9EF-3A325E03F743}"/>
          </ac:spMkLst>
        </pc:spChg>
      </pc:sldChg>
      <pc:sldChg chg="addSp delSp modSp new mod">
        <pc:chgData name="Øystein Øvrebø" userId="de74243120c2f885" providerId="LiveId" clId="{17DD71B5-F0EE-443B-95BD-640EE0CBB7A2}" dt="2023-03-30T13:47:13.243" v="6437" actId="20577"/>
        <pc:sldMkLst>
          <pc:docMk/>
          <pc:sldMk cId="2847277061" sldId="281"/>
        </pc:sldMkLst>
        <pc:spChg chg="mod">
          <ac:chgData name="Øystein Øvrebø" userId="de74243120c2f885" providerId="LiveId" clId="{17DD71B5-F0EE-443B-95BD-640EE0CBB7A2}" dt="2023-03-30T13:47:13.243" v="6437" actId="20577"/>
          <ac:spMkLst>
            <pc:docMk/>
            <pc:sldMk cId="2847277061" sldId="281"/>
            <ac:spMk id="2" creationId="{EAC47C7C-6CE6-AF32-0D34-790C68F22A17}"/>
          </ac:spMkLst>
        </pc:spChg>
        <pc:spChg chg="mod">
          <ac:chgData name="Øystein Øvrebø" userId="de74243120c2f885" providerId="LiveId" clId="{17DD71B5-F0EE-443B-95BD-640EE0CBB7A2}" dt="2023-03-30T12:50:30.921" v="4449" actId="1076"/>
          <ac:spMkLst>
            <pc:docMk/>
            <pc:sldMk cId="2847277061" sldId="281"/>
            <ac:spMk id="3" creationId="{FF3205A3-95BE-0F62-929A-2E885565A026}"/>
          </ac:spMkLst>
        </pc:spChg>
        <pc:spChg chg="add del">
          <ac:chgData name="Øystein Øvrebø" userId="de74243120c2f885" providerId="LiveId" clId="{17DD71B5-F0EE-443B-95BD-640EE0CBB7A2}" dt="2023-03-30T12:48:44.611" v="4425"/>
          <ac:spMkLst>
            <pc:docMk/>
            <pc:sldMk cId="2847277061" sldId="281"/>
            <ac:spMk id="4" creationId="{F3A7203B-2156-7A48-CD1F-C3FA8539D3E6}"/>
          </ac:spMkLst>
        </pc:spChg>
      </pc:sldChg>
      <pc:sldChg chg="addSp delSp modSp new mod">
        <pc:chgData name="Øystein Øvrebø" userId="de74243120c2f885" providerId="LiveId" clId="{17DD71B5-F0EE-443B-95BD-640EE0CBB7A2}" dt="2023-03-30T09:33:57.679" v="2118" actId="113"/>
        <pc:sldMkLst>
          <pc:docMk/>
          <pc:sldMk cId="2648157892" sldId="282"/>
        </pc:sldMkLst>
        <pc:spChg chg="mod">
          <ac:chgData name="Øystein Øvrebø" userId="de74243120c2f885" providerId="LiveId" clId="{17DD71B5-F0EE-443B-95BD-640EE0CBB7A2}" dt="2023-03-30T09:30:35.860" v="2101" actId="20577"/>
          <ac:spMkLst>
            <pc:docMk/>
            <pc:sldMk cId="2648157892" sldId="282"/>
            <ac:spMk id="2" creationId="{92B5D87F-72B3-C652-B973-82D00C595491}"/>
          </ac:spMkLst>
        </pc:spChg>
        <pc:spChg chg="mod">
          <ac:chgData name="Øystein Øvrebø" userId="de74243120c2f885" providerId="LiveId" clId="{17DD71B5-F0EE-443B-95BD-640EE0CBB7A2}" dt="2023-03-30T09:33:57.679" v="2118" actId="113"/>
          <ac:spMkLst>
            <pc:docMk/>
            <pc:sldMk cId="2648157892" sldId="282"/>
            <ac:spMk id="3" creationId="{BE32F823-E001-0B9E-D970-7820A795D76A}"/>
          </ac:spMkLst>
        </pc:spChg>
        <pc:spChg chg="add del mod">
          <ac:chgData name="Øystein Øvrebø" userId="de74243120c2f885" providerId="LiveId" clId="{17DD71B5-F0EE-443B-95BD-640EE0CBB7A2}" dt="2023-03-30T09:32:57.737" v="2112" actId="478"/>
          <ac:spMkLst>
            <pc:docMk/>
            <pc:sldMk cId="2648157892" sldId="282"/>
            <ac:spMk id="5" creationId="{93B8D8C3-11CC-2F70-336E-C9F54A7A3617}"/>
          </ac:spMkLst>
        </pc:spChg>
        <pc:spChg chg="add mod">
          <ac:chgData name="Øystein Øvrebø" userId="de74243120c2f885" providerId="LiveId" clId="{17DD71B5-F0EE-443B-95BD-640EE0CBB7A2}" dt="2023-03-30T09:33:02.481" v="2114" actId="1076"/>
          <ac:spMkLst>
            <pc:docMk/>
            <pc:sldMk cId="2648157892" sldId="282"/>
            <ac:spMk id="7" creationId="{08630014-7C39-B253-17AF-EA6A3F62A966}"/>
          </ac:spMkLst>
        </pc:spChg>
      </pc:sldChg>
      <pc:sldChg chg="addSp delSp modSp new mod">
        <pc:chgData name="Øystein Øvrebø" userId="de74243120c2f885" providerId="LiveId" clId="{17DD71B5-F0EE-443B-95BD-640EE0CBB7A2}" dt="2023-03-30T09:50:34.041" v="2555" actId="20577"/>
        <pc:sldMkLst>
          <pc:docMk/>
          <pc:sldMk cId="2091018828" sldId="283"/>
        </pc:sldMkLst>
        <pc:spChg chg="mod">
          <ac:chgData name="Øystein Øvrebø" userId="de74243120c2f885" providerId="LiveId" clId="{17DD71B5-F0EE-443B-95BD-640EE0CBB7A2}" dt="2023-03-30T09:36:17.473" v="2130" actId="20577"/>
          <ac:spMkLst>
            <pc:docMk/>
            <pc:sldMk cId="2091018828" sldId="283"/>
            <ac:spMk id="2" creationId="{C265FA7F-2858-9A23-C4D1-6EC5B1F9D725}"/>
          </ac:spMkLst>
        </pc:spChg>
        <pc:spChg chg="del mod">
          <ac:chgData name="Øystein Øvrebø" userId="de74243120c2f885" providerId="LiveId" clId="{17DD71B5-F0EE-443B-95BD-640EE0CBB7A2}" dt="2023-03-30T09:36:19.963" v="2132" actId="22"/>
          <ac:spMkLst>
            <pc:docMk/>
            <pc:sldMk cId="2091018828" sldId="283"/>
            <ac:spMk id="3" creationId="{23C67A60-74AC-83F2-9C64-93F9E21C39E5}"/>
          </ac:spMkLst>
        </pc:spChg>
        <pc:spChg chg="add mod">
          <ac:chgData name="Øystein Øvrebø" userId="de74243120c2f885" providerId="LiveId" clId="{17DD71B5-F0EE-443B-95BD-640EE0CBB7A2}" dt="2023-03-30T09:50:34.041" v="2555" actId="20577"/>
          <ac:spMkLst>
            <pc:docMk/>
            <pc:sldMk cId="2091018828" sldId="283"/>
            <ac:spMk id="6" creationId="{E1FD3C98-F885-074F-9F7F-2C03FA8F2D20}"/>
          </ac:spMkLst>
        </pc:spChg>
        <pc:picChg chg="add mod ord">
          <ac:chgData name="Øystein Øvrebø" userId="de74243120c2f885" providerId="LiveId" clId="{17DD71B5-F0EE-443B-95BD-640EE0CBB7A2}" dt="2023-03-30T09:36:32.266" v="2136" actId="1076"/>
          <ac:picMkLst>
            <pc:docMk/>
            <pc:sldMk cId="2091018828" sldId="283"/>
            <ac:picMk id="5" creationId="{EB05D652-4B06-3614-9DAD-D5A876E63D00}"/>
          </ac:picMkLst>
        </pc:picChg>
      </pc:sldChg>
      <pc:sldChg chg="new del">
        <pc:chgData name="Øystein Øvrebø" userId="de74243120c2f885" providerId="LiveId" clId="{17DD71B5-F0EE-443B-95BD-640EE0CBB7A2}" dt="2023-03-30T09:47:40.125" v="2383" actId="47"/>
        <pc:sldMkLst>
          <pc:docMk/>
          <pc:sldMk cId="1375659630" sldId="284"/>
        </pc:sldMkLst>
      </pc:sldChg>
      <pc:sldChg chg="addSp delSp modSp new del mod">
        <pc:chgData name="Øystein Øvrebø" userId="de74243120c2f885" providerId="LiveId" clId="{17DD71B5-F0EE-443B-95BD-640EE0CBB7A2}" dt="2023-03-30T09:47:35.751" v="2381" actId="47"/>
        <pc:sldMkLst>
          <pc:docMk/>
          <pc:sldMk cId="1748374614" sldId="284"/>
        </pc:sldMkLst>
        <pc:spChg chg="add del mod">
          <ac:chgData name="Øystein Øvrebø" userId="de74243120c2f885" providerId="LiveId" clId="{17DD71B5-F0EE-443B-95BD-640EE0CBB7A2}" dt="2023-03-30T09:45:55.984" v="2380"/>
          <ac:spMkLst>
            <pc:docMk/>
            <pc:sldMk cId="1748374614" sldId="284"/>
            <ac:spMk id="2" creationId="{309A21ED-F6A0-EE56-CBD1-392E6BA0F70C}"/>
          </ac:spMkLst>
        </pc:spChg>
      </pc:sldChg>
      <pc:sldChg chg="addSp delSp modSp new mod ord">
        <pc:chgData name="Øystein Øvrebø" userId="de74243120c2f885" providerId="LiveId" clId="{17DD71B5-F0EE-443B-95BD-640EE0CBB7A2}" dt="2023-03-30T09:54:34.055" v="2715"/>
        <pc:sldMkLst>
          <pc:docMk/>
          <pc:sldMk cId="2442024978" sldId="284"/>
        </pc:sldMkLst>
        <pc:spChg chg="mod">
          <ac:chgData name="Øystein Øvrebø" userId="de74243120c2f885" providerId="LiveId" clId="{17DD71B5-F0EE-443B-95BD-640EE0CBB7A2}" dt="2023-03-30T09:48:02.107" v="2415" actId="12"/>
          <ac:spMkLst>
            <pc:docMk/>
            <pc:sldMk cId="2442024978" sldId="284"/>
            <ac:spMk id="2" creationId="{679FF5E5-E22E-F47F-8CCA-34EEAF0204BC}"/>
          </ac:spMkLst>
        </pc:spChg>
        <pc:spChg chg="add mod">
          <ac:chgData name="Øystein Øvrebø" userId="de74243120c2f885" providerId="LiveId" clId="{17DD71B5-F0EE-443B-95BD-640EE0CBB7A2}" dt="2023-03-30T09:53:34.885" v="2706" actId="14100"/>
          <ac:spMkLst>
            <pc:docMk/>
            <pc:sldMk cId="2442024978" sldId="284"/>
            <ac:spMk id="3" creationId="{7B223923-AF17-3605-E7E1-F4CD7B1C21E9}"/>
          </ac:spMkLst>
        </pc:spChg>
        <pc:spChg chg="add del">
          <ac:chgData name="Øystein Øvrebø" userId="de74243120c2f885" providerId="LiveId" clId="{17DD71B5-F0EE-443B-95BD-640EE0CBB7A2}" dt="2023-03-30T09:53:50.038" v="2709" actId="22"/>
          <ac:spMkLst>
            <pc:docMk/>
            <pc:sldMk cId="2442024978" sldId="284"/>
            <ac:spMk id="7" creationId="{B0C476DF-E168-C633-95F4-BA8A17D5C8AB}"/>
          </ac:spMkLst>
        </pc:spChg>
        <pc:spChg chg="add mod">
          <ac:chgData name="Øystein Øvrebø" userId="de74243120c2f885" providerId="LiveId" clId="{17DD71B5-F0EE-443B-95BD-640EE0CBB7A2}" dt="2023-03-30T09:54:13.806" v="2713" actId="14100"/>
          <ac:spMkLst>
            <pc:docMk/>
            <pc:sldMk cId="2442024978" sldId="284"/>
            <ac:spMk id="9" creationId="{9F2CE2FC-F38D-7365-56AB-5F254BC0A15B}"/>
          </ac:spMkLst>
        </pc:spChg>
        <pc:picChg chg="add mod">
          <ac:chgData name="Øystein Øvrebø" userId="de74243120c2f885" providerId="LiveId" clId="{17DD71B5-F0EE-443B-95BD-640EE0CBB7A2}" dt="2023-03-30T09:53:38.701" v="2707" actId="1076"/>
          <ac:picMkLst>
            <pc:docMk/>
            <pc:sldMk cId="2442024978" sldId="284"/>
            <ac:picMk id="5" creationId="{EDD0B460-EBF5-E465-6310-B8FDA088F0D0}"/>
          </ac:picMkLst>
        </pc:picChg>
      </pc:sldChg>
      <pc:sldChg chg="addSp modSp new mod ord">
        <pc:chgData name="Øystein Øvrebø" userId="de74243120c2f885" providerId="LiveId" clId="{17DD71B5-F0EE-443B-95BD-640EE0CBB7A2}" dt="2023-03-30T12:45:00.882" v="4305" actId="20577"/>
        <pc:sldMkLst>
          <pc:docMk/>
          <pc:sldMk cId="764557704" sldId="285"/>
        </pc:sldMkLst>
        <pc:spChg chg="mod">
          <ac:chgData name="Øystein Øvrebø" userId="de74243120c2f885" providerId="LiveId" clId="{17DD71B5-F0EE-443B-95BD-640EE0CBB7A2}" dt="2023-03-30T09:55:32.950" v="2727" actId="20577"/>
          <ac:spMkLst>
            <pc:docMk/>
            <pc:sldMk cId="764557704" sldId="285"/>
            <ac:spMk id="2" creationId="{83CDDC9B-36BF-849E-AFBA-52CBA1DA48EA}"/>
          </ac:spMkLst>
        </pc:spChg>
        <pc:spChg chg="add mod">
          <ac:chgData name="Øystein Øvrebø" userId="de74243120c2f885" providerId="LiveId" clId="{17DD71B5-F0EE-443B-95BD-640EE0CBB7A2}" dt="2023-03-30T12:45:00.882" v="4305" actId="20577"/>
          <ac:spMkLst>
            <pc:docMk/>
            <pc:sldMk cId="764557704" sldId="285"/>
            <ac:spMk id="4" creationId="{2ECD0B9A-751E-4AEA-7ADE-49006A19312C}"/>
          </ac:spMkLst>
        </pc:spChg>
      </pc:sldChg>
      <pc:sldChg chg="addSp modSp new mod modAnim">
        <pc:chgData name="Øystein Øvrebø" userId="de74243120c2f885" providerId="LiveId" clId="{17DD71B5-F0EE-443B-95BD-640EE0CBB7A2}" dt="2023-03-30T10:00:46.155" v="2744" actId="14100"/>
        <pc:sldMkLst>
          <pc:docMk/>
          <pc:sldMk cId="1283134654" sldId="286"/>
        </pc:sldMkLst>
        <pc:picChg chg="add mod">
          <ac:chgData name="Øystein Øvrebø" userId="de74243120c2f885" providerId="LiveId" clId="{17DD71B5-F0EE-443B-95BD-640EE0CBB7A2}" dt="2023-03-30T10:00:46.155" v="2744" actId="14100"/>
          <ac:picMkLst>
            <pc:docMk/>
            <pc:sldMk cId="1283134654" sldId="286"/>
            <ac:picMk id="2" creationId="{0F1B213F-FAA8-2A1E-6B7A-AAC3314E31F8}"/>
          </ac:picMkLst>
        </pc:picChg>
      </pc:sldChg>
      <pc:sldChg chg="modSp add del mod">
        <pc:chgData name="Øystein Øvrebø" userId="de74243120c2f885" providerId="LiveId" clId="{17DD71B5-F0EE-443B-95BD-640EE0CBB7A2}" dt="2023-03-30T12:45:10.291" v="4306" actId="47"/>
        <pc:sldMkLst>
          <pc:docMk/>
          <pc:sldMk cId="2219768579" sldId="287"/>
        </pc:sldMkLst>
        <pc:spChg chg="mod">
          <ac:chgData name="Øystein Øvrebø" userId="de74243120c2f885" providerId="LiveId" clId="{17DD71B5-F0EE-443B-95BD-640EE0CBB7A2}" dt="2023-03-30T10:06:02.702" v="2934" actId="20577"/>
          <ac:spMkLst>
            <pc:docMk/>
            <pc:sldMk cId="2219768579" sldId="287"/>
            <ac:spMk id="2" creationId="{83CDDC9B-36BF-849E-AFBA-52CBA1DA48EA}"/>
          </ac:spMkLst>
        </pc:spChg>
        <pc:spChg chg="mod">
          <ac:chgData name="Øystein Øvrebø" userId="de74243120c2f885" providerId="LiveId" clId="{17DD71B5-F0EE-443B-95BD-640EE0CBB7A2}" dt="2023-03-30T12:16:11.298" v="3812" actId="1076"/>
          <ac:spMkLst>
            <pc:docMk/>
            <pc:sldMk cId="2219768579" sldId="287"/>
            <ac:spMk id="4" creationId="{2ECD0B9A-751E-4AEA-7ADE-49006A19312C}"/>
          </ac:spMkLst>
        </pc:spChg>
      </pc:sldChg>
      <pc:sldChg chg="addSp modSp new mod">
        <pc:chgData name="Øystein Øvrebø" userId="de74243120c2f885" providerId="LiveId" clId="{17DD71B5-F0EE-443B-95BD-640EE0CBB7A2}" dt="2023-03-30T13:28:49.759" v="5745" actId="21"/>
        <pc:sldMkLst>
          <pc:docMk/>
          <pc:sldMk cId="2476284566" sldId="288"/>
        </pc:sldMkLst>
        <pc:spChg chg="mod">
          <ac:chgData name="Øystein Øvrebø" userId="de74243120c2f885" providerId="LiveId" clId="{17DD71B5-F0EE-443B-95BD-640EE0CBB7A2}" dt="2023-03-30T12:05:25.294" v="2952" actId="5793"/>
          <ac:spMkLst>
            <pc:docMk/>
            <pc:sldMk cId="2476284566" sldId="288"/>
            <ac:spMk id="2" creationId="{77BF112B-4523-FFB4-5712-0AC9E618618F}"/>
          </ac:spMkLst>
        </pc:spChg>
        <pc:spChg chg="add mod">
          <ac:chgData name="Øystein Øvrebø" userId="de74243120c2f885" providerId="LiveId" clId="{17DD71B5-F0EE-443B-95BD-640EE0CBB7A2}" dt="2023-03-30T13:28:49.759" v="5745" actId="21"/>
          <ac:spMkLst>
            <pc:docMk/>
            <pc:sldMk cId="2476284566" sldId="288"/>
            <ac:spMk id="3" creationId="{57E2D3D6-CFEF-8995-4BB0-853B2E899883}"/>
          </ac:spMkLst>
        </pc:spChg>
      </pc:sldChg>
      <pc:sldChg chg="addSp modSp new mod">
        <pc:chgData name="Øystein Øvrebø" userId="de74243120c2f885" providerId="LiveId" clId="{17DD71B5-F0EE-443B-95BD-640EE0CBB7A2}" dt="2023-03-30T13:41:29.290" v="6387" actId="113"/>
        <pc:sldMkLst>
          <pc:docMk/>
          <pc:sldMk cId="2126510733" sldId="289"/>
        </pc:sldMkLst>
        <pc:spChg chg="mod">
          <ac:chgData name="Øystein Øvrebø" userId="de74243120c2f885" providerId="LiveId" clId="{17DD71B5-F0EE-443B-95BD-640EE0CBB7A2}" dt="2023-03-30T12:11:02.230" v="3489" actId="20577"/>
          <ac:spMkLst>
            <pc:docMk/>
            <pc:sldMk cId="2126510733" sldId="289"/>
            <ac:spMk id="2" creationId="{8345B59A-CD69-5132-2EC7-7A931D479078}"/>
          </ac:spMkLst>
        </pc:spChg>
        <pc:spChg chg="mod">
          <ac:chgData name="Øystein Øvrebø" userId="de74243120c2f885" providerId="LiveId" clId="{17DD71B5-F0EE-443B-95BD-640EE0CBB7A2}" dt="2023-03-30T13:41:29.290" v="6387" actId="113"/>
          <ac:spMkLst>
            <pc:docMk/>
            <pc:sldMk cId="2126510733" sldId="289"/>
            <ac:spMk id="3" creationId="{5945CAA1-FB86-1384-7106-391AB56A63C4}"/>
          </ac:spMkLst>
        </pc:spChg>
        <pc:spChg chg="add mod">
          <ac:chgData name="Øystein Øvrebø" userId="de74243120c2f885" providerId="LiveId" clId="{17DD71B5-F0EE-443B-95BD-640EE0CBB7A2}" dt="2023-03-30T12:26:12.537" v="3979" actId="1076"/>
          <ac:spMkLst>
            <pc:docMk/>
            <pc:sldMk cId="2126510733" sldId="289"/>
            <ac:spMk id="5" creationId="{6A830ECA-6D39-74F8-B351-85764D9E3F92}"/>
          </ac:spMkLst>
        </pc:spChg>
        <pc:picChg chg="add mod">
          <ac:chgData name="Øystein Øvrebø" userId="de74243120c2f885" providerId="LiveId" clId="{17DD71B5-F0EE-443B-95BD-640EE0CBB7A2}" dt="2023-03-30T12:26:51.676" v="3983" actId="1076"/>
          <ac:picMkLst>
            <pc:docMk/>
            <pc:sldMk cId="2126510733" sldId="289"/>
            <ac:picMk id="1026" creationId="{3A841AED-113A-9DF8-7236-25D0BA8945D0}"/>
          </ac:picMkLst>
        </pc:picChg>
      </pc:sldChg>
      <pc:sldChg chg="modSp new mod">
        <pc:chgData name="Øystein Øvrebø" userId="de74243120c2f885" providerId="LiveId" clId="{17DD71B5-F0EE-443B-95BD-640EE0CBB7A2}" dt="2023-03-30T13:35:15.972" v="6090" actId="20577"/>
        <pc:sldMkLst>
          <pc:docMk/>
          <pc:sldMk cId="345765411" sldId="290"/>
        </pc:sldMkLst>
        <pc:spChg chg="mod">
          <ac:chgData name="Øystein Øvrebø" userId="de74243120c2f885" providerId="LiveId" clId="{17DD71B5-F0EE-443B-95BD-640EE0CBB7A2}" dt="2023-03-30T13:35:15.972" v="6090" actId="20577"/>
          <ac:spMkLst>
            <pc:docMk/>
            <pc:sldMk cId="345765411" sldId="290"/>
            <ac:spMk id="2" creationId="{A3D6930A-8F32-3A23-5F4C-BEAA30ECEB8A}"/>
          </ac:spMkLst>
        </pc:spChg>
        <pc:spChg chg="mod">
          <ac:chgData name="Øystein Øvrebø" userId="de74243120c2f885" providerId="LiveId" clId="{17DD71B5-F0EE-443B-95BD-640EE0CBB7A2}" dt="2023-03-30T12:39:18.629" v="4159"/>
          <ac:spMkLst>
            <pc:docMk/>
            <pc:sldMk cId="345765411" sldId="290"/>
            <ac:spMk id="3" creationId="{6BADC944-3A36-4511-87DE-87A72BBF3354}"/>
          </ac:spMkLst>
        </pc:spChg>
      </pc:sldChg>
      <pc:sldChg chg="modSp new mod">
        <pc:chgData name="Øystein Øvrebø" userId="de74243120c2f885" providerId="LiveId" clId="{17DD71B5-F0EE-443B-95BD-640EE0CBB7A2}" dt="2023-03-30T13:41:13.207" v="6386" actId="207"/>
        <pc:sldMkLst>
          <pc:docMk/>
          <pc:sldMk cId="921620639" sldId="291"/>
        </pc:sldMkLst>
        <pc:spChg chg="mod">
          <ac:chgData name="Øystein Øvrebø" userId="de74243120c2f885" providerId="LiveId" clId="{17DD71B5-F0EE-443B-95BD-640EE0CBB7A2}" dt="2023-03-30T13:41:13.207" v="6386" actId="207"/>
          <ac:spMkLst>
            <pc:docMk/>
            <pc:sldMk cId="921620639" sldId="291"/>
            <ac:spMk id="2" creationId="{D9A7A07C-3E09-09C3-E35D-4A1BDBFFC9C6}"/>
          </ac:spMkLst>
        </pc:spChg>
      </pc:sldChg>
      <pc:sldChg chg="modSp new mod">
        <pc:chgData name="Øystein Øvrebø" userId="de74243120c2f885" providerId="LiveId" clId="{17DD71B5-F0EE-443B-95BD-640EE0CBB7A2}" dt="2023-03-30T13:37:05.955" v="6114" actId="20577"/>
        <pc:sldMkLst>
          <pc:docMk/>
          <pc:sldMk cId="3016826659" sldId="292"/>
        </pc:sldMkLst>
        <pc:spChg chg="mod">
          <ac:chgData name="Øystein Øvrebø" userId="de74243120c2f885" providerId="LiveId" clId="{17DD71B5-F0EE-443B-95BD-640EE0CBB7A2}" dt="2023-03-30T13:36:48.506" v="6102" actId="20577"/>
          <ac:spMkLst>
            <pc:docMk/>
            <pc:sldMk cId="3016826659" sldId="292"/>
            <ac:spMk id="2" creationId="{C08FA375-8CA4-D725-9F35-0675C9748336}"/>
          </ac:spMkLst>
        </pc:spChg>
        <pc:spChg chg="mod">
          <ac:chgData name="Øystein Øvrebø" userId="de74243120c2f885" providerId="LiveId" clId="{17DD71B5-F0EE-443B-95BD-640EE0CBB7A2}" dt="2023-03-30T13:37:05.955" v="6114" actId="20577"/>
          <ac:spMkLst>
            <pc:docMk/>
            <pc:sldMk cId="3016826659" sldId="292"/>
            <ac:spMk id="3" creationId="{2159E845-2000-690B-848B-238D813333A9}"/>
          </ac:spMkLst>
        </pc:spChg>
      </pc:sldChg>
      <pc:sldChg chg="modSp new mod">
        <pc:chgData name="Øystein Øvrebø" userId="de74243120c2f885" providerId="LiveId" clId="{17DD71B5-F0EE-443B-95BD-640EE0CBB7A2}" dt="2023-03-30T13:40:07.913" v="6364" actId="20577"/>
        <pc:sldMkLst>
          <pc:docMk/>
          <pc:sldMk cId="354021477" sldId="293"/>
        </pc:sldMkLst>
        <pc:spChg chg="mod">
          <ac:chgData name="Øystein Øvrebø" userId="de74243120c2f885" providerId="LiveId" clId="{17DD71B5-F0EE-443B-95BD-640EE0CBB7A2}" dt="2023-03-30T13:37:13.494" v="6124" actId="20577"/>
          <ac:spMkLst>
            <pc:docMk/>
            <pc:sldMk cId="354021477" sldId="293"/>
            <ac:spMk id="2" creationId="{0B44FFE3-1234-990C-BA3D-5ED4D9C3BFB4}"/>
          </ac:spMkLst>
        </pc:spChg>
        <pc:spChg chg="mod">
          <ac:chgData name="Øystein Øvrebø" userId="de74243120c2f885" providerId="LiveId" clId="{17DD71B5-F0EE-443B-95BD-640EE0CBB7A2}" dt="2023-03-30T13:40:07.913" v="6364" actId="20577"/>
          <ac:spMkLst>
            <pc:docMk/>
            <pc:sldMk cId="354021477" sldId="293"/>
            <ac:spMk id="3" creationId="{652E845B-E740-634C-C9E3-C89840E4F3EE}"/>
          </ac:spMkLst>
        </pc:spChg>
      </pc:sldChg>
      <pc:sldChg chg="addSp modSp new mod">
        <pc:chgData name="Øystein Øvrebø" userId="de74243120c2f885" providerId="LiveId" clId="{17DD71B5-F0EE-443B-95BD-640EE0CBB7A2}" dt="2023-03-30T13:21:19.293" v="5477" actId="20577"/>
        <pc:sldMkLst>
          <pc:docMk/>
          <pc:sldMk cId="2756835677" sldId="294"/>
        </pc:sldMkLst>
        <pc:spChg chg="mod">
          <ac:chgData name="Øystein Øvrebø" userId="de74243120c2f885" providerId="LiveId" clId="{17DD71B5-F0EE-443B-95BD-640EE0CBB7A2}" dt="2023-03-30T13:12:28.377" v="5244" actId="20577"/>
          <ac:spMkLst>
            <pc:docMk/>
            <pc:sldMk cId="2756835677" sldId="294"/>
            <ac:spMk id="2" creationId="{50CF8B4B-4D32-9FA7-13D5-ADC27EC50FD9}"/>
          </ac:spMkLst>
        </pc:spChg>
        <pc:spChg chg="add mod">
          <ac:chgData name="Øystein Øvrebø" userId="de74243120c2f885" providerId="LiveId" clId="{17DD71B5-F0EE-443B-95BD-640EE0CBB7A2}" dt="2023-03-30T13:21:19.293" v="5477" actId="20577"/>
          <ac:spMkLst>
            <pc:docMk/>
            <pc:sldMk cId="2756835677" sldId="294"/>
            <ac:spMk id="3" creationId="{70B8017D-384D-D633-7E02-88E00AA8B00C}"/>
          </ac:spMkLst>
        </pc:spChg>
      </pc:sldChg>
      <pc:sldChg chg="addSp modSp new mod">
        <pc:chgData name="Øystein Øvrebø" userId="de74243120c2f885" providerId="LiveId" clId="{17DD71B5-F0EE-443B-95BD-640EE0CBB7A2}" dt="2023-03-30T13:40:27.775" v="6381" actId="20577"/>
        <pc:sldMkLst>
          <pc:docMk/>
          <pc:sldMk cId="2559143046" sldId="295"/>
        </pc:sldMkLst>
        <pc:spChg chg="mod">
          <ac:chgData name="Øystein Øvrebø" userId="de74243120c2f885" providerId="LiveId" clId="{17DD71B5-F0EE-443B-95BD-640EE0CBB7A2}" dt="2023-03-30T13:28:55.902" v="5750" actId="5793"/>
          <ac:spMkLst>
            <pc:docMk/>
            <pc:sldMk cId="2559143046" sldId="295"/>
            <ac:spMk id="2" creationId="{9314EA10-708B-6F7C-65CB-C4A26B6F2BB9}"/>
          </ac:spMkLst>
        </pc:spChg>
        <pc:spChg chg="add mod">
          <ac:chgData name="Øystein Øvrebø" userId="de74243120c2f885" providerId="LiveId" clId="{17DD71B5-F0EE-443B-95BD-640EE0CBB7A2}" dt="2023-03-30T13:40:27.775" v="6381" actId="20577"/>
          <ac:spMkLst>
            <pc:docMk/>
            <pc:sldMk cId="2559143046" sldId="295"/>
            <ac:spMk id="4" creationId="{B9873A59-9FBF-5607-980F-A2099F4FBFF4}"/>
          </ac:spMkLst>
        </pc:spChg>
      </pc:sldChg>
      <pc:sldChg chg="modSp new del mod">
        <pc:chgData name="Øystein Øvrebø" userId="de74243120c2f885" providerId="LiveId" clId="{17DD71B5-F0EE-443B-95BD-640EE0CBB7A2}" dt="2023-03-30T13:30:44.773" v="5894" actId="47"/>
        <pc:sldMkLst>
          <pc:docMk/>
          <pc:sldMk cId="1663220296" sldId="296"/>
        </pc:sldMkLst>
        <pc:spChg chg="mod">
          <ac:chgData name="Øystein Øvrebø" userId="de74243120c2f885" providerId="LiveId" clId="{17DD71B5-F0EE-443B-95BD-640EE0CBB7A2}" dt="2023-03-30T13:30:35.114" v="5893" actId="20577"/>
          <ac:spMkLst>
            <pc:docMk/>
            <pc:sldMk cId="1663220296" sldId="296"/>
            <ac:spMk id="2" creationId="{9D99B98D-A53D-D79F-3645-1A4EA344AE1F}"/>
          </ac:spMkLst>
        </pc:spChg>
      </pc:sldChg>
      <pc:sldChg chg="modSp new mod">
        <pc:chgData name="Øystein Øvrebø" userId="de74243120c2f885" providerId="LiveId" clId="{17DD71B5-F0EE-443B-95BD-640EE0CBB7A2}" dt="2023-03-30T13:33:04.408" v="6015" actId="20577"/>
        <pc:sldMkLst>
          <pc:docMk/>
          <pc:sldMk cId="2496321384" sldId="296"/>
        </pc:sldMkLst>
        <pc:spChg chg="mod">
          <ac:chgData name="Øystein Øvrebø" userId="de74243120c2f885" providerId="LiveId" clId="{17DD71B5-F0EE-443B-95BD-640EE0CBB7A2}" dt="2023-03-30T13:32:49.983" v="5980" actId="20577"/>
          <ac:spMkLst>
            <pc:docMk/>
            <pc:sldMk cId="2496321384" sldId="296"/>
            <ac:spMk id="2" creationId="{56DAA414-BA2A-4331-F1A0-0D827B4029A6}"/>
          </ac:spMkLst>
        </pc:spChg>
        <pc:spChg chg="mod">
          <ac:chgData name="Øystein Øvrebø" userId="de74243120c2f885" providerId="LiveId" clId="{17DD71B5-F0EE-443B-95BD-640EE0CBB7A2}" dt="2023-03-30T13:33:04.408" v="6015" actId="20577"/>
          <ac:spMkLst>
            <pc:docMk/>
            <pc:sldMk cId="2496321384" sldId="296"/>
            <ac:spMk id="3" creationId="{A129D991-AE0E-8014-EC55-44F1B1196941}"/>
          </ac:spMkLst>
        </pc:spChg>
      </pc:sldChg>
      <pc:sldChg chg="modSp new mod">
        <pc:chgData name="Øystein Øvrebø" userId="de74243120c2f885" providerId="LiveId" clId="{17DD71B5-F0EE-443B-95BD-640EE0CBB7A2}" dt="2023-03-30T13:33:56.827" v="6076" actId="255"/>
        <pc:sldMkLst>
          <pc:docMk/>
          <pc:sldMk cId="402642167" sldId="297"/>
        </pc:sldMkLst>
        <pc:spChg chg="mod">
          <ac:chgData name="Øystein Øvrebø" userId="de74243120c2f885" providerId="LiveId" clId="{17DD71B5-F0EE-443B-95BD-640EE0CBB7A2}" dt="2023-03-30T13:33:36.493" v="6043" actId="20577"/>
          <ac:spMkLst>
            <pc:docMk/>
            <pc:sldMk cId="402642167" sldId="297"/>
            <ac:spMk id="2" creationId="{B6D35EDB-A22E-F2CB-F7D3-57BB882E6179}"/>
          </ac:spMkLst>
        </pc:spChg>
        <pc:spChg chg="mod">
          <ac:chgData name="Øystein Øvrebø" userId="de74243120c2f885" providerId="LiveId" clId="{17DD71B5-F0EE-443B-95BD-640EE0CBB7A2}" dt="2023-03-30T13:33:56.827" v="6076" actId="255"/>
          <ac:spMkLst>
            <pc:docMk/>
            <pc:sldMk cId="402642167" sldId="297"/>
            <ac:spMk id="3" creationId="{BD7E41C8-7C0C-0204-45E4-FDB14B0FE424}"/>
          </ac:spMkLst>
        </pc:spChg>
      </pc:sldChg>
      <pc:sldChg chg="addSp delSp modSp new mod">
        <pc:chgData name="Øystein Øvrebø" userId="de74243120c2f885" providerId="LiveId" clId="{17DD71B5-F0EE-443B-95BD-640EE0CBB7A2}" dt="2023-03-30T13:43:48.586" v="6415" actId="1076"/>
        <pc:sldMkLst>
          <pc:docMk/>
          <pc:sldMk cId="2169954624" sldId="298"/>
        </pc:sldMkLst>
        <pc:spChg chg="mod">
          <ac:chgData name="Øystein Øvrebø" userId="de74243120c2f885" providerId="LiveId" clId="{17DD71B5-F0EE-443B-95BD-640EE0CBB7A2}" dt="2023-03-30T13:43:40.221" v="6411" actId="20577"/>
          <ac:spMkLst>
            <pc:docMk/>
            <pc:sldMk cId="2169954624" sldId="298"/>
            <ac:spMk id="2" creationId="{E162B7F4-920B-F273-6DEA-074EC3207EC7}"/>
          </ac:spMkLst>
        </pc:spChg>
        <pc:spChg chg="del mod">
          <ac:chgData name="Øystein Øvrebø" userId="de74243120c2f885" providerId="LiveId" clId="{17DD71B5-F0EE-443B-95BD-640EE0CBB7A2}" dt="2023-03-30T13:43:43.370" v="6413" actId="22"/>
          <ac:spMkLst>
            <pc:docMk/>
            <pc:sldMk cId="2169954624" sldId="298"/>
            <ac:spMk id="3" creationId="{BF6B336D-6B08-9702-291E-B0BAB61ECC6B}"/>
          </ac:spMkLst>
        </pc:spChg>
        <pc:picChg chg="add mod ord">
          <ac:chgData name="Øystein Øvrebø" userId="de74243120c2f885" providerId="LiveId" clId="{17DD71B5-F0EE-443B-95BD-640EE0CBB7A2}" dt="2023-03-30T13:43:48.586" v="6415" actId="1076"/>
          <ac:picMkLst>
            <pc:docMk/>
            <pc:sldMk cId="2169954624" sldId="298"/>
            <ac:picMk id="5" creationId="{783F632A-BE65-5B1F-38B7-D482E13DC3E1}"/>
          </ac:picMkLst>
        </pc:picChg>
      </pc:sldChg>
      <pc:sldChg chg="modSp new del mod">
        <pc:chgData name="Øystein Øvrebø" userId="de74243120c2f885" providerId="LiveId" clId="{17DD71B5-F0EE-443B-95BD-640EE0CBB7A2}" dt="2023-03-31T04:41:10.792" v="6472" actId="47"/>
        <pc:sldMkLst>
          <pc:docMk/>
          <pc:sldMk cId="1861036994" sldId="299"/>
        </pc:sldMkLst>
        <pc:spChg chg="mod">
          <ac:chgData name="Øystein Øvrebø" userId="de74243120c2f885" providerId="LiveId" clId="{17DD71B5-F0EE-443B-95BD-640EE0CBB7A2}" dt="2023-03-30T13:48:06.481" v="6470" actId="20577"/>
          <ac:spMkLst>
            <pc:docMk/>
            <pc:sldMk cId="1861036994" sldId="299"/>
            <ac:spMk id="2" creationId="{A9F19B1E-2DF5-A43E-194E-53B4A117CA8E}"/>
          </ac:spMkLst>
        </pc:spChg>
        <pc:spChg chg="mod">
          <ac:chgData name="Øystein Øvrebø" userId="de74243120c2f885" providerId="LiveId" clId="{17DD71B5-F0EE-443B-95BD-640EE0CBB7A2}" dt="2023-03-30T13:48:09.049" v="6471" actId="5793"/>
          <ac:spMkLst>
            <pc:docMk/>
            <pc:sldMk cId="1861036994" sldId="299"/>
            <ac:spMk id="3" creationId="{94B7C524-DD2D-FAEA-3350-13193EDE1D0D}"/>
          </ac:spMkLst>
        </pc:spChg>
      </pc:sldChg>
      <pc:sldChg chg="modSp mod">
        <pc:chgData name="Øystein Øvrebø" userId="de74243120c2f885" providerId="LiveId" clId="{17DD71B5-F0EE-443B-95BD-640EE0CBB7A2}" dt="2023-03-31T06:21:32.162" v="6510" actId="255"/>
        <pc:sldMkLst>
          <pc:docMk/>
          <pc:sldMk cId="1943331940" sldId="300"/>
        </pc:sldMkLst>
        <pc:spChg chg="mod">
          <ac:chgData name="Øystein Øvrebø" userId="de74243120c2f885" providerId="LiveId" clId="{17DD71B5-F0EE-443B-95BD-640EE0CBB7A2}" dt="2023-03-31T06:21:32.162" v="6510" actId="255"/>
          <ac:spMkLst>
            <pc:docMk/>
            <pc:sldMk cId="1943331940" sldId="300"/>
            <ac:spMk id="3" creationId="{A6766D5F-2497-56C4-C58E-3FD171F15123}"/>
          </ac:spMkLst>
        </pc:spChg>
      </pc:sldChg>
    </pc:docChg>
  </pc:docChgLst>
  <pc:docChgLst>
    <pc:chgData name="Øystein Øvrebø" userId="de74243120c2f885" providerId="Windows Live" clId="Web-{FC60921E-C511-4AF2-A751-8F7EAB9AC116}"/>
    <pc:docChg chg="addSld">
      <pc:chgData name="Øystein Øvrebø" userId="de74243120c2f885" providerId="Windows Live" clId="Web-{FC60921E-C511-4AF2-A751-8F7EAB9AC116}" dt="2023-03-29T06:48:43.649" v="0"/>
      <pc:docMkLst>
        <pc:docMk/>
      </pc:docMkLst>
      <pc:sldChg chg="new">
        <pc:chgData name="Øystein Øvrebø" userId="de74243120c2f885" providerId="Windows Live" clId="Web-{FC60921E-C511-4AF2-A751-8F7EAB9AC116}" dt="2023-03-29T06:48:43.649" v="0"/>
        <pc:sldMkLst>
          <pc:docMk/>
          <pc:sldMk cId="3694085069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8E5EC-867C-48C6-95E8-53CE8EBF60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27835-3011-4485-9B76-28D984A9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4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cs/intr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aywright.dev/java/docs/intro" TargetMode="External"/><Relationship Id="rId5" Type="http://schemas.openxmlformats.org/officeDocument/2006/relationships/hyperlink" Target="https://playwright.dev/dotnet/docs/intro" TargetMode="External"/><Relationship Id="rId4" Type="http://schemas.openxmlformats.org/officeDocument/2006/relationships/hyperlink" Target="https://playwright.dev/python/docs/intr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Platforms: 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 Chromium,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ystem-ui"/>
              </a:rPr>
              <a:t>WebKit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, and Firefox.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Languages:  </a:t>
            </a:r>
            <a:r>
              <a:rPr lang="en-US" b="0" i="0" dirty="0">
                <a:effectLst/>
                <a:latin typeface="system-ui"/>
                <a:hlinkClick r:id="rId3"/>
              </a:rPr>
              <a:t>TypeScript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, </a:t>
            </a:r>
            <a:r>
              <a:rPr lang="en-US" b="0" i="0" dirty="0">
                <a:effectLst/>
                <a:latin typeface="system-ui"/>
                <a:hlinkClick r:id="rId3"/>
              </a:rPr>
              <a:t>JavaScript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, </a:t>
            </a:r>
            <a:r>
              <a:rPr lang="en-US" b="0" i="0" dirty="0">
                <a:effectLst/>
                <a:latin typeface="system-ui"/>
                <a:hlinkClick r:id="rId4"/>
              </a:rPr>
              <a:t>Python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, </a:t>
            </a:r>
            <a:r>
              <a:rPr lang="en-US" b="0" i="0" dirty="0">
                <a:effectLst/>
                <a:latin typeface="system-ui"/>
                <a:hlinkClick r:id="rId5"/>
              </a:rPr>
              <a:t>.NET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, </a:t>
            </a:r>
            <a:r>
              <a:rPr lang="en-US" b="0" i="0" dirty="0">
                <a:effectLst/>
                <a:latin typeface="system-ui"/>
                <a:hlinkClick r:id="rId6"/>
              </a:rPr>
              <a:t>Java</a:t>
            </a:r>
            <a:r>
              <a:rPr lang="en-US" b="0" i="0" dirty="0">
                <a:solidFill>
                  <a:srgbClr val="E3E3E3"/>
                </a:solidFill>
                <a:effectLst/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7835-3011-4485-9B76-28D984A91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26FE-075D-FA8F-5098-BA5E89E5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07F56-84E5-8E7B-0213-26CAC77D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CC72-721B-D0F6-4B90-EDC7CEC1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7658-DC5F-CCBF-6D64-F9E1BAF1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DEE0-9C7B-B281-E87C-CB8C2300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C6FB-F723-4BD1-E8F2-506D7AFB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183DA-C154-DB83-801B-42995D224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9F60-423D-6851-404E-21EE9E8C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0CCC-5B44-FBAC-138C-2197583F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B59F-A2F3-DFFC-8C5D-8BAB74B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653C5-87C6-AD83-8FCC-EFCC71667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42EF8-DF15-2052-0E76-4070F129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306E-BA1E-9876-A5A6-2A2E9E5A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C180E-AAF3-B145-5463-1CA57BFD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ED96-D891-2EE6-2ADA-D05D06F7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8FF-EC84-492A-7B85-238D9C84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1609-9533-4D01-93F2-5C142C69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5BA5-C839-83E9-9F82-5841123F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B1A4-0CDD-9574-485B-16A21F5E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10A3-7D15-F1F5-64E1-7FCB635F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7450-53DD-C694-A1EF-1071C009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49B9A-1336-37D4-011B-1C219310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D9B1-018C-FB28-4756-1E7D90CD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E552-F8BA-4D9D-D5CB-9AF2EC35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71BC-8B5D-0A28-2623-3FA00E7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FA76-5979-9D3D-8A01-A0C3DBE1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7F04-258B-D05E-7F6F-B664E5A5D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2F78-8E06-CD4B-B191-EB28F8D72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5BD0C-DD31-C4BE-585F-C9AC85CF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88FE-D3A3-8C33-D034-E909ACD2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86C5-C1F8-0449-FDDC-B59F238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9704-5951-412C-E10B-9C259130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1714-C2C6-2DA5-152A-7410D0CD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BD2A-EE9D-5968-D6FC-D00E591DA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786C-7A4A-DD80-8B36-7E9E49BA3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1D17B-5564-EA3B-950A-B0B222AAE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946A0-B420-735E-86A2-9BC3A478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25305-BB52-81F2-16D4-3E0F5757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C1D5A-15FD-B60A-89BD-EF05D723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2DB0-C61D-52AF-2596-6588B097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F3E4E-EB0D-640A-6318-3F267FC8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7D63F-C7B8-A88A-4E25-41A360CC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B2D97-84C9-4021-7065-5D46E6F4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2B9DB-1FDC-69CF-FEA1-38933FCC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DE979-7A9A-84E1-0F55-116BF0D6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C1CD8-6DE1-8F8F-36B0-E28B180D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84E5-D031-95E5-282C-36D98100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845D-99DE-1E53-4EFD-FE140C87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34CB-DF46-091F-F42B-6D839E1B2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D35BC-3E06-5114-D1C7-AC01A7EE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2DDD-9A2E-B1FE-EBA9-92A9E3D8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05272-8F4F-FE16-A925-E305880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948-CB22-28B8-3914-5463A4F3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6E05A-9440-7168-783C-3796CF436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6E5A-CF34-79F0-602E-0729BEC6D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5CAA-07A6-F450-EAF9-B615E7DF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F7F44-F5EC-C5A4-B9EA-6756CCB7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C40E-D2E2-AD28-758A-D8ED9A99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CBC7C-9EA3-7A8A-40A2-B13E01B1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7018-F956-78AF-9033-0D4D0633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C0CA-BA21-1A78-2C21-BBFCC7424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87B0-1F0F-4DAB-84F1-8BFB3C8D8F3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C6F72-5617-483A-91BD-F6F5AEEE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10A9-A026-22D2-920D-2072CEAFC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71C7-ACA9-460D-BE5C-C4603278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cs/api/class-loc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wright.dev/docs/api/class-page#page-get-by-rol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cs/locators#locate-by-label" TargetMode="External"/><Relationship Id="rId7" Type="http://schemas.openxmlformats.org/officeDocument/2006/relationships/hyperlink" Target="https://playwright.dev/docs/locators#locate-by-title" TargetMode="External"/><Relationship Id="rId2" Type="http://schemas.openxmlformats.org/officeDocument/2006/relationships/hyperlink" Target="https://playwright.dev/docs/locators#locate-by-r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wright.dev/docs/locators#locate-by-alt-text" TargetMode="External"/><Relationship Id="rId5" Type="http://schemas.openxmlformats.org/officeDocument/2006/relationships/hyperlink" Target="https://playwright.dev/docs/locators#locate-by-text" TargetMode="External"/><Relationship Id="rId4" Type="http://schemas.openxmlformats.org/officeDocument/2006/relationships/hyperlink" Target="https://playwright.dev/docs/locators#locate-by-placeholder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rtinfowler.com/bliki/TestPyramid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wright.dev/docs/api/class-genericassertions#generic-assertions-to-be-instance-of" TargetMode="External"/><Relationship Id="rId13" Type="http://schemas.openxmlformats.org/officeDocument/2006/relationships/hyperlink" Target="https://playwright.dev/docs/api/class-genericassertions#generic-assertions-to-match" TargetMode="External"/><Relationship Id="rId18" Type="http://schemas.openxmlformats.org/officeDocument/2006/relationships/hyperlink" Target="https://playwright.dev/docs/api/class-genericassertions#generic-assertions-to-be-less-than-or-equal" TargetMode="External"/><Relationship Id="rId3" Type="http://schemas.openxmlformats.org/officeDocument/2006/relationships/hyperlink" Target="https://playwright.dev/docs/api/class-genericassertions#generic-assertions-to-be-close-to" TargetMode="External"/><Relationship Id="rId21" Type="http://schemas.openxmlformats.org/officeDocument/2006/relationships/hyperlink" Target="https://playwright.dev/docs/api/class-genericassertions#generic-assertions-to-be-truthy" TargetMode="External"/><Relationship Id="rId7" Type="http://schemas.openxmlformats.org/officeDocument/2006/relationships/hyperlink" Target="https://playwright.dev/docs/api/class-genericassertions#generic-assertions-to-be-greater-than-or-equal" TargetMode="External"/><Relationship Id="rId12" Type="http://schemas.openxmlformats.org/officeDocument/2006/relationships/hyperlink" Target="https://playwright.dev/docs/api/class-genericassertions#generic-assertions-to-have-property" TargetMode="External"/><Relationship Id="rId17" Type="http://schemas.openxmlformats.org/officeDocument/2006/relationships/hyperlink" Target="https://playwright.dev/docs/api/class-genericassertions#generic-assertions-to-throw-error" TargetMode="External"/><Relationship Id="rId25" Type="http://schemas.openxmlformats.org/officeDocument/2006/relationships/hyperlink" Target="https://playwright.dev/docs/api/class-genericassertions#generic-assertions-to-contain-equal" TargetMode="External"/><Relationship Id="rId2" Type="http://schemas.openxmlformats.org/officeDocument/2006/relationships/hyperlink" Target="https://playwright.dev/docs/api/class-genericassertions#generic-assertions-to-be" TargetMode="External"/><Relationship Id="rId16" Type="http://schemas.openxmlformats.org/officeDocument/2006/relationships/hyperlink" Target="https://playwright.dev/docs/api/class-genericassertions#generic-assertions-to-throw" TargetMode="External"/><Relationship Id="rId20" Type="http://schemas.openxmlformats.org/officeDocument/2006/relationships/hyperlink" Target="https://playwright.dev/docs/api/class-genericassertions#generic-assertions-to-be-n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wright.dev/docs/api/class-genericassertions#generic-assertions-to-be-greater-than" TargetMode="External"/><Relationship Id="rId11" Type="http://schemas.openxmlformats.org/officeDocument/2006/relationships/hyperlink" Target="https://playwright.dev/docs/api/class-genericassertions#generic-assertions-to-have-length" TargetMode="External"/><Relationship Id="rId24" Type="http://schemas.openxmlformats.org/officeDocument/2006/relationships/hyperlink" Target="https://playwright.dev/docs/api/class-genericassertions#generic-assertions-to-contain-2" TargetMode="External"/><Relationship Id="rId5" Type="http://schemas.openxmlformats.org/officeDocument/2006/relationships/hyperlink" Target="https://playwright.dev/docs/api/class-genericassertions#generic-assertions-to-be-falsy" TargetMode="External"/><Relationship Id="rId15" Type="http://schemas.openxmlformats.org/officeDocument/2006/relationships/hyperlink" Target="https://playwright.dev/docs/api/class-genericassertions#generic-assertions-to-strict-equal" TargetMode="External"/><Relationship Id="rId23" Type="http://schemas.openxmlformats.org/officeDocument/2006/relationships/hyperlink" Target="https://playwright.dev/docs/api/class-genericassertions#generic-assertions-to-contain-1" TargetMode="External"/><Relationship Id="rId10" Type="http://schemas.openxmlformats.org/officeDocument/2006/relationships/hyperlink" Target="https://playwright.dev/docs/api/class-genericassertions#generic-assertions-to-equal" TargetMode="External"/><Relationship Id="rId19" Type="http://schemas.openxmlformats.org/officeDocument/2006/relationships/hyperlink" Target="https://playwright.dev/docs/api/class-genericassertions#generic-assertions-to-be-na-n" TargetMode="External"/><Relationship Id="rId4" Type="http://schemas.openxmlformats.org/officeDocument/2006/relationships/hyperlink" Target="https://playwright.dev/docs/api/class-genericassertions#generic-assertions-to-be-defined" TargetMode="External"/><Relationship Id="rId9" Type="http://schemas.openxmlformats.org/officeDocument/2006/relationships/hyperlink" Target="https://playwright.dev/docs/api/class-genericassertions#generic-assertions-to-be-less-than" TargetMode="External"/><Relationship Id="rId14" Type="http://schemas.openxmlformats.org/officeDocument/2006/relationships/hyperlink" Target="https://playwright.dev/docs/api/class-genericassertions#generic-assertions-to-match-object" TargetMode="External"/><Relationship Id="rId22" Type="http://schemas.openxmlformats.org/officeDocument/2006/relationships/hyperlink" Target="https://playwright.dev/docs/api/class-genericassertions#generic-assertions-to-be-undefine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wright.dev/docs/api/class-locatorassertions#locator-assertions-to-have-css" TargetMode="External"/><Relationship Id="rId13" Type="http://schemas.openxmlformats.org/officeDocument/2006/relationships/hyperlink" Target="https://playwright.dev/docs/api/class-locatorassertions#locator-assertions-to-have-text" TargetMode="External"/><Relationship Id="rId18" Type="http://schemas.openxmlformats.org/officeDocument/2006/relationships/hyperlink" Target="https://playwright.dev/docs/api/class-locatorassertions#locator-assertions-to-be-visible" TargetMode="External"/><Relationship Id="rId3" Type="http://schemas.openxmlformats.org/officeDocument/2006/relationships/hyperlink" Target="https://playwright.dev/docs/api/class-locatorassertions#locator-assertions-to-be-disabled" TargetMode="External"/><Relationship Id="rId21" Type="http://schemas.openxmlformats.org/officeDocument/2006/relationships/hyperlink" Target="https://playwright.dev/docs/api/class-locatorassertions#locator-assertions-to-have-class" TargetMode="External"/><Relationship Id="rId7" Type="http://schemas.openxmlformats.org/officeDocument/2006/relationships/hyperlink" Target="https://playwright.dev/docs/api/class-locatorassertions#locator-assertions-to-be-focused" TargetMode="External"/><Relationship Id="rId12" Type="http://schemas.openxmlformats.org/officeDocument/2006/relationships/hyperlink" Target="https://playwright.dev/docs/api/class-locatorassertions#locator-assertions-to-have-screenshot-2" TargetMode="External"/><Relationship Id="rId17" Type="http://schemas.openxmlformats.org/officeDocument/2006/relationships/hyperlink" Target="https://playwright.dev/docs/api/class-locatorassertions#locator-assertions-to-be-in-viewport" TargetMode="External"/><Relationship Id="rId2" Type="http://schemas.openxmlformats.org/officeDocument/2006/relationships/hyperlink" Target="https://playwright.dev/docs/api/class-locatorassertions#locator-assertions-to-be-checked" TargetMode="External"/><Relationship Id="rId16" Type="http://schemas.openxmlformats.org/officeDocument/2006/relationships/hyperlink" Target="https://playwright.dev/docs/api/class-locatorassertions#locator-assertions-to-be-hidden" TargetMode="External"/><Relationship Id="rId20" Type="http://schemas.openxmlformats.org/officeDocument/2006/relationships/hyperlink" Target="https://playwright.dev/docs/api/class-locatorassertions#locator-assertions-to-have-attribu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wright.dev/docs/api/class-locatorassertions#locator-assertions-to-be-enabled" TargetMode="External"/><Relationship Id="rId11" Type="http://schemas.openxmlformats.org/officeDocument/2006/relationships/hyperlink" Target="https://playwright.dev/docs/api/class-locatorassertions#locator-assertions-to-have-screenshot-1" TargetMode="External"/><Relationship Id="rId5" Type="http://schemas.openxmlformats.org/officeDocument/2006/relationships/hyperlink" Target="https://playwright.dev/docs/api/class-locatorassertions#locator-assertions-to-be-empty" TargetMode="External"/><Relationship Id="rId15" Type="http://schemas.openxmlformats.org/officeDocument/2006/relationships/hyperlink" Target="https://playwright.dev/docs/api/class-locatorassertions#locator-assertions-to-have-values" TargetMode="External"/><Relationship Id="rId10" Type="http://schemas.openxmlformats.org/officeDocument/2006/relationships/hyperlink" Target="https://playwright.dev/docs/api/class-locatorassertions#locator-assertions-to-have-js-property" TargetMode="External"/><Relationship Id="rId19" Type="http://schemas.openxmlformats.org/officeDocument/2006/relationships/hyperlink" Target="https://playwright.dev/docs/api/class-locatorassertions#locator-assertions-to-contain-text" TargetMode="External"/><Relationship Id="rId4" Type="http://schemas.openxmlformats.org/officeDocument/2006/relationships/hyperlink" Target="https://playwright.dev/docs/api/class-locatorassertions#locator-assertions-to-be-editable" TargetMode="External"/><Relationship Id="rId9" Type="http://schemas.openxmlformats.org/officeDocument/2006/relationships/hyperlink" Target="https://playwright.dev/docs/api/class-locatorassertions#locator-assertions-to-have-id" TargetMode="External"/><Relationship Id="rId14" Type="http://schemas.openxmlformats.org/officeDocument/2006/relationships/hyperlink" Target="https://playwright.dev/docs/api/class-locatorassertions#locator-assertions-to-have-value" TargetMode="External"/><Relationship Id="rId22" Type="http://schemas.openxmlformats.org/officeDocument/2006/relationships/hyperlink" Target="https://playwright.dev/docs/api/class-locatorassertions#locator-assertions-to-have-coun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best-practices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wright.dev/docs/screenshots" TargetMode="External"/><Relationship Id="rId3" Type="http://schemas.openxmlformats.org/officeDocument/2006/relationships/hyperlink" Target="https://playwright.dev/docs/test-global-setup-teardown" TargetMode="External"/><Relationship Id="rId7" Type="http://schemas.openxmlformats.org/officeDocument/2006/relationships/hyperlink" Target="https://playwright.dev/docs/network" TargetMode="External"/><Relationship Id="rId2" Type="http://schemas.openxmlformats.org/officeDocument/2006/relationships/hyperlink" Target="https://playwright.dev/docs/trace-viewer-intro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laywright.dev/docs/mock" TargetMode="External"/><Relationship Id="rId11" Type="http://schemas.openxmlformats.org/officeDocument/2006/relationships/hyperlink" Target="https://playwright.dev/docs/ci" TargetMode="External"/><Relationship Id="rId5" Type="http://schemas.openxmlformats.org/officeDocument/2006/relationships/hyperlink" Target="https://playwright.dev/docs/downloads" TargetMode="External"/><Relationship Id="rId10" Type="http://schemas.openxmlformats.org/officeDocument/2006/relationships/hyperlink" Target="https://playwright.dev/docs/videos" TargetMode="External"/><Relationship Id="rId4" Type="http://schemas.openxmlformats.org/officeDocument/2006/relationships/hyperlink" Target="https://playwright.dev/docs/test-api-testing" TargetMode="External"/><Relationship Id="rId9" Type="http://schemas.openxmlformats.org/officeDocument/2006/relationships/hyperlink" Target="https://playwright.dev/docs/test-snapshot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3C25-E4B0-8629-95F3-92A575CFF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Climbing to the top of the test pyramid with Playwright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16BA-6FF7-A838-3DB7-E2EEADF8B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21C6-51C2-FF5F-F44F-FDA2FAA1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Tools for </a:t>
            </a:r>
            <a:r>
              <a:rPr lang="nb-NO" dirty="0" err="1"/>
              <a:t>creating</a:t>
            </a:r>
            <a:r>
              <a:rPr lang="nb-NO" dirty="0"/>
              <a:t> and </a:t>
            </a:r>
            <a:r>
              <a:rPr lang="nb-NO" dirty="0" err="1"/>
              <a:t>debugging</a:t>
            </a:r>
            <a:r>
              <a:rPr lang="nb-NO" dirty="0"/>
              <a:t>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1134-6FB6-BD38-6356-67CBD342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Codegen</a:t>
            </a:r>
            <a:endParaRPr lang="nb-NO" dirty="0"/>
          </a:p>
          <a:p>
            <a:r>
              <a:rPr lang="nb-NO" dirty="0" err="1"/>
              <a:t>Inspector</a:t>
            </a:r>
            <a:r>
              <a:rPr lang="nb-NO" dirty="0"/>
              <a:t> </a:t>
            </a:r>
          </a:p>
          <a:p>
            <a:r>
              <a:rPr lang="nb-NO" dirty="0"/>
              <a:t>Trace </a:t>
            </a:r>
            <a:r>
              <a:rPr lang="nb-NO" dirty="0" err="1"/>
              <a:t>viewer</a:t>
            </a:r>
            <a:endParaRPr lang="nb-NO" dirty="0"/>
          </a:p>
          <a:p>
            <a:r>
              <a:rPr lang="nb-NO" dirty="0"/>
              <a:t>New: UI mode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7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930-6A98-7193-63B8-EA6BA066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97D7D1-F622-4312-9388-45494D33B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796" y="1825625"/>
            <a:ext cx="6774407" cy="4351338"/>
          </a:xfrm>
        </p:spPr>
      </p:pic>
    </p:spTree>
    <p:extLst>
      <p:ext uri="{BB962C8B-B14F-4D97-AF65-F5344CB8AC3E}">
        <p14:creationId xmlns:p14="http://schemas.microsoft.com/office/powerpoint/2010/main" val="252888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77C4-BD17-F4AB-F10E-13BF65D1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0525-9E02-421D-5385-5FDC44AA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16" y="26943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8250DF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8250DF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250DF"/>
                </a:solidFill>
                <a:latin typeface="SFMono-Regular"/>
              </a:rPr>
              <a:t>Before you start – please say NO to download Playwright browsers during the install wizard! </a:t>
            </a:r>
          </a:p>
          <a:p>
            <a:pPr marL="0" indent="0">
              <a:buNone/>
            </a:pPr>
            <a:r>
              <a:rPr lang="en-US" dirty="0">
                <a:solidFill>
                  <a:srgbClr val="8250DF"/>
                </a:solidFill>
                <a:latin typeface="SFMono-Regular"/>
              </a:rPr>
              <a:t>We will install chromium in the next step!</a:t>
            </a:r>
          </a:p>
          <a:p>
            <a:pPr marL="0" indent="0">
              <a:buNone/>
            </a:pPr>
            <a:endParaRPr lang="en-US" dirty="0">
              <a:solidFill>
                <a:srgbClr val="8250DF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8250DF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8250DF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8250DF"/>
              </a:solidFill>
              <a:latin typeface="SFMon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2E754-2089-A0DC-DAD6-C89D8F60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6" y="5432425"/>
            <a:ext cx="8468907" cy="866896"/>
          </a:xfrm>
          <a:prstGeom prst="rect">
            <a:avLst/>
          </a:prstGeom>
        </p:spPr>
      </p:pic>
      <p:pic>
        <p:nvPicPr>
          <p:cNvPr id="1026" name="Picture 2" descr="19 Underexploited Ways To Deal With A Slow WiFi Connection When Travelling  - Twobirdsbreakingfree">
            <a:extLst>
              <a:ext uri="{FF2B5EF4-FFF2-40B4-BE49-F238E27FC236}">
                <a16:creationId xmlns:a16="http://schemas.microsoft.com/office/drawing/2014/main" id="{AA736118-7D95-BA88-5389-D5A67434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16" y="1801178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3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ED11-9F34-BFB6-14BC-FC1CBC5B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F59F-FC37-2B7B-441E-4D24D18D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1020" y="1426686"/>
            <a:ext cx="10515600" cy="1237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npm</a:t>
            </a:r>
            <a:r>
              <a:rPr lang="en-US" sz="5400" dirty="0"/>
              <a:t> </a:t>
            </a:r>
            <a:r>
              <a:rPr lang="en-US" sz="5400" dirty="0" err="1"/>
              <a:t>init</a:t>
            </a:r>
            <a:r>
              <a:rPr lang="en-US" sz="5400" dirty="0"/>
              <a:t> </a:t>
            </a:r>
            <a:r>
              <a:rPr lang="en-US" sz="5400" dirty="0" err="1"/>
              <a:t>playwright@latest</a:t>
            </a:r>
            <a:endParaRPr lang="en-US" sz="5400" dirty="0"/>
          </a:p>
        </p:txBody>
      </p:sp>
      <p:pic>
        <p:nvPicPr>
          <p:cNvPr id="2050" name="Picture 2" descr="Nancy Reagan's most memorable 'Just Say No' moments | PR Week">
            <a:extLst>
              <a:ext uri="{FF2B5EF4-FFF2-40B4-BE49-F238E27FC236}">
                <a16:creationId xmlns:a16="http://schemas.microsoft.com/office/drawing/2014/main" id="{347214FE-48F5-51F0-1ECF-FE1C35F7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918759"/>
            <a:ext cx="5574030" cy="37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BCA1DC-4804-265B-8D26-BA8D01759750}"/>
              </a:ext>
            </a:extLst>
          </p:cNvPr>
          <p:cNvSpPr txBox="1"/>
          <p:nvPr/>
        </p:nvSpPr>
        <p:spPr>
          <a:xfrm>
            <a:off x="1032294" y="4396799"/>
            <a:ext cx="3482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Install Playwright </a:t>
            </a:r>
          </a:p>
          <a:p>
            <a:r>
              <a:rPr lang="en-US" sz="3600" dirty="0"/>
              <a:t>browsers?</a:t>
            </a:r>
          </a:p>
        </p:txBody>
      </p:sp>
    </p:spTree>
    <p:extLst>
      <p:ext uri="{BB962C8B-B14F-4D97-AF65-F5344CB8AC3E}">
        <p14:creationId xmlns:p14="http://schemas.microsoft.com/office/powerpoint/2010/main" val="390195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4E4F-387D-01FD-46AD-7D0CB9DB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Chromium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384D-6481-A352-B104-CC1794F8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8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0" i="0" dirty="0" err="1">
                <a:effectLst/>
                <a:latin typeface="SFMono-Regular"/>
              </a:rPr>
              <a:t>npx</a:t>
            </a:r>
            <a:r>
              <a:rPr lang="en-US" sz="5400" b="0" i="0" dirty="0">
                <a:effectLst/>
                <a:latin typeface="SFMono-Regular"/>
              </a:rPr>
              <a:t> playwright install chromium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8591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E59-55B4-BB27-AB1C-0EB4180F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 (headless)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7FA0-B0A2-6C07-D11B-7C286518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npx</a:t>
            </a:r>
            <a:r>
              <a:rPr lang="en-US" dirty="0"/>
              <a:t> playwright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C9A3C-5468-0666-52DD-19664618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64" y="2707105"/>
            <a:ext cx="7839393" cy="39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7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7549-6FC5-F751-0F6D-9E1CC94D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CB69-59F4-29CD-7D84-EB814D3E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Playwright </a:t>
            </a:r>
          </a:p>
          <a:p>
            <a:endParaRPr lang="en-US" dirty="0"/>
          </a:p>
          <a:p>
            <a:r>
              <a:rPr lang="en-US" dirty="0"/>
              <a:t>found a test file in /tests – </a:t>
            </a:r>
            <a:r>
              <a:rPr lang="en-US" dirty="0" err="1"/>
              <a:t>example.spec.ts</a:t>
            </a:r>
            <a:endParaRPr lang="en-US" dirty="0"/>
          </a:p>
          <a:p>
            <a:r>
              <a:rPr lang="en-US" dirty="0"/>
              <a:t>ran 2 tests in parallel (“using 2 workers”)</a:t>
            </a:r>
          </a:p>
          <a:p>
            <a:r>
              <a:rPr lang="en-US" dirty="0"/>
              <a:t>and created a test report.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527C-5AB4-E17B-ACE2-80EE64F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2304-565A-5D2E-6A67-2F8F42F6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/>
              <a:t> </a:t>
            </a:r>
            <a:r>
              <a:rPr lang="en-US" sz="5400" dirty="0" err="1"/>
              <a:t>npx</a:t>
            </a:r>
            <a:r>
              <a:rPr lang="en-US" sz="5400" dirty="0"/>
              <a:t> playwright test --debug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lets us see the test in “headed” mode along with a test inspector</a:t>
            </a:r>
          </a:p>
        </p:txBody>
      </p:sp>
    </p:spTree>
    <p:extLst>
      <p:ext uri="{BB962C8B-B14F-4D97-AF65-F5344CB8AC3E}">
        <p14:creationId xmlns:p14="http://schemas.microsoft.com/office/powerpoint/2010/main" val="155152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6913-90CE-2034-BBD9-9035D263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4FA3-8D19-5CA4-D1EF-D4DB605C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test() gets a fresh browser</a:t>
            </a:r>
          </a:p>
          <a:p>
            <a:r>
              <a:rPr lang="en-US" dirty="0"/>
              <a:t>Step through the test with  this button: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845E5-2501-182F-C81C-4C9CB423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3429000"/>
            <a:ext cx="12097192" cy="82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A414-BA2A-4331-F1A0-0D827B40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simple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D991-AE0E-8014-EC55-44F1B119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new file “</a:t>
            </a:r>
            <a:r>
              <a:rPr lang="en-US" dirty="0" err="1"/>
              <a:t>mytest.spec.ts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B59A-CD69-5132-2EC7-7A931D47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CAA1-FB86-1384-7106-391AB56A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690688"/>
            <a:ext cx="6838950" cy="5434013"/>
          </a:xfrm>
        </p:spPr>
        <p:txBody>
          <a:bodyPr/>
          <a:lstStyle/>
          <a:p>
            <a:r>
              <a:rPr lang="en-US" dirty="0"/>
              <a:t>Developer since 2001</a:t>
            </a:r>
          </a:p>
          <a:p>
            <a:r>
              <a:rPr lang="en-US" dirty="0"/>
              <a:t>Used to be a Java guy. Now I hate all languages equally ;P</a:t>
            </a:r>
          </a:p>
          <a:p>
            <a:r>
              <a:rPr lang="en-US" dirty="0"/>
              <a:t>Currently working for </a:t>
            </a:r>
            <a:r>
              <a:rPr lang="en-US" b="1" dirty="0"/>
              <a:t>Sopra Steria</a:t>
            </a:r>
            <a:r>
              <a:rPr lang="en-US" dirty="0"/>
              <a:t>, formerly Pro Consulting, </a:t>
            </a:r>
            <a:r>
              <a:rPr lang="en-US" dirty="0" err="1"/>
              <a:t>Axxessit</a:t>
            </a:r>
            <a:r>
              <a:rPr lang="en-US" dirty="0"/>
              <a:t>, Directorate of Fisheries, Bouvet, </a:t>
            </a:r>
            <a:r>
              <a:rPr lang="en-US" dirty="0" err="1"/>
              <a:t>Frende</a:t>
            </a:r>
            <a:endParaRPr lang="en-US" dirty="0"/>
          </a:p>
          <a:p>
            <a:r>
              <a:rPr lang="en-US" dirty="0"/>
              <a:t>Lazy, like to automate things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30ECA-6D39-74F8-B351-85764D9E3F92}"/>
              </a:ext>
            </a:extLst>
          </p:cNvPr>
          <p:cNvSpPr txBox="1"/>
          <p:nvPr/>
        </p:nvSpPr>
        <p:spPr>
          <a:xfrm>
            <a:off x="7083743" y="612354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https://www.linkedin.com/in/oystein-ovrebo/</a:t>
            </a:r>
          </a:p>
        </p:txBody>
      </p:sp>
      <p:pic>
        <p:nvPicPr>
          <p:cNvPr id="1026" name="Picture 2" descr="Øystein Øvrebø">
            <a:extLst>
              <a:ext uri="{FF2B5EF4-FFF2-40B4-BE49-F238E27FC236}">
                <a16:creationId xmlns:a16="http://schemas.microsoft.com/office/drawing/2014/main" id="{3A841AED-113A-9DF8-7236-25D0BA89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" y="164877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1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F7D1-89E6-F1F4-50A8-5223976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88A6-1740-29C3-A8DD-49E403A2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{ test, expect } from '@playwright/test’;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test('your test description', async ({ page }) =&gt; {</a:t>
            </a:r>
          </a:p>
          <a:p>
            <a:pPr marL="0" indent="0">
              <a:buNone/>
            </a:pPr>
            <a:r>
              <a:rPr lang="en-US" dirty="0"/>
              <a:t>	//act and assert</a:t>
            </a:r>
          </a:p>
          <a:p>
            <a:pPr marL="0" indent="0">
              <a:buNone/>
            </a:pPr>
            <a:r>
              <a:rPr lang="en-US" dirty="0"/>
              <a:t>	//the page fixture is your friend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66966-55E2-ECE9-AC74-6D38C4610C3A}"/>
              </a:ext>
            </a:extLst>
          </p:cNvPr>
          <p:cNvSpPr txBox="1"/>
          <p:nvPr/>
        </p:nvSpPr>
        <p:spPr>
          <a:xfrm>
            <a:off x="7271796" y="631190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https://playwright.dev/docs/api/class-fixtures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05F81-44E5-0B58-1E57-3AB08E1118E8}"/>
              </a:ext>
            </a:extLst>
          </p:cNvPr>
          <p:cNvSpPr txBox="1"/>
          <p:nvPr/>
        </p:nvSpPr>
        <p:spPr>
          <a:xfrm>
            <a:off x="7271796" y="5942568"/>
            <a:ext cx="668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https://playwright.dev/docs/api/class-test</a:t>
            </a:r>
          </a:p>
        </p:txBody>
      </p:sp>
    </p:spTree>
    <p:extLst>
      <p:ext uri="{BB962C8B-B14F-4D97-AF65-F5344CB8AC3E}">
        <p14:creationId xmlns:p14="http://schemas.microsoft.com/office/powerpoint/2010/main" val="184545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5EDB-A22E-F2CB-F7D3-57BB882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shiny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41C8-7C0C-0204-45E4-FDB14B0F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npx</a:t>
            </a:r>
            <a:r>
              <a:rPr lang="en-US" sz="4800" dirty="0"/>
              <a:t> playwright test --</a:t>
            </a:r>
            <a:r>
              <a:rPr lang="en-US" sz="4800" dirty="0" err="1"/>
              <a:t>ui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64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B7F4-920B-F273-6DEA-074EC320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on watch mode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F632A-BE65-5B1F-38B7-D482E13DC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1966632"/>
            <a:ext cx="5296003" cy="3581591"/>
          </a:xfrm>
        </p:spPr>
      </p:pic>
    </p:spTree>
    <p:extLst>
      <p:ext uri="{BB962C8B-B14F-4D97-AF65-F5344CB8AC3E}">
        <p14:creationId xmlns:p14="http://schemas.microsoft.com/office/powerpoint/2010/main" val="2169954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1B54-B010-C868-2750-84EEB368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 page with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F29E-278C-9748-A719-291EF0E7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page.goto</a:t>
            </a:r>
            <a:r>
              <a:rPr lang="en-US" sz="4000" dirty="0"/>
              <a:t>(‘https://2023.boosterconf.no/")</a:t>
            </a:r>
          </a:p>
        </p:txBody>
      </p:sp>
    </p:spTree>
    <p:extLst>
      <p:ext uri="{BB962C8B-B14F-4D97-AF65-F5344CB8AC3E}">
        <p14:creationId xmlns:p14="http://schemas.microsoft.com/office/powerpoint/2010/main" val="428106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7C7C-6CE6-AF32-0D34-790C68F2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that something exists (with </a:t>
            </a:r>
            <a:r>
              <a:rPr lang="en-US" dirty="0" err="1"/>
              <a:t>autowait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05A3-95BE-0F62-929A-2E885565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4265"/>
            <a:ext cx="11426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await expect(</a:t>
            </a:r>
            <a:r>
              <a:rPr lang="en-US" dirty="0" err="1"/>
              <a:t>page.locator</a:t>
            </a:r>
            <a:r>
              <a:rPr lang="en-US" dirty="0"/>
              <a:t>('#sponsor-area')).</a:t>
            </a:r>
            <a:r>
              <a:rPr lang="en-US" dirty="0" err="1"/>
              <a:t>toBeVisible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await expect(</a:t>
            </a:r>
            <a:r>
              <a:rPr lang="en-US" dirty="0" err="1"/>
              <a:t>page.getByRole</a:t>
            </a:r>
            <a:r>
              <a:rPr lang="en-US" dirty="0"/>
              <a:t>('link', { name: 'Sopra Steria' })).</a:t>
            </a:r>
            <a:r>
              <a:rPr lang="en-US" dirty="0" err="1"/>
              <a:t>toBeVisible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4727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87F-72B3-C652-B973-82D00C59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things with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F823-E001-0B9E-D970-7820A795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ystem-ui"/>
                <a:hlinkClick r:id="rId3" tooltip="Locator"/>
              </a:rPr>
              <a:t>Locator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s are the central piece of Playwright's auto-waiting and retry-ability.</a:t>
            </a:r>
          </a:p>
          <a:p>
            <a:pPr marL="0" indent="0">
              <a:buNone/>
            </a:pPr>
            <a:endParaRPr lang="en-US" dirty="0">
              <a:solidFill>
                <a:srgbClr val="1C1E21"/>
              </a:solidFill>
              <a:latin typeface="system-ui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In a nutshell, locators represent a way to find element(s) on the page at any moment</a:t>
            </a:r>
          </a:p>
          <a:p>
            <a:pPr marL="0" indent="0">
              <a:buNone/>
            </a:pPr>
            <a:endParaRPr lang="en-US" dirty="0">
              <a:solidFill>
                <a:srgbClr val="1C1E21"/>
              </a:solidFill>
              <a:latin typeface="system-ui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To make tests resilient, we recommend prioritizing user-facing attributes and explicit contracts such as </a:t>
            </a:r>
            <a:r>
              <a:rPr lang="en-US" b="1" i="0" dirty="0" err="1">
                <a:effectLst/>
                <a:latin typeface="system-ui"/>
                <a:hlinkClick r:id="rId4"/>
              </a:rPr>
              <a:t>page.getByRole</a:t>
            </a:r>
            <a:r>
              <a:rPr lang="en-US" b="1" i="0" dirty="0">
                <a:effectLst/>
                <a:latin typeface="system-ui"/>
                <a:hlinkClick r:id="rId4"/>
              </a:rPr>
              <a:t>()</a:t>
            </a: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.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0014-7C39-B253-17AF-EA6A3F62A966}"/>
              </a:ext>
            </a:extLst>
          </p:cNvPr>
          <p:cNvSpPr txBox="1"/>
          <p:nvPr/>
        </p:nvSpPr>
        <p:spPr>
          <a:xfrm>
            <a:off x="8089583" y="617696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https://playwright.dev/docs/locators</a:t>
            </a:r>
          </a:p>
        </p:txBody>
      </p:sp>
    </p:spTree>
    <p:extLst>
      <p:ext uri="{BB962C8B-B14F-4D97-AF65-F5344CB8AC3E}">
        <p14:creationId xmlns:p14="http://schemas.microsoft.com/office/powerpoint/2010/main" val="264815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F5E5-E22E-F47F-8CCA-34EEAF02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find a good locator?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3923-AF17-3605-E7E1-F4CD7B1C21E9}"/>
              </a:ext>
            </a:extLst>
          </p:cNvPr>
          <p:cNvSpPr txBox="1"/>
          <p:nvPr/>
        </p:nvSpPr>
        <p:spPr>
          <a:xfrm>
            <a:off x="934779" y="2000250"/>
            <a:ext cx="10883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 the “pick locator” button in the Inspector or 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Avoid using CSS or XPath if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Test ids can be a resilient alternative, but are not user facing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0B460-EBF5-E465-6310-B8FDA088F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79" y="4563742"/>
            <a:ext cx="10555173" cy="1457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2CE2FC-F38D-7365-56AB-5F254BC0A15B}"/>
              </a:ext>
            </a:extLst>
          </p:cNvPr>
          <p:cNvSpPr txBox="1"/>
          <p:nvPr/>
        </p:nvSpPr>
        <p:spPr>
          <a:xfrm>
            <a:off x="934778" y="6204704"/>
            <a:ext cx="116725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await </a:t>
            </a:r>
            <a:r>
              <a:rPr lang="en-US" sz="3200" dirty="0" err="1"/>
              <a:t>page.getByTestId</a:t>
            </a:r>
            <a:r>
              <a:rPr lang="en-US" sz="3200" dirty="0"/>
              <a:t>('directions').click();</a:t>
            </a:r>
          </a:p>
        </p:txBody>
      </p:sp>
    </p:spTree>
    <p:extLst>
      <p:ext uri="{BB962C8B-B14F-4D97-AF65-F5344CB8AC3E}">
        <p14:creationId xmlns:p14="http://schemas.microsoft.com/office/powerpoint/2010/main" val="244202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600A-9238-09D0-7314-C4E6328C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User-facing locators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64BA43-07F7-7AE1-788C-795F75C29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77472"/>
            <a:ext cx="11353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"/>
              </a:rPr>
              <a:t>page.getByRole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to locate by explicit and implicit accessibility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3"/>
              </a:rPr>
              <a:t>page.getByLabel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3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to locate a form control by associated label's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4"/>
              </a:rPr>
              <a:t>page.getByPlaceholder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4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to locate an input by placeholder.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5"/>
              </a:rPr>
              <a:t>page.getByText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5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to locate by text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6"/>
              </a:rPr>
              <a:t>page.getByAltText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6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to locate an element, usually image, by its text alternative.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7"/>
              </a:rPr>
              <a:t>page.getByTitle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7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Consolas" panose="020B0609020204030204" pitchFamily="49" charset="0"/>
              </a:rPr>
              <a:t>to locate an element by its title attribute.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rgbClr val="1C1E21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03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FA7F-2858-9A23-C4D1-6EC5B1F9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getByRole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5D652-4B06-3614-9DAD-D5A876E6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02816" cy="3262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D3C98-F885-074F-9F7F-2C03FA8F2D20}"/>
              </a:ext>
            </a:extLst>
          </p:cNvPr>
          <p:cNvSpPr txBox="1"/>
          <p:nvPr/>
        </p:nvSpPr>
        <p:spPr>
          <a:xfrm>
            <a:off x="838200" y="5350441"/>
            <a:ext cx="10366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roles are how assistive technologies see your page. </a:t>
            </a:r>
          </a:p>
          <a:p>
            <a:r>
              <a:rPr lang="en-US" sz="2800" dirty="0"/>
              <a:t>If these don’t work – what does it tell you about your web page code?</a:t>
            </a:r>
          </a:p>
        </p:txBody>
      </p:sp>
    </p:spTree>
    <p:extLst>
      <p:ext uri="{BB962C8B-B14F-4D97-AF65-F5344CB8AC3E}">
        <p14:creationId xmlns:p14="http://schemas.microsoft.com/office/powerpoint/2010/main" val="209101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930A-8F32-3A23-5F4C-BEAA30EC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on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C944-3A36-4511-87DE-87A72BBF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effectLst/>
                <a:latin typeface="SFMono-Regular"/>
              </a:rPr>
              <a:t>page.getByRole</a:t>
            </a:r>
            <a:r>
              <a:rPr lang="en-US" b="0" i="0" dirty="0">
                <a:effectLst/>
                <a:latin typeface="SFMono-Regular"/>
              </a:rPr>
              <a:t>('button').click();  </a:t>
            </a:r>
          </a:p>
          <a:p>
            <a:pPr marL="0" indent="0">
              <a:buNone/>
            </a:pPr>
            <a:endParaRPr lang="en-US" b="0" i="0" dirty="0"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 err="1">
                <a:effectLst/>
                <a:latin typeface="SFMono-Regular"/>
              </a:rPr>
              <a:t>page.getByRole</a:t>
            </a:r>
            <a:r>
              <a:rPr lang="en-US" b="0" i="0" dirty="0">
                <a:effectLst/>
                <a:latin typeface="SFMono-Regular"/>
              </a:rPr>
              <a:t>('checkbox').check();  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SFMono-Regular"/>
              </a:rPr>
              <a:t>page.getByRole</a:t>
            </a:r>
            <a:r>
              <a:rPr lang="en-US" b="0" i="0" dirty="0">
                <a:effectLst/>
                <a:latin typeface="SFMono-Regular"/>
              </a:rPr>
              <a:t>('checkbox’).uncheck();  </a:t>
            </a:r>
          </a:p>
          <a:p>
            <a:pPr marL="0" indent="0">
              <a:buNone/>
            </a:pPr>
            <a:endParaRPr lang="en-US" b="0" i="0" dirty="0"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 err="1">
                <a:effectLst/>
                <a:latin typeface="SFMono-Regular"/>
              </a:rPr>
              <a:t>page.getByRole</a:t>
            </a:r>
            <a:r>
              <a:rPr lang="en-US" b="0" i="0" dirty="0">
                <a:effectLst/>
                <a:latin typeface="SFMono-Regular"/>
              </a:rPr>
              <a:t>('textbox').fill('example value’);</a:t>
            </a:r>
          </a:p>
          <a:p>
            <a:pPr marL="0" indent="0">
              <a:buNone/>
            </a:pPr>
            <a:endParaRPr lang="en-US" b="0" i="0" dirty="0"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await </a:t>
            </a:r>
            <a:r>
              <a:rPr lang="en-US" b="0" i="0" dirty="0" err="1">
                <a:effectLst/>
                <a:latin typeface="SFMono-Regular"/>
              </a:rPr>
              <a:t>locator.highlight</a:t>
            </a:r>
            <a:r>
              <a:rPr lang="en-US" b="0" i="0" dirty="0">
                <a:effectLst/>
                <a:latin typeface="SFMono-Regular"/>
              </a:rPr>
              <a:t>(); </a:t>
            </a:r>
            <a:endParaRPr lang="en-US" dirty="0"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await </a:t>
            </a:r>
            <a:r>
              <a:rPr lang="en-US" b="0" i="0" dirty="0" err="1">
                <a:effectLst/>
                <a:latin typeface="SFMono-Regular"/>
              </a:rPr>
              <a:t>page.getByRole</a:t>
            </a:r>
            <a:r>
              <a:rPr lang="en-US" b="0" i="0" dirty="0">
                <a:effectLst/>
                <a:latin typeface="SFMono-Regular"/>
              </a:rPr>
              <a:t>('link').hover();</a:t>
            </a:r>
          </a:p>
          <a:p>
            <a:pPr marL="0" indent="0">
              <a:buNone/>
            </a:pPr>
            <a:endParaRPr lang="en-US" b="0" i="0" dirty="0"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await </a:t>
            </a:r>
            <a:r>
              <a:rPr lang="en-US" b="0" i="0" dirty="0" err="1">
                <a:effectLst/>
                <a:latin typeface="SFMono-Regular"/>
              </a:rPr>
              <a:t>page.getByRole</a:t>
            </a:r>
            <a:r>
              <a:rPr lang="en-US" b="0" i="0" dirty="0">
                <a:effectLst/>
                <a:latin typeface="SFMono-Regular"/>
              </a:rPr>
              <a:t>('textbox').press('Backspace’);</a:t>
            </a:r>
          </a:p>
          <a:p>
            <a:pPr marL="0" indent="0">
              <a:buNone/>
            </a:pPr>
            <a:endParaRPr lang="en-US" dirty="0">
              <a:solidFill>
                <a:srgbClr val="393A34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393A34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53C4-CECF-115A-E4CC-8DF07F42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4D277-030A-F429-27B1-093D89489748}"/>
              </a:ext>
            </a:extLst>
          </p:cNvPr>
          <p:cNvSpPr txBox="1"/>
          <p:nvPr/>
        </p:nvSpPr>
        <p:spPr>
          <a:xfrm>
            <a:off x="1354455" y="6291920"/>
            <a:ext cx="11153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Read more at </a:t>
            </a:r>
            <a:r>
              <a:rPr lang="en-US" dirty="0">
                <a:hlinkClick r:id="rId2"/>
              </a:rPr>
              <a:t>https://martinfowler.com/bliki/TestPyramid.html</a:t>
            </a:r>
            <a:r>
              <a:rPr lang="en-US" dirty="0"/>
              <a:t>, where I </a:t>
            </a:r>
            <a:r>
              <a:rPr lang="en-US" strike="sngStrike" dirty="0"/>
              <a:t>stole</a:t>
            </a:r>
            <a:r>
              <a:rPr lang="en-US" dirty="0"/>
              <a:t> borrowed this image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37C3D4-973B-1692-05DB-F410B810BE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9" y="1776492"/>
            <a:ext cx="7111111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304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F82A-8EF4-1B14-8593-7DFE2217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assertions via </a:t>
            </a:r>
            <a:r>
              <a:rPr lang="en-US" b="1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FBC1-BAF7-16E0-1DE2-5F5DA701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 { test, expect } from '@playwright/test’;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test('assert a value', async ({ page }) =&gt; {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	const value = 1;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	await expect(value).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toBe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7F06-1339-D347-34CD-06C70CB5C7F2}"/>
              </a:ext>
            </a:extLst>
          </p:cNvPr>
          <p:cNvSpPr txBox="1"/>
          <p:nvPr/>
        </p:nvSpPr>
        <p:spPr>
          <a:xfrm>
            <a:off x="659892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https://playwright.dev/docs/api/class-genericassertions</a:t>
            </a:r>
          </a:p>
        </p:txBody>
      </p:sp>
    </p:spTree>
    <p:extLst>
      <p:ext uri="{BB962C8B-B14F-4D97-AF65-F5344CB8AC3E}">
        <p14:creationId xmlns:p14="http://schemas.microsoft.com/office/powerpoint/2010/main" val="261632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C164-2FF5-7EF6-AD0E-665381DB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assertion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7010-1ECE-33BB-0DD8-9E29E728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0" y="2141537"/>
            <a:ext cx="4390292" cy="304698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u="none" strike="noStrike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"/>
              </a:rPr>
              <a:t>toBe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3"/>
              </a:rPr>
              <a:t>toBeCloseTo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4"/>
              </a:rPr>
              <a:t>toBeDefined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6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5"/>
              </a:rPr>
              <a:t>toBeFalsy</a:t>
            </a:r>
            <a:endParaRPr lang="en-US" sz="26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6"/>
              </a:rPr>
              <a:t>toBeGreaterThan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7"/>
              </a:rPr>
              <a:t>toBeGreaterThanOrEqual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8"/>
              </a:rPr>
              <a:t>toBeInstanceOf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9"/>
              </a:rPr>
              <a:t>toBeLessThan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57E4A-373D-BAC6-5AF4-416C32704FA9}"/>
              </a:ext>
            </a:extLst>
          </p:cNvPr>
          <p:cNvSpPr txBox="1"/>
          <p:nvPr/>
        </p:nvSpPr>
        <p:spPr>
          <a:xfrm>
            <a:off x="8475785" y="2141537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0"/>
              </a:rPr>
              <a:t>toEqual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1"/>
              </a:rPr>
              <a:t>toHaveLength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2"/>
              </a:rPr>
              <a:t>toHaveProperty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3"/>
              </a:rPr>
              <a:t>toMatch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4"/>
              </a:rPr>
              <a:t>toMatchObject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5"/>
              </a:rPr>
              <a:t>toStrictEqual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6"/>
              </a:rPr>
              <a:t>toThrow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u="none" strike="noStrike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7"/>
              </a:rPr>
              <a:t>toThrowError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96262-2BA7-3B58-407B-2DFD1700F87D}"/>
              </a:ext>
            </a:extLst>
          </p:cNvPr>
          <p:cNvSpPr txBox="1"/>
          <p:nvPr/>
        </p:nvSpPr>
        <p:spPr>
          <a:xfrm>
            <a:off x="4396154" y="2141537"/>
            <a:ext cx="3704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8"/>
              </a:rPr>
              <a:t>toBeLessThanOrEqual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9"/>
              </a:rPr>
              <a:t>toBeNaN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0"/>
              </a:rPr>
              <a:t>toBeNull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1"/>
              </a:rPr>
              <a:t>toBeTruthy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2"/>
              </a:rPr>
              <a:t>toBeUndefined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3"/>
              </a:rPr>
              <a:t>toContain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3"/>
              </a:rPr>
              <a:t>(expected)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4"/>
              </a:rPr>
              <a:t>toContain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4"/>
              </a:rPr>
              <a:t>(expected)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4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5"/>
              </a:rPr>
              <a:t>toContainEqual</a:t>
            </a:r>
            <a:endParaRPr lang="en-US" sz="24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62951-52A0-4D91-F159-CF6A5DA8BDD2}"/>
              </a:ext>
            </a:extLst>
          </p:cNvPr>
          <p:cNvSpPr txBox="1"/>
          <p:nvPr/>
        </p:nvSpPr>
        <p:spPr>
          <a:xfrm>
            <a:off x="6515099" y="6308209"/>
            <a:ext cx="7285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https://playwright.dev/docs/api/class-genericassertions</a:t>
            </a:r>
          </a:p>
        </p:txBody>
      </p:sp>
    </p:spTree>
    <p:extLst>
      <p:ext uri="{BB962C8B-B14F-4D97-AF65-F5344CB8AC3E}">
        <p14:creationId xmlns:p14="http://schemas.microsoft.com/office/powerpoint/2010/main" val="1801375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4310-A1D8-D3C6-0E55-0BBC1A2C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Web-specific assertions via </a:t>
            </a:r>
            <a:r>
              <a:rPr lang="en-US" b="1" dirty="0"/>
              <a:t>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F32A-2AD8-F14F-1EBC-CEF109DB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2657352"/>
            <a:ext cx="117500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 test, expect } </a:t>
            </a:r>
            <a:r>
              <a:rPr lang="en-US" sz="2400" b="0" i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C6105F"/>
                </a:solidFill>
                <a:effectLst/>
                <a:latin typeface="Consolas" panose="020B0609020204030204" pitchFamily="49" charset="0"/>
              </a:rPr>
              <a:t>'@playwright/test'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C6105F"/>
                </a:solidFill>
                <a:effectLst/>
                <a:latin typeface="Consolas" panose="020B0609020204030204" pitchFamily="49" charset="0"/>
              </a:rPr>
              <a:t>'status becomes submitted'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({</a:t>
            </a:r>
            <a:r>
              <a:rPr lang="en-US" sz="2400" b="0" i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 page 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sz="2400" b="0" i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i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page.</a:t>
            </a:r>
            <a:r>
              <a:rPr lang="en-US" sz="2400" b="0" i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getByRole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C6105F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i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i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lang="en-US" sz="2400" b="0" i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page.</a:t>
            </a:r>
            <a:r>
              <a:rPr lang="en-US" sz="2400" b="0" i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locator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C6105F"/>
                </a:solidFill>
                <a:effectLst/>
                <a:latin typeface="Consolas" panose="020B0609020204030204" pitchFamily="49" charset="0"/>
              </a:rPr>
              <a:t>'.status'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2400" b="0" i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toHaveText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C6105F"/>
                </a:solidFill>
                <a:effectLst/>
                <a:latin typeface="Consolas" panose="020B0609020204030204" pitchFamily="49" charset="0"/>
              </a:rPr>
              <a:t>'Submitted'</a:t>
            </a: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</a:br>
            <a:endParaRPr lang="en-US" sz="2400" b="0" i="0" dirty="0">
              <a:solidFill>
                <a:srgbClr val="393A3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1F0CB-A663-4087-E0AC-073E9D816095}"/>
              </a:ext>
            </a:extLst>
          </p:cNvPr>
          <p:cNvSpPr txBox="1"/>
          <p:nvPr/>
        </p:nvSpPr>
        <p:spPr>
          <a:xfrm>
            <a:off x="650748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https://playwright.dev/docs/api/class-locatorassertions</a:t>
            </a:r>
          </a:p>
        </p:txBody>
      </p:sp>
    </p:spTree>
    <p:extLst>
      <p:ext uri="{BB962C8B-B14F-4D97-AF65-F5344CB8AC3E}">
        <p14:creationId xmlns:p14="http://schemas.microsoft.com/office/powerpoint/2010/main" val="200238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6699-2513-A326-9EE4-05D7A363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 Assertion methods – expect(locator)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2172-ECAC-55C8-B723-36D73398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896"/>
            <a:ext cx="309372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"/>
              </a:rPr>
              <a:t>toBeChecked</a:t>
            </a:r>
            <a:endParaRPr lang="en-US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3"/>
              </a:rPr>
              <a:t>toBeDisabled</a:t>
            </a:r>
            <a:endParaRPr lang="en-US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4"/>
              </a:rPr>
              <a:t>toBeEditable</a:t>
            </a:r>
            <a:endParaRPr lang="en-US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5"/>
              </a:rPr>
              <a:t>toBeEmpty</a:t>
            </a:r>
            <a:endParaRPr lang="en-US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6"/>
              </a:rPr>
              <a:t>toBeEnabled</a:t>
            </a:r>
            <a:endParaRPr lang="en-US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7"/>
              </a:rPr>
              <a:t>toBeFocused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7ECDC-BD82-E454-CC58-726ED3AE021E}"/>
              </a:ext>
            </a:extLst>
          </p:cNvPr>
          <p:cNvSpPr txBox="1"/>
          <p:nvPr/>
        </p:nvSpPr>
        <p:spPr>
          <a:xfrm>
            <a:off x="7639929" y="1825625"/>
            <a:ext cx="50209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8"/>
              </a:rPr>
              <a:t>toHaveCSS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9"/>
              </a:rPr>
              <a:t>toHaveId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0"/>
              </a:rPr>
              <a:t>toHaveJSProperty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1"/>
              </a:rPr>
              <a:t>toHaveScreenshot</a:t>
            </a:r>
            <a:r>
              <a:rPr lang="en-US" sz="2800" b="0" i="0" dirty="0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1"/>
              </a:rPr>
              <a:t>(name)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2"/>
              </a:rPr>
              <a:t>toHaveScreenshot</a:t>
            </a:r>
            <a:r>
              <a:rPr lang="en-US" sz="2800" b="0" i="0" dirty="0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2"/>
              </a:rPr>
              <a:t>()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3"/>
              </a:rPr>
              <a:t>toHaveText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4"/>
              </a:rPr>
              <a:t>toHaveValue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u="none" strike="noStrike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5"/>
              </a:rPr>
              <a:t>toHaveValues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FC7F-69B2-58F9-E358-4AB89554718A}"/>
              </a:ext>
            </a:extLst>
          </p:cNvPr>
          <p:cNvSpPr txBox="1"/>
          <p:nvPr/>
        </p:nvSpPr>
        <p:spPr>
          <a:xfrm>
            <a:off x="3931920" y="1407709"/>
            <a:ext cx="38369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6"/>
              </a:rPr>
              <a:t>toBeHidden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7"/>
              </a:rPr>
              <a:t>toBeInViewport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8"/>
              </a:rPr>
              <a:t>toBeVisible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19"/>
              </a:rPr>
              <a:t>toContainText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0"/>
              </a:rPr>
              <a:t>toHaveAttribute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1"/>
              </a:rPr>
              <a:t>toHaveClass</a:t>
            </a:r>
            <a:endParaRPr lang="en-US" sz="2800" b="0" i="0" dirty="0">
              <a:solidFill>
                <a:srgbClr val="1C1E2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 err="1">
                <a:solidFill>
                  <a:srgbClr val="1C1E21"/>
                </a:solidFill>
                <a:effectLst/>
                <a:latin typeface="Consolas" panose="020B0609020204030204" pitchFamily="49" charset="0"/>
                <a:hlinkClick r:id="rId22"/>
              </a:rPr>
              <a:t>toHaveCount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7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582181-ABF8-FEDA-4FFE-73878416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cs typeface="Calibri Light"/>
              </a:rPr>
              <a:t>Codegen</a:t>
            </a:r>
            <a:r>
              <a:rPr lang="nb-NO" dirty="0">
                <a:cs typeface="Calibri Light"/>
              </a:rPr>
              <a:t> records </a:t>
            </a:r>
            <a:r>
              <a:rPr lang="nb-NO" dirty="0" err="1">
                <a:cs typeface="Calibri Light"/>
              </a:rPr>
              <a:t>steps</a:t>
            </a:r>
            <a:r>
              <a:rPr lang="nb-NO" dirty="0">
                <a:cs typeface="Calibri Light"/>
              </a:rPr>
              <a:t> for </a:t>
            </a:r>
            <a:r>
              <a:rPr lang="nb-NO" dirty="0" err="1">
                <a:cs typeface="Calibri Light"/>
              </a:rPr>
              <a:t>you</a:t>
            </a:r>
            <a:endParaRPr lang="nb-NO" dirty="0" err="1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766D5F-2497-56C4-C58E-3FD171F1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0" y="2568575"/>
            <a:ext cx="7197090" cy="860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b-NO" sz="4400" dirty="0" err="1">
                <a:cs typeface="Calibri" panose="020F0502020204030204"/>
              </a:rPr>
              <a:t>npx</a:t>
            </a:r>
            <a:r>
              <a:rPr lang="nb-NO" sz="4400" dirty="0">
                <a:cs typeface="Calibri" panose="020F0502020204030204"/>
              </a:rPr>
              <a:t> </a:t>
            </a:r>
            <a:r>
              <a:rPr lang="nb-NO" sz="4400" dirty="0" err="1">
                <a:cs typeface="Calibri" panose="020F0502020204030204"/>
              </a:rPr>
              <a:t>playwright</a:t>
            </a:r>
            <a:r>
              <a:rPr lang="nb-NO" sz="4400" dirty="0">
                <a:cs typeface="Calibri" panose="020F0502020204030204"/>
              </a:rPr>
              <a:t> </a:t>
            </a:r>
            <a:r>
              <a:rPr lang="nb-NO" sz="4400" dirty="0" err="1">
                <a:cs typeface="Calibri" panose="020F0502020204030204"/>
              </a:rPr>
              <a:t>codegen</a:t>
            </a:r>
            <a:endParaRPr lang="nb-NO" sz="4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3331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A375-8CA4-D725-9F35-0675C974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Playwright downsides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E845-2000-690B-848B-238D8133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slow to run all the time</a:t>
            </a:r>
          </a:p>
          <a:p>
            <a:r>
              <a:rPr lang="en-US" dirty="0"/>
              <a:t>Expensive to maintain</a:t>
            </a:r>
          </a:p>
          <a:p>
            <a:r>
              <a:rPr lang="en-US" dirty="0"/>
              <a:t>Still hard to avoid “flakiness”</a:t>
            </a:r>
          </a:p>
          <a:p>
            <a:r>
              <a:rPr lang="en-US" dirty="0"/>
              <a:t>Yet another thing to learn and keep up to date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6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FFE3-1234-990C-BA3D-5ED4D9C3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Playwright upsides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845B-E740-634C-C9E3-C89840E4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uncover bugs that you couldn’t find in your unit tests</a:t>
            </a:r>
          </a:p>
          <a:p>
            <a:r>
              <a:rPr lang="en-US" dirty="0"/>
              <a:t>Can buy testers more time to do all that stuff they are great at</a:t>
            </a:r>
          </a:p>
          <a:p>
            <a:r>
              <a:rPr lang="en-US" dirty="0"/>
              <a:t>Developers can use it to automate flows that are useful to them </a:t>
            </a:r>
          </a:p>
          <a:p>
            <a:r>
              <a:rPr lang="en-US" dirty="0"/>
              <a:t>You can move fast and still be pretty sure you didn’t break </a:t>
            </a:r>
            <a:r>
              <a:rPr lang="en-US" i="1" dirty="0"/>
              <a:t>all</a:t>
            </a:r>
            <a:r>
              <a:rPr lang="en-US" dirty="0"/>
              <a:t> the things</a:t>
            </a:r>
          </a:p>
        </p:txBody>
      </p:sp>
    </p:spTree>
    <p:extLst>
      <p:ext uri="{BB962C8B-B14F-4D97-AF65-F5344CB8AC3E}">
        <p14:creationId xmlns:p14="http://schemas.microsoft.com/office/powerpoint/2010/main" val="354021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12B-4523-FFB4-5712-0AC9E618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D3D6-CFEF-8995-4BB0-853B2E899883}"/>
              </a:ext>
            </a:extLst>
          </p:cNvPr>
          <p:cNvSpPr txBox="1"/>
          <p:nvPr/>
        </p:nvSpPr>
        <p:spPr>
          <a:xfrm>
            <a:off x="838201" y="1690688"/>
            <a:ext cx="1135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Playwright is useful, even run manually while 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Playwright documentation is awesome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If finding a good locator is hard  – change your app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Regex text matching can be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Codegen</a:t>
            </a:r>
            <a:r>
              <a:rPr lang="en-US" sz="3200" dirty="0"/>
              <a:t> can help you get started – but real code is your friend in the long run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6284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EA10-708B-6F7C-65CB-C4A26B6F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73A59-9FBF-5607-980F-A2099F4FBFF4}"/>
              </a:ext>
            </a:extLst>
          </p:cNvPr>
          <p:cNvSpPr txBox="1"/>
          <p:nvPr/>
        </p:nvSpPr>
        <p:spPr>
          <a:xfrm>
            <a:off x="838200" y="1817370"/>
            <a:ext cx="10420350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Make running the tests part of your flow before merge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Remember that the pyramid should be heaviest at the bottom. Add unit tests when you find bugs.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E2E tests are allowed to be long – embrace the suck!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Read the </a:t>
            </a:r>
            <a:r>
              <a:rPr lang="en-US" sz="3200" dirty="0">
                <a:hlinkClick r:id="rId2"/>
              </a:rPr>
              <a:t>https://playwright.dev/docs/best-practices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143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33811F-12E0-B922-FE36-E0C927A0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...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DBE4DE0-993C-824E-541E-3890C44ECCD6}"/>
              </a:ext>
            </a:extLst>
          </p:cNvPr>
          <p:cNvSpPr txBox="1"/>
          <p:nvPr/>
        </p:nvSpPr>
        <p:spPr>
          <a:xfrm>
            <a:off x="1834738" y="1904011"/>
            <a:ext cx="854231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Don’t overdo it – if something can be tested as a unit test or component/service test, do that!</a:t>
            </a:r>
            <a:endParaRPr lang="nb-NO" sz="3200" dirty="0"/>
          </a:p>
          <a:p>
            <a:endParaRPr lang="en-US" sz="3200" dirty="0"/>
          </a:p>
          <a:p>
            <a:r>
              <a:rPr lang="en-US" sz="3200" dirty="0"/>
              <a:t>Playwright lives outside your project and does not understand your code, you will have no help from your compiler when things change!</a:t>
            </a:r>
            <a:endParaRPr lang="nb-NO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05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nit-test-vs-integration">
            <a:hlinkClick r:id="" action="ppaction://media"/>
            <a:extLst>
              <a:ext uri="{FF2B5EF4-FFF2-40B4-BE49-F238E27FC236}">
                <a16:creationId xmlns:a16="http://schemas.microsoft.com/office/drawing/2014/main" id="{0F1B213F-FAA8-2A1E-6B7A-AAC3314E31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4370" y="203487"/>
            <a:ext cx="10782118" cy="60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B4B-4D32-9FA7-13D5-ADC27EC5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 to explore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8017D-384D-D633-7E02-88E00AA8B00C}"/>
              </a:ext>
            </a:extLst>
          </p:cNvPr>
          <p:cNvSpPr txBox="1"/>
          <p:nvPr/>
        </p:nvSpPr>
        <p:spPr>
          <a:xfrm>
            <a:off x="253687" y="1900349"/>
            <a:ext cx="12145889" cy="526297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Trace viewer lets you see what happened when a test failed 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   </a:t>
            </a:r>
            <a:r>
              <a:rPr lang="en-US" sz="2400" dirty="0">
                <a:ea typeface="+mn-lt"/>
                <a:cs typeface="+mn-lt"/>
                <a:hlinkClick r:id="rId2"/>
              </a:rPr>
              <a:t>https://playwright.dev/docs/trace-viewer-intro</a:t>
            </a:r>
            <a:endParaRPr lang="en-US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Reuse authentication between tests: </a:t>
            </a:r>
            <a:r>
              <a:rPr lang="en-US" sz="2400" dirty="0">
                <a:hlinkClick r:id="rId3"/>
              </a:rPr>
              <a:t>https://playwright.dev/docs/test-global-setup-teardown</a:t>
            </a:r>
            <a:endParaRPr lang="en-US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API calls: </a:t>
            </a:r>
            <a:r>
              <a:rPr lang="en-US" sz="2400" dirty="0">
                <a:hlinkClick r:id="rId4"/>
              </a:rPr>
              <a:t>https://playwright.dev/docs/test-api-testing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Download files: </a:t>
            </a:r>
            <a:r>
              <a:rPr lang="en-US" sz="2400" dirty="0">
                <a:hlinkClick r:id="rId5"/>
              </a:rPr>
              <a:t>https://playwright.dev/docs/downloads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Mock the backend or other APIs: </a:t>
            </a:r>
            <a:r>
              <a:rPr lang="en-US" sz="2400" dirty="0">
                <a:hlinkClick r:id="rId6"/>
              </a:rPr>
              <a:t>https://playwright.dev/docs/mock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Websockets</a:t>
            </a:r>
            <a:r>
              <a:rPr lang="en-US" sz="2400" dirty="0"/>
              <a:t>: </a:t>
            </a:r>
            <a:r>
              <a:rPr lang="en-US" sz="2400" dirty="0">
                <a:hlinkClick r:id="rId7"/>
              </a:rPr>
              <a:t>https://playwright.dev/docs/network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Screenshot page/element: </a:t>
            </a:r>
            <a:r>
              <a:rPr lang="en-US" sz="2400" dirty="0">
                <a:hlinkClick r:id="rId8"/>
              </a:rPr>
              <a:t>https://playwright.dev/docs/screenshots</a:t>
            </a:r>
            <a:r>
              <a:rPr lang="en-US" sz="2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 compare </a:t>
            </a:r>
            <a:r>
              <a:rPr lang="en-US" sz="2400" dirty="0">
                <a:hlinkClick r:id="rId9"/>
              </a:rPr>
              <a:t>https://playwright.dev/docs/test-snapshots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Record video: </a:t>
            </a:r>
            <a:r>
              <a:rPr lang="en-US" sz="2400" dirty="0">
                <a:hlinkClick r:id="rId10"/>
              </a:rPr>
              <a:t>https://playwright.dev/docs/videos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in CI: </a:t>
            </a:r>
            <a:r>
              <a:rPr lang="en-US" sz="2400" dirty="0">
                <a:hlinkClick r:id="rId11"/>
              </a:rPr>
              <a:t>https://playwright.dev/docs/ci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835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D67482-3FC0-C74E-4ABC-7163CB7D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cs typeface="Calibri Light"/>
              </a:rPr>
              <a:t>Explore</a:t>
            </a:r>
            <a:r>
              <a:rPr lang="nb-NO" dirty="0">
                <a:cs typeface="Calibri Light"/>
              </a:rPr>
              <a:t>!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4D8F7E4-601E-C948-7BCC-A4F02B8E2025}"/>
              </a:ext>
            </a:extLst>
          </p:cNvPr>
          <p:cNvSpPr txBox="1"/>
          <p:nvPr/>
        </p:nvSpPr>
        <p:spPr>
          <a:xfrm>
            <a:off x="1177637" y="2634837"/>
            <a:ext cx="101751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800" dirty="0" err="1">
                <a:cs typeface="Calibri"/>
              </a:rPr>
              <a:t>npx</a:t>
            </a:r>
            <a:r>
              <a:rPr lang="nb-NO" sz="2800" dirty="0">
                <a:cs typeface="Calibri"/>
              </a:rPr>
              <a:t> </a:t>
            </a:r>
            <a:r>
              <a:rPr lang="nb-NO" sz="2800" dirty="0" err="1">
                <a:cs typeface="Calibri"/>
              </a:rPr>
              <a:t>playwright</a:t>
            </a:r>
            <a:r>
              <a:rPr lang="nb-NO" sz="2800" dirty="0">
                <a:cs typeface="Calibri"/>
              </a:rPr>
              <a:t> </a:t>
            </a:r>
            <a:r>
              <a:rPr lang="nb-NO" sz="2800" dirty="0" err="1">
                <a:cs typeface="Calibri"/>
              </a:rPr>
              <a:t>codegen</a:t>
            </a:r>
            <a:r>
              <a:rPr lang="nb-NO" sz="2800" dirty="0">
                <a:cs typeface="Calibri"/>
              </a:rPr>
              <a:t> </a:t>
            </a:r>
            <a:r>
              <a:rPr lang="nb-NO" sz="2800" dirty="0">
                <a:ea typeface="+mn-lt"/>
                <a:cs typeface="+mn-lt"/>
              </a:rPr>
              <a:t>https://demo.playwright.dev/todomvc</a:t>
            </a:r>
            <a:endParaRPr lang="nb-NO" sz="2800" dirty="0">
              <a:cs typeface="Calibri"/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D32B8464-4E9D-2A0B-21EF-EF5BEC14478A}"/>
              </a:ext>
            </a:extLst>
          </p:cNvPr>
          <p:cNvSpPr txBox="1"/>
          <p:nvPr/>
        </p:nvSpPr>
        <p:spPr>
          <a:xfrm>
            <a:off x="1177637" y="3327564"/>
            <a:ext cx="101751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800" dirty="0" err="1">
                <a:cs typeface="Calibri"/>
              </a:rPr>
              <a:t>npx</a:t>
            </a:r>
            <a:r>
              <a:rPr lang="nb-NO" sz="2800" dirty="0">
                <a:cs typeface="Calibri"/>
              </a:rPr>
              <a:t> </a:t>
            </a:r>
            <a:r>
              <a:rPr lang="nb-NO" sz="2800" dirty="0" err="1">
                <a:cs typeface="Calibri"/>
              </a:rPr>
              <a:t>playwright</a:t>
            </a:r>
            <a:r>
              <a:rPr lang="nb-NO" sz="2800" dirty="0">
                <a:cs typeface="Calibri"/>
              </a:rPr>
              <a:t> </a:t>
            </a:r>
            <a:r>
              <a:rPr lang="nb-NO" sz="2800" dirty="0" err="1">
                <a:cs typeface="Calibri"/>
              </a:rPr>
              <a:t>open</a:t>
            </a:r>
            <a:r>
              <a:rPr lang="nb-NO" sz="2800" dirty="0">
                <a:cs typeface="Calibri"/>
              </a:rPr>
              <a:t> https</a:t>
            </a:r>
            <a:r>
              <a:rPr lang="nb-NO" sz="2800" dirty="0">
                <a:ea typeface="+mn-lt"/>
                <a:cs typeface="+mn-lt"/>
              </a:rPr>
              <a:t>://demo.playwright.dev/todomvc</a:t>
            </a:r>
            <a:endParaRPr lang="nb-NO" sz="2800" dirty="0">
              <a:cs typeface="Calibri"/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2C4AF99-1DE4-25EE-4594-A36A8BC11636}"/>
              </a:ext>
            </a:extLst>
          </p:cNvPr>
          <p:cNvSpPr txBox="1"/>
          <p:nvPr/>
        </p:nvSpPr>
        <p:spPr>
          <a:xfrm>
            <a:off x="1177637" y="4059875"/>
            <a:ext cx="101751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800" dirty="0" err="1">
                <a:cs typeface="Calibri"/>
              </a:rPr>
              <a:t>npx</a:t>
            </a:r>
            <a:r>
              <a:rPr lang="nb-NO" sz="2800" dirty="0">
                <a:cs typeface="Calibri"/>
              </a:rPr>
              <a:t> </a:t>
            </a:r>
            <a:r>
              <a:rPr lang="nb-NO" sz="2800" dirty="0" err="1">
                <a:cs typeface="Calibri"/>
              </a:rPr>
              <a:t>playwright</a:t>
            </a:r>
            <a:r>
              <a:rPr lang="nb-NO" sz="2800" dirty="0">
                <a:cs typeface="Calibri"/>
              </a:rPr>
              <a:t> test --</a:t>
            </a:r>
            <a:r>
              <a:rPr lang="nb-NO" sz="2800" dirty="0" err="1">
                <a:cs typeface="Calibri"/>
              </a:rPr>
              <a:t>ui</a:t>
            </a:r>
            <a:r>
              <a:rPr lang="nb-NO" sz="2800" dirty="0">
                <a:cs typeface="Calibri"/>
              </a:rPr>
              <a:t>              (</a:t>
            </a:r>
            <a:r>
              <a:rPr lang="nb-NO" sz="2800" dirty="0" err="1">
                <a:cs typeface="Calibri"/>
              </a:rPr>
              <a:t>remember</a:t>
            </a:r>
            <a:r>
              <a:rPr lang="nb-NO" sz="2800" dirty="0">
                <a:cs typeface="Calibri"/>
              </a:rPr>
              <a:t> </a:t>
            </a:r>
            <a:r>
              <a:rPr lang="nb-NO" sz="2800" dirty="0" err="1">
                <a:cs typeface="Calibri"/>
              </a:rPr>
              <a:t>watch</a:t>
            </a:r>
            <a:r>
              <a:rPr lang="nb-NO" sz="2800" dirty="0">
                <a:cs typeface="Calibri"/>
              </a:rPr>
              <a:t> mode)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106CCE8-2444-0B1D-01BB-67E4D8D06A91}"/>
              </a:ext>
            </a:extLst>
          </p:cNvPr>
          <p:cNvSpPr txBox="1"/>
          <p:nvPr/>
        </p:nvSpPr>
        <p:spPr>
          <a:xfrm>
            <a:off x="1181595" y="5278582"/>
            <a:ext cx="78100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https://playwright.dev/docs</a:t>
            </a:r>
          </a:p>
        </p:txBody>
      </p:sp>
    </p:spTree>
    <p:extLst>
      <p:ext uri="{BB962C8B-B14F-4D97-AF65-F5344CB8AC3E}">
        <p14:creationId xmlns:p14="http://schemas.microsoft.com/office/powerpoint/2010/main" val="4063061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A07C-3E09-09C3-E35D-4A1BDBFF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8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participating!</a:t>
            </a:r>
            <a:br>
              <a:rPr lang="en-US" dirty="0"/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❤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2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216C4-9785-49F9-7C2C-2BB91AAB5CB2}"/>
              </a:ext>
            </a:extLst>
          </p:cNvPr>
          <p:cNvSpPr txBox="1"/>
          <p:nvPr/>
        </p:nvSpPr>
        <p:spPr>
          <a:xfrm>
            <a:off x="530771" y="735121"/>
            <a:ext cx="287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Playwright is a</a:t>
            </a:r>
          </a:p>
          <a:p>
            <a:pPr algn="ctr"/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3B276-2787-F1EA-ACDE-8160A759B4F2}"/>
              </a:ext>
            </a:extLst>
          </p:cNvPr>
          <p:cNvSpPr txBox="1"/>
          <p:nvPr/>
        </p:nvSpPr>
        <p:spPr>
          <a:xfrm>
            <a:off x="717550" y="3238470"/>
            <a:ext cx="2391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Cross-browser</a:t>
            </a:r>
          </a:p>
          <a:p>
            <a:r>
              <a:rPr lang="en-US" sz="2800" dirty="0"/>
              <a:t>Cross-language</a:t>
            </a:r>
          </a:p>
          <a:p>
            <a:r>
              <a:rPr lang="en-US" sz="2800" dirty="0"/>
              <a:t>Cross-platform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ABAF4-8B68-C9FE-DA69-DB979AEA67B8}"/>
              </a:ext>
            </a:extLst>
          </p:cNvPr>
          <p:cNvSpPr txBox="1"/>
          <p:nvPr/>
        </p:nvSpPr>
        <p:spPr>
          <a:xfrm>
            <a:off x="3769683" y="3760796"/>
            <a:ext cx="689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Web Testing and Automation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83AB0-81AA-0C69-2DD1-5B973C2A0C2F}"/>
              </a:ext>
            </a:extLst>
          </p:cNvPr>
          <p:cNvSpPr txBox="1"/>
          <p:nvPr/>
        </p:nvSpPr>
        <p:spPr>
          <a:xfrm>
            <a:off x="3108846" y="3146136"/>
            <a:ext cx="660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+mj-lt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1C437-2DA9-090E-96FE-5201A3F69D75}"/>
              </a:ext>
            </a:extLst>
          </p:cNvPr>
          <p:cNvSpPr txBox="1"/>
          <p:nvPr/>
        </p:nvSpPr>
        <p:spPr>
          <a:xfrm>
            <a:off x="9346883" y="617041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https://playwright.dev/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8E2A0-EEB5-76ED-321A-182883606F5C}"/>
              </a:ext>
            </a:extLst>
          </p:cNvPr>
          <p:cNvSpPr txBox="1"/>
          <p:nvPr/>
        </p:nvSpPr>
        <p:spPr>
          <a:xfrm>
            <a:off x="4892040" y="4531130"/>
            <a:ext cx="386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…by Microsoft </a:t>
            </a:r>
          </a:p>
          <a:p>
            <a:r>
              <a:rPr lang="en-US" dirty="0"/>
              <a:t>…and the people who made Puppeteer</a:t>
            </a:r>
          </a:p>
        </p:txBody>
      </p:sp>
    </p:spTree>
    <p:extLst>
      <p:ext uri="{BB962C8B-B14F-4D97-AF65-F5344CB8AC3E}">
        <p14:creationId xmlns:p14="http://schemas.microsoft.com/office/powerpoint/2010/main" val="103129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EAD21-54F6-1EAB-638C-17A766ED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766486" cy="987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2C342-3C66-2CDF-2609-5F27765050F1}"/>
              </a:ext>
            </a:extLst>
          </p:cNvPr>
          <p:cNvSpPr txBox="1"/>
          <p:nvPr/>
        </p:nvSpPr>
        <p:spPr>
          <a:xfrm>
            <a:off x="6735128" y="270748"/>
            <a:ext cx="631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https://2022.stateofjs.com/en-US/libraries/</a:t>
            </a:r>
          </a:p>
        </p:txBody>
      </p:sp>
    </p:spTree>
    <p:extLst>
      <p:ext uri="{BB962C8B-B14F-4D97-AF65-F5344CB8AC3E}">
        <p14:creationId xmlns:p14="http://schemas.microsoft.com/office/powerpoint/2010/main" val="310201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DC9B-36BF-849E-AFBA-52CBA1DA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D0B9A-751E-4AEA-7ADE-49006A19312C}"/>
              </a:ext>
            </a:extLst>
          </p:cNvPr>
          <p:cNvSpPr txBox="1"/>
          <p:nvPr/>
        </p:nvSpPr>
        <p:spPr>
          <a:xfrm>
            <a:off x="3047048" y="1652140"/>
            <a:ext cx="60979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3600" dirty="0"/>
              <a:t>This is not </a:t>
            </a:r>
            <a:r>
              <a:rPr lang="nb-NO" sz="3600" dirty="0" err="1"/>
              <a:t>me</a:t>
            </a:r>
            <a:r>
              <a:rPr lang="nb-NO" sz="3600" dirty="0"/>
              <a:t> telling </a:t>
            </a:r>
            <a:r>
              <a:rPr lang="nb-NO" sz="3600" dirty="0" err="1"/>
              <a:t>you</a:t>
            </a:r>
            <a:r>
              <a:rPr lang="nb-NO" sz="3600" dirty="0"/>
              <a:t> </a:t>
            </a:r>
            <a:r>
              <a:rPr lang="nb-NO" sz="3600" dirty="0" err="1"/>
              <a:t>Playwright</a:t>
            </a:r>
            <a:r>
              <a:rPr lang="nb-NO" sz="3600" dirty="0"/>
              <a:t> is </a:t>
            </a:r>
            <a:r>
              <a:rPr lang="nb-NO" sz="3600" dirty="0" err="1"/>
              <a:t>better</a:t>
            </a:r>
            <a:r>
              <a:rPr lang="nb-NO" sz="3600" dirty="0"/>
              <a:t> </a:t>
            </a:r>
            <a:r>
              <a:rPr lang="nb-NO" sz="3600" dirty="0" err="1"/>
              <a:t>than</a:t>
            </a:r>
            <a:r>
              <a:rPr lang="nb-NO" sz="3600" dirty="0"/>
              <a:t> </a:t>
            </a:r>
            <a:r>
              <a:rPr lang="nb-NO" sz="3600" dirty="0" err="1"/>
              <a:t>other</a:t>
            </a:r>
            <a:r>
              <a:rPr lang="nb-NO" sz="3600" dirty="0"/>
              <a:t> </a:t>
            </a:r>
            <a:r>
              <a:rPr lang="nb-NO" sz="3600" dirty="0" err="1"/>
              <a:t>libraries</a:t>
            </a:r>
            <a:r>
              <a:rPr lang="nb-NO" sz="3600" dirty="0"/>
              <a:t> or </a:t>
            </a:r>
            <a:r>
              <a:rPr lang="nb-NO" sz="3600" dirty="0" err="1"/>
              <a:t>frameworks</a:t>
            </a:r>
            <a:r>
              <a:rPr lang="nb-NO" sz="3600" dirty="0"/>
              <a:t>.</a:t>
            </a:r>
          </a:p>
          <a:p>
            <a:r>
              <a:rPr lang="nb-NO" sz="3600" dirty="0"/>
              <a:t> </a:t>
            </a:r>
          </a:p>
          <a:p>
            <a:r>
              <a:rPr lang="nb-NO" sz="3600" dirty="0"/>
              <a:t>This is just ONE </a:t>
            </a:r>
            <a:r>
              <a:rPr lang="nb-NO" sz="3600" dirty="0" err="1"/>
              <a:t>way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</a:t>
            </a:r>
            <a:r>
              <a:rPr lang="nb-NO" sz="3600" dirty="0" err="1"/>
              <a:t>doing</a:t>
            </a:r>
            <a:r>
              <a:rPr lang="nb-NO" sz="3600" dirty="0"/>
              <a:t> E2E testing. </a:t>
            </a:r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76455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9A83CB-6D22-ACE2-6559-D0379E809DBE}"/>
              </a:ext>
            </a:extLst>
          </p:cNvPr>
          <p:cNvSpPr txBox="1"/>
          <p:nvPr/>
        </p:nvSpPr>
        <p:spPr>
          <a:xfrm>
            <a:off x="1463040" y="589281"/>
            <a:ext cx="9144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ystem-ui"/>
              </a:rPr>
              <a:t>Auto-wait.</a:t>
            </a:r>
            <a:r>
              <a:rPr lang="en-US" sz="2800" b="0" i="0" dirty="0">
                <a:effectLst/>
                <a:latin typeface="system-ui"/>
              </a:rPr>
              <a:t> Playwright waits for elements to be actionable prior to performing actions. It also has a rich set of introspection events. The combination of the two eliminates the need for artificial timeouts - the primary cause of flaky tests.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ystem-ui"/>
              </a:rPr>
              <a:t>Web-first assertions.</a:t>
            </a:r>
            <a:r>
              <a:rPr lang="en-US" sz="2800" b="0" i="0" dirty="0">
                <a:effectLst/>
                <a:latin typeface="system-ui"/>
              </a:rPr>
              <a:t> Playwright assertions are created specifically for the dynamic web. Checks are automatically retried until the necessary conditions are met.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ystem-ui"/>
              </a:rPr>
              <a:t>Tracing.</a:t>
            </a:r>
            <a:r>
              <a:rPr lang="en-US" sz="2800" b="0" i="0" dirty="0">
                <a:effectLst/>
                <a:latin typeface="system-ui"/>
              </a:rPr>
              <a:t> Configure test retry strategy, capture execution trace, videos, screenshots to eliminate flakes.</a:t>
            </a:r>
          </a:p>
        </p:txBody>
      </p:sp>
    </p:spTree>
    <p:extLst>
      <p:ext uri="{BB962C8B-B14F-4D97-AF65-F5344CB8AC3E}">
        <p14:creationId xmlns:p14="http://schemas.microsoft.com/office/powerpoint/2010/main" val="149919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D868-20F3-F9FC-62CE-227CF407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2937-2732-937C-C9AC-81F91D91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test function describing what you are testing</a:t>
            </a:r>
          </a:p>
          <a:p>
            <a:r>
              <a:rPr lang="en-US" sz="3600" dirty="0"/>
              <a:t>Load the page your test starts on</a:t>
            </a:r>
          </a:p>
          <a:p>
            <a:r>
              <a:rPr lang="en-US" sz="3600" dirty="0"/>
              <a:t>Find elements on the page and act on them</a:t>
            </a:r>
          </a:p>
          <a:p>
            <a:r>
              <a:rPr lang="en-US" sz="3600" dirty="0"/>
              <a:t>Find results on the page/navigation and assert that they are what you expect</a:t>
            </a:r>
          </a:p>
        </p:txBody>
      </p:sp>
    </p:spTree>
    <p:extLst>
      <p:ext uri="{BB962C8B-B14F-4D97-AF65-F5344CB8AC3E}">
        <p14:creationId xmlns:p14="http://schemas.microsoft.com/office/powerpoint/2010/main" val="89448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1540</Words>
  <Application>Microsoft Office PowerPoint</Application>
  <PresentationFormat>Widescreen</PresentationFormat>
  <Paragraphs>248</Paragraphs>
  <Slides>42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SFMono-Regular</vt:lpstr>
      <vt:lpstr>system-ui</vt:lpstr>
      <vt:lpstr>Office Theme</vt:lpstr>
      <vt:lpstr>Climbing to the top of the test pyramid with Playwright</vt:lpstr>
      <vt:lpstr>Me</vt:lpstr>
      <vt:lpstr>Test pyramid</vt:lpstr>
      <vt:lpstr>PowerPoint Presentation</vt:lpstr>
      <vt:lpstr>PowerPoint Presentation</vt:lpstr>
      <vt:lpstr>PowerPoint Presentation</vt:lpstr>
      <vt:lpstr>Disclaimer</vt:lpstr>
      <vt:lpstr>PowerPoint Presentation</vt:lpstr>
      <vt:lpstr>Anatomy of a test</vt:lpstr>
      <vt:lpstr>Tools for creating and debugging tests</vt:lpstr>
      <vt:lpstr>Let’s get started!</vt:lpstr>
      <vt:lpstr>Installing Playwright</vt:lpstr>
      <vt:lpstr>Let’s install Playwright</vt:lpstr>
      <vt:lpstr>Let’s install Chromium</vt:lpstr>
      <vt:lpstr>Running tests (headless)</vt:lpstr>
      <vt:lpstr>What just happened?</vt:lpstr>
      <vt:lpstr>Let’s see it!</vt:lpstr>
      <vt:lpstr>Recap</vt:lpstr>
      <vt:lpstr>Let’s make a simple test</vt:lpstr>
      <vt:lpstr>The test definition</vt:lpstr>
      <vt:lpstr>Load the shiny new UI</vt:lpstr>
      <vt:lpstr>Turn on watch mode </vt:lpstr>
      <vt:lpstr>Load a page with goto</vt:lpstr>
      <vt:lpstr>Verify that something exists (with autowait)</vt:lpstr>
      <vt:lpstr>Find things with locators</vt:lpstr>
      <vt:lpstr>How do I find a good locator?</vt:lpstr>
      <vt:lpstr>User-facing locators</vt:lpstr>
      <vt:lpstr>getByRole</vt:lpstr>
      <vt:lpstr>Acting on locators</vt:lpstr>
      <vt:lpstr>Generic assertions via expect</vt:lpstr>
      <vt:lpstr>Generic assertion methods</vt:lpstr>
      <vt:lpstr>Web-specific assertions via locators</vt:lpstr>
      <vt:lpstr>Locator Assertion methods – expect(locator)</vt:lpstr>
      <vt:lpstr>Codegen records steps for you</vt:lpstr>
      <vt:lpstr>Playwright downsides</vt:lpstr>
      <vt:lpstr>Playwright upsides </vt:lpstr>
      <vt:lpstr>My experience…</vt:lpstr>
      <vt:lpstr>…</vt:lpstr>
      <vt:lpstr>...</vt:lpstr>
      <vt:lpstr>More stuff to explore</vt:lpstr>
      <vt:lpstr>Explore!</vt:lpstr>
      <vt:lpstr>Thank you for participating!  ❤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to the top of the test pyramid with Playwright</dc:title>
  <dc:creator>Øystein Øvrebø</dc:creator>
  <cp:lastModifiedBy>Øystein Øvrebø</cp:lastModifiedBy>
  <cp:revision>2</cp:revision>
  <dcterms:created xsi:type="dcterms:W3CDTF">2023-03-26T09:26:35Z</dcterms:created>
  <dcterms:modified xsi:type="dcterms:W3CDTF">2023-03-31T06:21:33Z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2023-03-29T06:49:28Z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7c1dc847-c8af-4730-b512-52bba9377dcb</vt:lpwstr>
  </property>
  <property fmtid="{D5CDD505-2E9C-101B-9397-08002B2CF9AE}" pid="8" name="MSIP_Label_c5e6e129-f928-4a05-ae32-d838f6b21bdd_ContentBits">
    <vt:lpwstr>3</vt:lpwstr>
  </property>
</Properties>
</file>