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tmp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</p:sldMasterIdLst>
  <p:notesMasterIdLst>
    <p:notesMasterId r:id="rId9"/>
  </p:notesMasterIdLst>
  <p:sldIdLst>
    <p:sldId id="256" r:id="rId2"/>
    <p:sldId id="263" r:id="rId3"/>
    <p:sldId id="257" r:id="rId4"/>
    <p:sldId id="258" r:id="rId5"/>
    <p:sldId id="259" r:id="rId6"/>
    <p:sldId id="265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BF852-0B35-4181-8F89-C120F68FD4AD}" type="datetimeFigureOut">
              <a:rPr lang="en-US" smtClean="0"/>
              <a:t>8/4/17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4F7F8-75AB-4D71-98CC-9A11F4C25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12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74B9-E4CC-41FD-A3D0-7420CD350F74}" type="datetime4">
              <a:rPr lang="en-US" smtClean="0"/>
              <a:t>August 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BOOSTLessons.com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E52C-CB60-44D7-9B15-11E1E8655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2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B112-FA0E-49F9-9720-AAF274D7D39F}" type="datetime4">
              <a:rPr lang="en-US" smtClean="0"/>
              <a:t>August 4,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BOOSTLessons.com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E52C-CB60-44D7-9B15-11E1E8655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1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0AC8-7017-44F9-BA15-07649191C86A}" type="datetime4">
              <a:rPr lang="en-US" smtClean="0"/>
              <a:t>August 4,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BOOSTLessons.com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E52C-CB60-44D7-9B15-11E1E8655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4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45C7-7056-4268-B9B7-FDB0C19F8D00}" type="datetime4">
              <a:rPr lang="en-US" smtClean="0"/>
              <a:t>August 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BOOSTLessons.com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E52C-CB60-44D7-9B15-11E1E8655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B8C-CAEF-41CE-960B-0EC46131E6CE}" type="datetime4">
              <a:rPr lang="en-US" smtClean="0"/>
              <a:t>August 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BOOSTLessons.com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E52C-CB60-44D7-9B15-11E1E8655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0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BB5E-66B0-49E8-8BA0-C8864D9FB5B3}" type="datetime4">
              <a:rPr lang="en-US" smtClean="0"/>
              <a:t>August 4, 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BOOSTLessons.com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E52C-CB60-44D7-9B15-11E1E8655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4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85B-F839-4750-9D63-30D2EA4EC29B}" type="datetime4">
              <a:rPr lang="en-US" smtClean="0"/>
              <a:t>August 4, 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BOOSTLessons.com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E52C-CB60-44D7-9B15-11E1E8655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757F-0564-48A9-9B8F-9F6E57CC2811}" type="datetime4">
              <a:rPr lang="en-US" smtClean="0"/>
              <a:t>August 4, 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BOOSTLessons.com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E52C-CB60-44D7-9B15-11E1E8655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0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5CDF-223F-4423-ACD9-4A5EA43D8762}" type="datetime4">
              <a:rPr lang="en-US" smtClean="0"/>
              <a:t>August 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BOOSTLessons.com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E52C-CB60-44D7-9B15-11E1E8655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0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E593-58F2-4C8C-808B-79665C05BC9D}" type="datetime4">
              <a:rPr lang="en-US" smtClean="0"/>
              <a:t>August 4, 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BOOSTLessons.com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E52C-CB60-44D7-9B15-11E1E8655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0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8086-8624-4640-9943-005ED0CED46A}" type="datetime4">
              <a:rPr lang="en-US" smtClean="0"/>
              <a:t>August 4, 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r>
              <a:rPr lang="en-US"/>
              <a:t>© 2017 BOOSTLessons.com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E52C-CB60-44D7-9B15-11E1E8655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3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0D31560-C23C-45BD-ABC6-16588BA79ADB}" type="datetime4">
              <a:rPr lang="en-US" smtClean="0"/>
              <a:t>August 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© 2017 BOOSTLessons.com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905BE52C-CB60-44D7-9B15-11E1E8655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5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tunes.apple.com/app/lego-boost/id1217385613#xlink" TargetMode="External"/><Relationship Id="rId4" Type="http://schemas.openxmlformats.org/officeDocument/2006/relationships/hyperlink" Target="http://www.android-x86.org/" TargetMode="External"/><Relationship Id="rId5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lay.google.com/store/apps/details?id=com.lego.boost.boost#xlin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6F6E48-F8AA-4C4C-A92F-38C478094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BOOST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EB48ABA-1BE6-47A0-A21A-5B3E45D97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E0D2A58-CC73-42C9-86D1-90D7D1E2D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386" y="131477"/>
            <a:ext cx="7559214" cy="2483742"/>
          </a:xfrm>
          <a:prstGeom prst="rect">
            <a:avLst/>
          </a:prstGeom>
        </p:spPr>
      </p:pic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F8AFD529-99AA-4F1E-8D92-108E582E54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608" y="5303500"/>
            <a:ext cx="894986" cy="544151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E0032401-E9C0-4968-877D-5C9591C174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0713" y="5127446"/>
            <a:ext cx="781396" cy="77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9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electronics&#10;&#10;Description generated with very high confidence">
            <a:extLst>
              <a:ext uri="{FF2B5EF4-FFF2-40B4-BE49-F238E27FC236}">
                <a16:creationId xmlns="" xmlns:a16="http://schemas.microsoft.com/office/drawing/2014/main" id="{A71FAA43-3D26-4B0C-873C-E6C83E3C10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09" y="4261058"/>
            <a:ext cx="2459171" cy="1383284"/>
          </a:xfrm>
          <a:prstGeom prst="rect">
            <a:avLst/>
          </a:prstGeom>
        </p:spPr>
      </p:pic>
      <p:pic>
        <p:nvPicPr>
          <p:cNvPr id="5122" name="Picture 2" descr="Related image">
            <a:extLst>
              <a:ext uri="{FF2B5EF4-FFF2-40B4-BE49-F238E27FC236}">
                <a16:creationId xmlns="" xmlns:a16="http://schemas.microsoft.com/office/drawing/2014/main" id="{DF9D57F7-348A-4479-A8ED-92FB5D2EB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60886" y="33252"/>
            <a:ext cx="2004176" cy="124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F15EAF-9BF0-4BB6-B49A-6FD08418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CD3AEB-DE85-44D7-935E-3A7DA5384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951" y="864108"/>
            <a:ext cx="5486400" cy="436459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What is BOOST?</a:t>
            </a:r>
          </a:p>
          <a:p>
            <a:r>
              <a:rPr lang="en-US" dirty="0"/>
              <a:t>BOOST Creative Toolbox is a new product by LEGO(R) is for ages 7 and up. Like MINDSTORMS, BOOST has a programmable Hub, which connects via Bluetooth LE to a tablet (iOS/Android).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Your kit comes with the following electronics:</a:t>
            </a:r>
          </a:p>
          <a:p>
            <a:pPr lvl="1"/>
            <a:r>
              <a:rPr lang="en-US" dirty="0"/>
              <a:t>Move Hub (With 2 encoded motors)</a:t>
            </a:r>
          </a:p>
          <a:p>
            <a:pPr lvl="1"/>
            <a:r>
              <a:rPr lang="en-US" dirty="0"/>
              <a:t>1 Additional Encoded Motor</a:t>
            </a:r>
          </a:p>
          <a:p>
            <a:pPr lvl="1"/>
            <a:r>
              <a:rPr lang="en-US" dirty="0"/>
              <a:t>1 Color/Distance Sensor Combination</a:t>
            </a:r>
          </a:p>
          <a:p>
            <a:r>
              <a:rPr lang="en-US" dirty="0"/>
              <a:t>It also includes:</a:t>
            </a:r>
          </a:p>
          <a:p>
            <a:pPr lvl="1"/>
            <a:r>
              <a:rPr lang="en-US" dirty="0"/>
              <a:t>1 Poster</a:t>
            </a:r>
          </a:p>
          <a:p>
            <a:pPr lvl="1"/>
            <a:r>
              <a:rPr lang="en-US" dirty="0"/>
              <a:t>Playmat for Testing Programs</a:t>
            </a:r>
          </a:p>
          <a:p>
            <a:pPr lvl="1"/>
            <a:r>
              <a:rPr lang="en-US" dirty="0"/>
              <a:t>844 Extra LEGO Brick Assortment</a:t>
            </a:r>
          </a:p>
          <a:p>
            <a:r>
              <a:rPr lang="en-US" dirty="0"/>
              <a:t>You will need 6 AAA batteries to power the BOOST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5ABA6D5-7254-41D0-AFDD-4026BA3C3A83}"/>
              </a:ext>
            </a:extLst>
          </p:cNvPr>
          <p:cNvSpPr txBox="1"/>
          <p:nvPr/>
        </p:nvSpPr>
        <p:spPr>
          <a:xfrm>
            <a:off x="121377" y="6081826"/>
            <a:ext cx="2460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Credit: LEGO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4A5A833A-803E-406F-9E74-6784ED59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BOOSTLessons.com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7B13A66B-EC8C-4876-B304-EBE85663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E52C-CB60-44D7-9B15-11E1E8655AD3}" type="slidenum">
              <a:rPr lang="en-US" smtClean="0"/>
              <a:t>2</a:t>
            </a:fld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77B5235E-5E34-4E32-B67B-B026F0754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6926-D09A-4025-BADC-3D068A5DBABC}" type="datetime4">
              <a:rPr lang="en-US" smtClean="0"/>
              <a:t>August 4,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3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D179BE-57E2-45C9-8017-13F4AEEA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9D9175-C511-45C9-A7BA-350126F0D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951" y="2851264"/>
            <a:ext cx="5486400" cy="3133483"/>
          </a:xfrm>
        </p:spPr>
        <p:txBody>
          <a:bodyPr/>
          <a:lstStyle/>
          <a:p>
            <a:r>
              <a:rPr lang="en-US" dirty="0"/>
              <a:t>The BOOST only supports Android 5.1.1+ and iOS 10+ Tablets (as of 2017)</a:t>
            </a:r>
          </a:p>
          <a:p>
            <a:r>
              <a:rPr lang="en-US" dirty="0"/>
              <a:t>To download the app, click on the links below:</a:t>
            </a:r>
          </a:p>
          <a:p>
            <a:pPr lvl="1"/>
            <a:r>
              <a:rPr lang="en-US" dirty="0"/>
              <a:t>Android: </a:t>
            </a:r>
            <a:r>
              <a:rPr lang="en-US" dirty="0">
                <a:hlinkClick r:id="rId2"/>
              </a:rPr>
              <a:t>https://play.google.com/store/apps/details?id=com.lego.boost.boost#xlink</a:t>
            </a:r>
            <a:endParaRPr lang="en-US" dirty="0"/>
          </a:p>
          <a:p>
            <a:pPr lvl="1"/>
            <a:r>
              <a:rPr lang="en-US" dirty="0"/>
              <a:t>iOS: </a:t>
            </a:r>
            <a:r>
              <a:rPr lang="en-US" dirty="0">
                <a:hlinkClick r:id="rId3"/>
              </a:rPr>
              <a:t>https://itunes.apple.com/app/lego-boost/id1217385613#xlink</a:t>
            </a:r>
            <a:endParaRPr lang="en-US" dirty="0"/>
          </a:p>
          <a:p>
            <a:r>
              <a:rPr lang="en-US" dirty="0"/>
              <a:t>If you are using a PC/Mac, you can try this project: </a:t>
            </a:r>
            <a:r>
              <a:rPr lang="en-US" dirty="0">
                <a:hlinkClick r:id="rId4"/>
              </a:rPr>
              <a:t>http://www.android-x86.org/</a:t>
            </a:r>
            <a:r>
              <a:rPr lang="en-US" dirty="0"/>
              <a:t> to install the app.</a:t>
            </a:r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="" xmlns:a16="http://schemas.microsoft.com/office/drawing/2014/main" id="{9035322D-1345-4C7D-B2DA-E826C87754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01951" y="792729"/>
            <a:ext cx="5427462" cy="18338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198E82E-7707-4D96-A69E-B1B63AAF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BOOSTLessons.com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4CFFF97-8C13-4226-ACFB-F526422E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E52C-CB60-44D7-9B15-11E1E8655AD3}" type="slidenum">
              <a:rPr lang="en-US" smtClean="0"/>
              <a:t>3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4CE3520-83B2-4AD6-9530-B231BA9F7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CA22-A46C-4EDB-B7D0-75D3046DA853}" type="datetime4">
              <a:rPr lang="en-US" smtClean="0"/>
              <a:t>August 4,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8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8BA6F2-2439-427D-8313-91BC716C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your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0D723D-E46A-4BDD-8B82-EA962848E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329" y="2664168"/>
            <a:ext cx="5486400" cy="3450197"/>
          </a:xfrm>
        </p:spPr>
        <p:txBody>
          <a:bodyPr>
            <a:normAutofit/>
          </a:bodyPr>
          <a:lstStyle/>
          <a:p>
            <a:r>
              <a:rPr lang="en-US" dirty="0" smtClean="0"/>
              <a:t>Start </a:t>
            </a:r>
            <a:r>
              <a:rPr lang="en-US" dirty="0"/>
              <a:t>by building the “Getting Started  Vehicle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The </a:t>
            </a:r>
            <a:r>
              <a:rPr lang="en-US" dirty="0"/>
              <a:t>App contains the Build Instructions for each of the </a:t>
            </a:r>
            <a:r>
              <a:rPr lang="en-US" dirty="0" smtClean="0"/>
              <a:t>models.</a:t>
            </a:r>
          </a:p>
          <a:p>
            <a:r>
              <a:rPr lang="en-US" dirty="0"/>
              <a:t>The BOOST experience is centered around </a:t>
            </a:r>
            <a:r>
              <a:rPr lang="en-US" dirty="0" smtClean="0"/>
              <a:t>the concept of </a:t>
            </a:r>
            <a:r>
              <a:rPr lang="en-US" dirty="0"/>
              <a:t>Build-Code-Play. Users should to begin to </a:t>
            </a:r>
            <a:r>
              <a:rPr lang="en-US"/>
              <a:t>code </a:t>
            </a:r>
            <a:r>
              <a:rPr lang="en-US" smtClean="0"/>
              <a:t>each model’s </a:t>
            </a:r>
            <a:r>
              <a:rPr lang="en-US"/>
              <a:t>behavior </a:t>
            </a:r>
            <a:r>
              <a:rPr lang="en-US" smtClean="0"/>
              <a:t>when indicated within the App.</a:t>
            </a:r>
            <a:endParaRPr lang="en-US" dirty="0"/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="" xmlns:a16="http://schemas.microsoft.com/office/drawing/2014/main" id="{58E5907C-6790-4BC7-8E41-2B836634B7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109" y="4546196"/>
            <a:ext cx="2413771" cy="120246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89A4CF-661E-4F72-A4AB-84F34A4D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</a:t>
            </a:r>
            <a:r>
              <a:rPr lang="en-US" dirty="0" err="1"/>
              <a:t>BOOSTLessons.com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8D999F2-2AB6-4EA9-A88D-AB194BE6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E52C-CB60-44D7-9B15-11E1E8655AD3}" type="slidenum">
              <a:rPr lang="en-US" smtClean="0"/>
              <a:t>4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3A94F93A-AAEC-47A8-8FC3-CD4D97A7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3A6F-1CAC-4303-88A1-9772672B7838}" type="datetime4">
              <a:rPr lang="en-US" smtClean="0"/>
              <a:t>August 4, 2017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EC079A5-8511-4D4F-9920-E29D00E2CD31}"/>
              </a:ext>
            </a:extLst>
          </p:cNvPr>
          <p:cNvSpPr txBox="1"/>
          <p:nvPr/>
        </p:nvSpPr>
        <p:spPr>
          <a:xfrm>
            <a:off x="121377" y="6081826"/>
            <a:ext cx="2460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Credit: LEGO</a:t>
            </a:r>
          </a:p>
        </p:txBody>
      </p:sp>
      <p:pic>
        <p:nvPicPr>
          <p:cNvPr id="10" name="Picture 10" descr="https://attachment.outlook.office.net/owa/sanjay.seshan@outlook.com/service.svc/s/GetFileAttachment?id=AQMkADAwATM3ZmYAZS1kMDcwLWIyNmQtMDACLTAwCgBGAAADTl%2Bxu6Ms7EO4q7pueYGWvQcARoeroH9A5k%2BRsZwhfqn3pQAAAgEMAAAARoeroH9A5k%2BRsZwhfqn3pQABsAOOdgAAAAESABAAF8PSWNW62E2kyjtTmemiFQ%3D%3D&amp;X-OWA-CANARY=44ziQW6GsEWdBkdXjSQdiHAFWR6P19QY74HZqjBC7eV0LvGojGzFCFifjGRyuezXYC0zrn2ZMGM.&amp;token=eyJ0eXAiOiJKV1QiLCJhbGciOiJSUzI1NiIsIng1dCI6ImVuaDlCSnJWUFU1aWpWMXFqWmpWLWZMMmJjbyJ9.eyJ2ZXIiOiJFeGNoYW5nZS5DYWxsYmFjay5WMSIsImFwcGN0eHNlbmRlciI6Ik93YURvd25sb2FkQDg0ZGY5ZTdmLWU5ZjYtNDBhZi1iNDM1LWFhYWFhYWFhYWFhYSIsImFwcGN0eCI6IntcIm1zZXhjaHByb3RcIjpcIm93YVwiLFwicHJpbWFyeXNpZFwiOlwiUy0xLTI4MjctMjI5Mzc0LTM0OTcwNDY2MzdcIixcInB1aWRcIjpcIjk4NTE1NzMyNTU5OTM0MVwiLFwib2lkXCI6XCIwMDAzN2ZmZS1kMDcwLWIyNmQtMDAwMC0wMDAwMDAwMDAwMDBcIixcInNjb3BlXCI6XCJPd2FEb3dubG9hZFwifSIsImlzcyI6IjAwMDAwMDAyLTAwMDAtMGZmMS1jZTAwLTAwMDAwMDAwMDAwMEA4NGRmOWU3Zi1lOWY2LTQwYWYtYjQzNS1hYWFhYWFhYWFhYWEiLCJhdWQiOiIwMDAwMDAwMi0wMDAwLTBmZjEtY2UwMC0wMDAwMDAwMDAwMDAvYXR0YWNobWVudC5vdXRsb29rLm9mZmljZS5uZXRAODRkZjllN2YtZTlmNi00MGFmLWI0MzUtYWFhYWFhYWFhYWFhIiwiZXhwIjoxNTAxNDQ5NTAyLCJuYmYiOjE1MDE0NDg5MDJ9.gmKE5tHjlg25p3ngImLpg77hLDJPLRcd3ZHKzGy9ow_mCJd3NEYRur2PeD8XamvZZKV_K7oNZElu41wfOoWa8qh0asubZXRVLwxnsju1tC3xnzj2LF50-3BI8TPZP58DLLotho-wdgDdismLR2Z0rO7sUmOrgGK18QPVTFY0xfD3cx6XXmrOKZIIhkfcXc4ImBtNF6edbnFYMX51QnLri1NNlUkgZ5WfV7-HJGLbZZ6r-ya7rE4c-0grCguu_90oHrBQaf7DYB8SQnv3C5C3oYVH4NqvkrCgrksV6yV_YcVYqzG0qYfWFny-fTZ-EaG_4gl23J4zzMCWTidCd0gE2g&amp;owa=outlook.live.com&amp;isc=1&amp;isImagePreview=True">
            <a:extLst>
              <a:ext uri="{FF2B5EF4-FFF2-40B4-BE49-F238E27FC236}">
                <a16:creationId xmlns="" xmlns:a16="http://schemas.microsoft.com/office/drawing/2014/main" id="{CCBEFBC3-1BB5-4E0A-ACC8-D4D11A394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26148" y="356842"/>
            <a:ext cx="3331358" cy="249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30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attachment.outlook.office.net/owa/sanjay.seshan@outlook.com/service.svc/s/GetFileAttachment?id=AQMkADAwATM3ZmYAZS1kMDcwLWIyNmQtMDACLTAwCgBGAAADTl%2Bxu6Ms7EO4q7pueYGWvQcARoeroH9A5k%2BRsZwhfqn3pQAAAgEMAAAARoeroH9A5k%2BRsZwhfqn3pQABsAOOdgAAAAESABAA6nwMWwe3J0eEZZttQNpIhw%3D%3D&amp;X-OWA-CANARY=44ziQW6GsEWdBkdXjSQdiHAFWR6P19QY74HZqjBC7eV0LvGojGzFCFifjGRyuezXYC0zrn2ZMGM.&amp;token=eyJ0eXAiOiJKV1QiLCJhbGciOiJSUzI1NiIsIng1dCI6ImVuaDlCSnJWUFU1aWpWMXFqWmpWLWZMMmJjbyJ9.eyJ2ZXIiOiJFeGNoYW5nZS5DYWxsYmFjay5WMSIsImFwcGN0eHNlbmRlciI6Ik93YURvd25sb2FkQDg0ZGY5ZTdmLWU5ZjYtNDBhZi1iNDM1LWFhYWFhYWFhYWFhYSIsImFwcGN0eCI6IntcIm1zZXhjaHByb3RcIjpcIm93YVwiLFwicHJpbWFyeXNpZFwiOlwiUy0xLTI4MjctMjI5Mzc0LTM0OTcwNDY2MzdcIixcInB1aWRcIjpcIjk4NTE1NzMyNTU5OTM0MVwiLFwib2lkXCI6XCIwMDAzN2ZmZS1kMDcwLWIyNmQtMDAwMC0wMDAwMDAwMDAwMDBcIixcInNjb3BlXCI6XCJPd2FEb3dubG9hZFwifSIsImlzcyI6IjAwMDAwMDAyLTAwMDAtMGZmMS1jZTAwLTAwMDAwMDAwMDAwMEA4NGRmOWU3Zi1lOWY2LTQwYWYtYjQzNS1hYWFhYWFhYWFhYWEiLCJhdWQiOiIwMDAwMDAwMi0wMDAwLTBmZjEtY2UwMC0wMDAwMDAwMDAwMDAvYXR0YWNobWVudC5vdXRsb29rLm9mZmljZS5uZXRAODRkZjllN2YtZTlmNi00MGFmLWI0MzUtYWFhYWFhYWFhYWFhIiwiZXhwIjoxNTAxNDQ5NTAyLCJuYmYiOjE1MDE0NDg5MDJ9.gmKE5tHjlg25p3ngImLpg77hLDJPLRcd3ZHKzGy9ow_mCJd3NEYRur2PeD8XamvZZKV_K7oNZElu41wfOoWa8qh0asubZXRVLwxnsju1tC3xnzj2LF50-3BI8TPZP58DLLotho-wdgDdismLR2Z0rO7sUmOrgGK18QPVTFY0xfD3cx6XXmrOKZIIhkfcXc4ImBtNF6edbnFYMX51QnLri1NNlUkgZ5WfV7-HJGLbZZ6r-ya7rE4c-0grCguu_90oHrBQaf7DYB8SQnv3C5C3oYVH4NqvkrCgrksV6yV_YcVYqzG0qYfWFny-fTZ-EaG_4gl23J4zzMCWTidCd0gE2g&amp;owa=outlook.live.com&amp;isc=1&amp;isImagePreview=True">
            <a:extLst>
              <a:ext uri="{FF2B5EF4-FFF2-40B4-BE49-F238E27FC236}">
                <a16:creationId xmlns="" xmlns:a16="http://schemas.microsoft.com/office/drawing/2014/main" id="{87F1D5BC-7D10-4A49-A0DB-8499F2928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93860" y="3293701"/>
            <a:ext cx="2669286" cy="200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B4C9D9-E0AE-4F9A-B973-475B632E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your BOOST</a:t>
            </a:r>
          </a:p>
        </p:txBody>
      </p:sp>
      <p:pic>
        <p:nvPicPr>
          <p:cNvPr id="2058" name="Picture 10" descr="https://attachment.outlook.office.net/owa/sanjay.seshan@outlook.com/service.svc/s/GetFileAttachment?id=AQMkADAwATM3ZmYAZS1kMDcwLWIyNmQtMDACLTAwCgBGAAADTl%2Bxu6Ms7EO4q7pueYGWvQcARoeroH9A5k%2BRsZwhfqn3pQAAAgEMAAAARoeroH9A5k%2BRsZwhfqn3pQABsAOOdgAAAAESABAAF8PSWNW62E2kyjtTmemiFQ%3D%3D&amp;X-OWA-CANARY=44ziQW6GsEWdBkdXjSQdiHAFWR6P19QY74HZqjBC7eV0LvGojGzFCFifjGRyuezXYC0zrn2ZMGM.&amp;token=eyJ0eXAiOiJKV1QiLCJhbGciOiJSUzI1NiIsIng1dCI6ImVuaDlCSnJWUFU1aWpWMXFqWmpWLWZMMmJjbyJ9.eyJ2ZXIiOiJFeGNoYW5nZS5DYWxsYmFjay5WMSIsImFwcGN0eHNlbmRlciI6Ik93YURvd25sb2FkQDg0ZGY5ZTdmLWU5ZjYtNDBhZi1iNDM1LWFhYWFhYWFhYWFhYSIsImFwcGN0eCI6IntcIm1zZXhjaHByb3RcIjpcIm93YVwiLFwicHJpbWFyeXNpZFwiOlwiUy0xLTI4MjctMjI5Mzc0LTM0OTcwNDY2MzdcIixcInB1aWRcIjpcIjk4NTE1NzMyNTU5OTM0MVwiLFwib2lkXCI6XCIwMDAzN2ZmZS1kMDcwLWIyNmQtMDAwMC0wMDAwMDAwMDAwMDBcIixcInNjb3BlXCI6XCJPd2FEb3dubG9hZFwifSIsImlzcyI6IjAwMDAwMDAyLTAwMDAtMGZmMS1jZTAwLTAwMDAwMDAwMDAwMEA4NGRmOWU3Zi1lOWY2LTQwYWYtYjQzNS1hYWFhYWFhYWFhYWEiLCJhdWQiOiIwMDAwMDAwMi0wMDAwLTBmZjEtY2UwMC0wMDAwMDAwMDAwMDAvYXR0YWNobWVudC5vdXRsb29rLm9mZmljZS5uZXRAODRkZjllN2YtZTlmNi00MGFmLWI0MzUtYWFhYWFhYWFhYWFhIiwiZXhwIjoxNTAxNDQ5NTAyLCJuYmYiOjE1MDE0NDg5MDJ9.gmKE5tHjlg25p3ngImLpg77hLDJPLRcd3ZHKzGy9ow_mCJd3NEYRur2PeD8XamvZZKV_K7oNZElu41wfOoWa8qh0asubZXRVLwxnsju1tC3xnzj2LF50-3BI8TPZP58DLLotho-wdgDdismLR2Z0rO7sUmOrgGK18QPVTFY0xfD3cx6XXmrOKZIIhkfcXc4ImBtNF6edbnFYMX51QnLri1NNlUkgZ5WfV7-HJGLbZZ6r-ya7rE4c-0grCguu_90oHrBQaf7DYB8SQnv3C5C3oYVH4NqvkrCgrksV6yV_YcVYqzG0qYfWFny-fTZ-EaG_4gl23J4zzMCWTidCd0gE2g&amp;owa=outlook.live.com&amp;isc=1&amp;isImagePreview=True">
            <a:extLst>
              <a:ext uri="{FF2B5EF4-FFF2-40B4-BE49-F238E27FC236}">
                <a16:creationId xmlns="" xmlns:a16="http://schemas.microsoft.com/office/drawing/2014/main" id="{918FAA86-D427-4546-8B15-3C0DABCB5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3450" y="752183"/>
            <a:ext cx="2512936" cy="188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843F708-66EA-404F-93DD-0C49C7D565C2}"/>
              </a:ext>
            </a:extLst>
          </p:cNvPr>
          <p:cNvSpPr/>
          <p:nvPr/>
        </p:nvSpPr>
        <p:spPr>
          <a:xfrm>
            <a:off x="3366961" y="1694534"/>
            <a:ext cx="755832" cy="61300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="" xmlns:a16="http://schemas.microsoft.com/office/drawing/2014/main" id="{8F45F3C0-538C-45B6-9958-F72AE046436C}"/>
              </a:ext>
            </a:extLst>
          </p:cNvPr>
          <p:cNvSpPr/>
          <p:nvPr/>
        </p:nvSpPr>
        <p:spPr>
          <a:xfrm>
            <a:off x="5421656" y="1140463"/>
            <a:ext cx="495674" cy="1029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4988704-8B9D-46C9-86E4-DF6CE81BE5EC}"/>
              </a:ext>
            </a:extLst>
          </p:cNvPr>
          <p:cNvSpPr txBox="1"/>
          <p:nvPr/>
        </p:nvSpPr>
        <p:spPr>
          <a:xfrm>
            <a:off x="2853450" y="2655252"/>
            <a:ext cx="1986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Click on your robot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72E4E14A-3151-416F-A9C6-C30EF8A2D521}"/>
              </a:ext>
            </a:extLst>
          </p:cNvPr>
          <p:cNvGrpSpPr/>
          <p:nvPr/>
        </p:nvGrpSpPr>
        <p:grpSpPr>
          <a:xfrm>
            <a:off x="6059656" y="3293701"/>
            <a:ext cx="2759123" cy="2428595"/>
            <a:chOff x="2843048" y="3018923"/>
            <a:chExt cx="2759123" cy="2428595"/>
          </a:xfrm>
        </p:grpSpPr>
        <p:pic>
          <p:nvPicPr>
            <p:cNvPr id="2054" name="Picture 6" descr="https://attachment.outlook.office.net/owa/sanjay.seshan@outlook.com/service.svc/s/GetFileAttachment?id=AQMkADAwATM3ZmYAZS1kMDcwLWIyNmQtMDACLTAwCgBGAAADTl%2Bxu6Ms7EO4q7pueYGWvQcARoeroH9A5k%2BRsZwhfqn3pQAAAgEMAAAARoeroH9A5k%2BRsZwhfqn3pQABsAOOdgAAAAESABAAJGHVIYUu6kedn%2Bt6XgxLvQ%3D%3D&amp;X-OWA-CANARY=44ziQW6GsEWdBkdXjSQdiHAFWR6P19QY74HZqjBC7eV0LvGojGzFCFifjGRyuezXYC0zrn2ZMGM.&amp;token=eyJ0eXAiOiJKV1QiLCJhbGciOiJSUzI1NiIsIng1dCI6ImVuaDlCSnJWUFU1aWpWMXFqWmpWLWZMMmJjbyJ9.eyJ2ZXIiOiJFeGNoYW5nZS5DYWxsYmFjay5WMSIsImFwcGN0eHNlbmRlciI6Ik93YURvd25sb2FkQDg0ZGY5ZTdmLWU5ZjYtNDBhZi1iNDM1LWFhYWFhYWFhYWFhYSIsImFwcGN0eCI6IntcIm1zZXhjaHByb3RcIjpcIm93YVwiLFwicHJpbWFyeXNpZFwiOlwiUy0xLTI4MjctMjI5Mzc0LTM0OTcwNDY2MzdcIixcInB1aWRcIjpcIjk4NTE1NzMyNTU5OTM0MVwiLFwib2lkXCI6XCIwMDAzN2ZmZS1kMDcwLWIyNmQtMDAwMC0wMDAwMDAwMDAwMDBcIixcInNjb3BlXCI6XCJPd2FEb3dubG9hZFwifSIsImlzcyI6IjAwMDAwMDAyLTAwMDAtMGZmMS1jZTAwLTAwMDAwMDAwMDAwMEA4NGRmOWU3Zi1lOWY2LTQwYWYtYjQzNS1hYWFhYWFhYWFhYWEiLCJhdWQiOiIwMDAwMDAwMi0wMDAwLTBmZjEtY2UwMC0wMDAwMDAwMDAwMDAvYXR0YWNobWVudC5vdXRsb29rLm9mZmljZS5uZXRAODRkZjllN2YtZTlmNi00MGFmLWI0MzUtYWFhYWFhYWFhYWFhIiwiZXhwIjoxNTAxNDQ5NTAyLCJuYmYiOjE1MDE0NDg5MDJ9.gmKE5tHjlg25p3ngImLpg77hLDJPLRcd3ZHKzGy9ow_mCJd3NEYRur2PeD8XamvZZKV_K7oNZElu41wfOoWa8qh0asubZXRVLwxnsju1tC3xnzj2LF50-3BI8TPZP58DLLotho-wdgDdismLR2Z0rO7sUmOrgGK18QPVTFY0xfD3cx6XXmrOKZIIhkfcXc4ImBtNF6edbnFYMX51QnLri1NNlUkgZ5WfV7-HJGLbZZ6r-ya7rE4c-0grCguu_90oHrBQaf7DYB8SQnv3C5C3oYVH4NqvkrCgrksV6yV_YcVYqzG0qYfWFny-fTZ-EaG_4gl23J4zzMCWTidCd0gE2g&amp;owa=outlook.live.com&amp;isc=1&amp;isImagePreview=True">
              <a:extLst>
                <a:ext uri="{FF2B5EF4-FFF2-40B4-BE49-F238E27FC236}">
                  <a16:creationId xmlns="" xmlns:a16="http://schemas.microsoft.com/office/drawing/2014/main" id="{6B771F40-4B8F-4421-BA42-C031109DD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3450" y="3018923"/>
              <a:ext cx="2669287" cy="2001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2A46AFFA-E271-44F2-9C76-634B5DE086A5}"/>
                </a:ext>
              </a:extLst>
            </p:cNvPr>
            <p:cNvSpPr txBox="1"/>
            <p:nvPr/>
          </p:nvSpPr>
          <p:spPr>
            <a:xfrm>
              <a:off x="2843048" y="5032020"/>
              <a:ext cx="275912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Build your robot, or if you already have built one, skip to the last page. Click next.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F39EDC63-49C8-4EE6-9060-2FCB14EE7AE0}"/>
                </a:ext>
              </a:extLst>
            </p:cNvPr>
            <p:cNvSpPr/>
            <p:nvPr/>
          </p:nvSpPr>
          <p:spPr>
            <a:xfrm>
              <a:off x="4956650" y="4574281"/>
              <a:ext cx="505479" cy="452173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60" name="Picture 12" descr="https://attachment.outlook.office.net/owa/sanjay.seshan@outlook.com/service.svc/s/GetFileAttachment?id=AQMkADAwATM3ZmYAZS1kMDcwLWIyNmQtMDACLTAwCgBGAAADTl%2Bxu6Ms7EO4q7pueYGWvQcARoeroH9A5k%2BRsZwhfqn3pQAAAgEMAAAARoeroH9A5k%2BRsZwhfqn3pQABsAOOdgAAAAESABAA%2FbAGoB7WTUqjbPm5CciR1A%3D%3D&amp;X-OWA-CANARY=44ziQW6GsEWdBkdXjSQdiHAFWR6P19QY74HZqjBC7eV0LvGojGzFCFifjGRyuezXYC0zrn2ZMGM.&amp;token=eyJ0eXAiOiJKV1QiLCJhbGciOiJSUzI1NiIsIng1dCI6ImVuaDlCSnJWUFU1aWpWMXFqWmpWLWZMMmJjbyJ9.eyJ2ZXIiOiJFeGNoYW5nZS5DYWxsYmFjay5WMSIsImFwcGN0eHNlbmRlciI6Ik93YURvd25sb2FkQDg0ZGY5ZTdmLWU5ZjYtNDBhZi1iNDM1LWFhYWFhYWFhYWFhYSIsImFwcGN0eCI6IntcIm1zZXhjaHByb3RcIjpcIm93YVwiLFwicHJpbWFyeXNpZFwiOlwiUy0xLTI4MjctMjI5Mzc0LTM0OTcwNDY2MzdcIixcInB1aWRcIjpcIjk4NTE1NzMyNTU5OTM0MVwiLFwib2lkXCI6XCIwMDAzN2ZmZS1kMDcwLWIyNmQtMDAwMC0wMDAwMDAwMDAwMDBcIixcInNjb3BlXCI6XCJPd2FEb3dubG9hZFwifSIsImlzcyI6IjAwMDAwMDAyLTAwMDAtMGZmMS1jZTAwLTAwMDAwMDAwMDAwMEA4NGRmOWU3Zi1lOWY2LTQwYWYtYjQzNS1hYWFhYWFhYWFhYWEiLCJhdWQiOiIwMDAwMDAwMi0wMDAwLTBmZjEtY2UwMC0wMDAwMDAwMDAwMDAvYXR0YWNobWVudC5vdXRsb29rLm9mZmljZS5uZXRAODRkZjllN2YtZTlmNi00MGFmLWI0MzUtYWFhYWFhYWFhYWFhIiwiZXhwIjoxNTAxNDQ5NTAyLCJuYmYiOjE1MDE0NDg5MDJ9.gmKE5tHjlg25p3ngImLpg77hLDJPLRcd3ZHKzGy9ow_mCJd3NEYRur2PeD8XamvZZKV_K7oNZElu41wfOoWa8qh0asubZXRVLwxnsju1tC3xnzj2LF50-3BI8TPZP58DLLotho-wdgDdismLR2Z0rO7sUmOrgGK18QPVTFY0xfD3cx6XXmrOKZIIhkfcXc4ImBtNF6edbnFYMX51QnLri1NNlUkgZ5WfV7-HJGLbZZ6r-ya7rE4c-0grCguu_90oHrBQaf7DYB8SQnv3C5C3oYVH4NqvkrCgrksV6yV_YcVYqzG0qYfWFny-fTZ-EaG_4gl23J4zzMCWTidCd0gE2g&amp;owa=outlook.live.com&amp;isc=1&amp;isImagePreview=True">
            <a:extLst>
              <a:ext uri="{FF2B5EF4-FFF2-40B4-BE49-F238E27FC236}">
                <a16:creationId xmlns="" xmlns:a16="http://schemas.microsoft.com/office/drawing/2014/main" id="{C4D43D69-5360-41BD-8D92-4A62986E8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9853" y="752182"/>
            <a:ext cx="2537426" cy="190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A947964E-DA8F-4705-90CC-A064B90CD715}"/>
              </a:ext>
            </a:extLst>
          </p:cNvPr>
          <p:cNvSpPr/>
          <p:nvPr/>
        </p:nvSpPr>
        <p:spPr>
          <a:xfrm>
            <a:off x="6420498" y="1221972"/>
            <a:ext cx="755832" cy="1046778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2A6038CA-CB10-4A9D-A213-1B4A839A08DC}"/>
              </a:ext>
            </a:extLst>
          </p:cNvPr>
          <p:cNvSpPr txBox="1"/>
          <p:nvPr/>
        </p:nvSpPr>
        <p:spPr>
          <a:xfrm>
            <a:off x="6109853" y="2655252"/>
            <a:ext cx="1986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Select the first option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="" xmlns:a16="http://schemas.microsoft.com/office/drawing/2014/main" id="{C03075BF-4FE8-4E43-88AF-20E9A9B50C65}"/>
              </a:ext>
            </a:extLst>
          </p:cNvPr>
          <p:cNvSpPr/>
          <p:nvPr/>
        </p:nvSpPr>
        <p:spPr>
          <a:xfrm>
            <a:off x="7102873" y="2884229"/>
            <a:ext cx="769280" cy="384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EF9D1460-15EC-4B14-8B34-82348B0F08DB}"/>
              </a:ext>
            </a:extLst>
          </p:cNvPr>
          <p:cNvSpPr txBox="1"/>
          <p:nvPr/>
        </p:nvSpPr>
        <p:spPr>
          <a:xfrm>
            <a:off x="2893861" y="5295665"/>
            <a:ext cx="26692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Press the green button on the hub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="" xmlns:a16="http://schemas.microsoft.com/office/drawing/2014/main" id="{EB9E6A8F-5581-4CA6-864B-7334A8317E03}"/>
              </a:ext>
            </a:extLst>
          </p:cNvPr>
          <p:cNvSpPr/>
          <p:nvPr/>
        </p:nvSpPr>
        <p:spPr>
          <a:xfrm flipH="1">
            <a:off x="5596398" y="3699164"/>
            <a:ext cx="413704" cy="723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oter Placeholder 22">
            <a:extLst>
              <a:ext uri="{FF2B5EF4-FFF2-40B4-BE49-F238E27FC236}">
                <a16:creationId xmlns="" xmlns:a16="http://schemas.microsoft.com/office/drawing/2014/main" id="{42000A9C-9131-4953-A27C-E9EFBE31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BOOSTLessons.com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="" xmlns:a16="http://schemas.microsoft.com/office/drawing/2014/main" id="{BF1D8895-74DA-4882-A189-3A224078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E52C-CB60-44D7-9B15-11E1E8655AD3}" type="slidenum">
              <a:rPr lang="en-US" smtClean="0"/>
              <a:t>5</a:t>
            </a:fld>
            <a:endParaRPr lang="en-US"/>
          </a:p>
        </p:txBody>
      </p:sp>
      <p:sp>
        <p:nvSpPr>
          <p:cNvPr id="27" name="Date Placeholder 26">
            <a:extLst>
              <a:ext uri="{FF2B5EF4-FFF2-40B4-BE49-F238E27FC236}">
                <a16:creationId xmlns="" xmlns:a16="http://schemas.microsoft.com/office/drawing/2014/main" id="{4636538C-067B-4766-87BE-7195772A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4A92-5DF0-42BA-9424-43B0FE4A58B8}" type="datetime4">
              <a:rPr lang="en-US" smtClean="0"/>
              <a:t>August 4, 2017</a:t>
            </a:fld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="" xmlns:a16="http://schemas.microsoft.com/office/drawing/2014/main" id="{8E0D723D-E46A-4BDD-8B82-EA962848E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59" y="5555147"/>
            <a:ext cx="5784877" cy="818700"/>
          </a:xfrm>
        </p:spPr>
        <p:txBody>
          <a:bodyPr>
            <a:normAutofit/>
          </a:bodyPr>
          <a:lstStyle/>
          <a:p>
            <a:r>
              <a:rPr lang="en-US" dirty="0" smtClean="0"/>
              <a:t>Once your robot is built, follow </a:t>
            </a:r>
            <a:r>
              <a:rPr lang="en-US" smtClean="0"/>
              <a:t>the instructions on the screen and connect to your BOOST Hub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125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0B6521-07DA-4B40-BBF6-93622540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you are ready to start programming!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A6A0901-E237-4559-99F0-9B72D5859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EC8C363-7FE8-4158-94A0-E970A144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BOOSTLessons.com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8C01C25-4870-4D12-B520-659FE9C9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E52C-CB60-44D7-9B15-11E1E8655AD3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E78C974B-F880-44BC-98A3-B20E955E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47F0-011A-4F66-A05D-E74C3586D1DA}" type="datetime4">
              <a:rPr lang="en-US" smtClean="0"/>
              <a:t>August 4,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6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F3F4D5-86E3-4F6A-BD3A-50C71288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587EC8-DAB4-4AE4-B5B7-5D6371E6D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951" y="864108"/>
            <a:ext cx="5486400" cy="5120640"/>
          </a:xfrm>
        </p:spPr>
        <p:txBody>
          <a:bodyPr/>
          <a:lstStyle/>
          <a:p>
            <a:r>
              <a:rPr lang="en-US" dirty="0"/>
              <a:t>Lesson by Sanjay and Arvind Seshan </a:t>
            </a:r>
          </a:p>
          <a:p>
            <a:endParaRPr lang="en-US" dirty="0"/>
          </a:p>
          <a:p>
            <a:r>
              <a:rPr lang="en-US" dirty="0"/>
              <a:t>This work is licensed under a Creative Commons 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 4.0 International License.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Photo </a:t>
            </a:r>
            <a:r>
              <a:rPr lang="en-US" dirty="0" smtClean="0"/>
              <a:t>Credits: LEGO, Screenshots taken from the LEGO BOOST App</a:t>
            </a:r>
            <a:endParaRPr lang="en-US" dirty="0"/>
          </a:p>
        </p:txBody>
      </p:sp>
      <p:pic>
        <p:nvPicPr>
          <p:cNvPr id="4098" name="Picture 2" descr="Creative Commons License">
            <a:hlinkClick r:id="rId2"/>
            <a:extLst>
              <a:ext uri="{FF2B5EF4-FFF2-40B4-BE49-F238E27FC236}">
                <a16:creationId xmlns="" xmlns:a16="http://schemas.microsoft.com/office/drawing/2014/main" id="{CC3A51E5-F54A-4306-8069-2AB9A520B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2029" y="3689714"/>
            <a:ext cx="1875118" cy="66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5844B05-4872-4A8E-938B-2F36441E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BOOSTLessons.com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BF9EBF6-0766-4549-BFF2-64E4860D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E52C-CB60-44D7-9B15-11E1E8655AD3}" type="slidenum">
              <a:rPr lang="en-US" smtClean="0"/>
              <a:t>7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EB77DC1F-3AE0-4DDE-AFAF-81EFD827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DCDC-1C2C-4DB3-BF4D-3211522725F0}" type="datetime4">
              <a:rPr lang="en-US" smtClean="0"/>
              <a:t>August 4, 2017</a:t>
            </a:fld>
            <a:endParaRPr lang="en-US"/>
          </a:p>
        </p:txBody>
      </p: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C4F9215C-2268-4E9F-9297-30B4C2DA72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946" y="1027232"/>
            <a:ext cx="1735205" cy="173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0507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276</TotalTime>
  <Words>330</Words>
  <Application>Microsoft Macintosh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Corbel</vt:lpstr>
      <vt:lpstr>Wingdings 2</vt:lpstr>
      <vt:lpstr>Frame</vt:lpstr>
      <vt:lpstr>Introduction to BOOST</vt:lpstr>
      <vt:lpstr>About Boost</vt:lpstr>
      <vt:lpstr>Installing the Software</vt:lpstr>
      <vt:lpstr>Build your Robot</vt:lpstr>
      <vt:lpstr>Connect to your BOOST</vt:lpstr>
      <vt:lpstr>Now you are ready to start programming!</vt:lpstr>
      <vt:lpstr>Credits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BOOST</dc:title>
  <dc:creator>Sanjay Seshan</dc:creator>
  <cp:lastModifiedBy>Sanjay Seshan</cp:lastModifiedBy>
  <cp:revision>22</cp:revision>
  <dcterms:created xsi:type="dcterms:W3CDTF">2017-07-30T20:08:26Z</dcterms:created>
  <dcterms:modified xsi:type="dcterms:W3CDTF">2017-08-05T00:45:46Z</dcterms:modified>
</cp:coreProperties>
</file>