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65" r:id="rId3"/>
    <p:sldId id="579" r:id="rId4"/>
    <p:sldId id="592" r:id="rId5"/>
    <p:sldId id="593" r:id="rId6"/>
    <p:sldId id="594" r:id="rId7"/>
    <p:sldId id="595" r:id="rId8"/>
    <p:sldId id="596" r:id="rId9"/>
    <p:sldId id="597" r:id="rId10"/>
    <p:sldId id="598" r:id="rId11"/>
    <p:sldId id="599" r:id="rId12"/>
    <p:sldId id="600" r:id="rId13"/>
    <p:sldId id="601" r:id="rId14"/>
    <p:sldId id="602" r:id="rId15"/>
    <p:sldId id="603" r:id="rId16"/>
    <p:sldId id="604" r:id="rId17"/>
    <p:sldId id="605" r:id="rId18"/>
    <p:sldId id="606" r:id="rId19"/>
    <p:sldId id="607" r:id="rId20"/>
    <p:sldId id="612" r:id="rId21"/>
    <p:sldId id="609" r:id="rId22"/>
    <p:sldId id="610" r:id="rId23"/>
    <p:sldId id="611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1900" b="1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CEEF"/>
    <a:srgbClr val="FFFF99"/>
    <a:srgbClr val="FF0000"/>
    <a:srgbClr val="00FFCC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6" autoAdjust="0"/>
    <p:restoredTop sz="81891" autoAdjust="0"/>
  </p:normalViewPr>
  <p:slideViewPr>
    <p:cSldViewPr>
      <p:cViewPr varScale="1">
        <p:scale>
          <a:sx n="64" d="100"/>
          <a:sy n="64" d="100"/>
        </p:scale>
        <p:origin x="12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47595-4075-45A1-9B29-3DFA0BA67A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53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115CB-FFA4-49E2-B886-3818FE75C2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14BDE-9E95-4827-9EFD-B5E95C13A8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96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52A449-3C89-479F-9790-AC354979E6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5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185356-21AB-4F9C-B6CE-C5E22BC299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CC3B5D-52D1-42B8-AE3A-04D6C4CC7C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4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E5BB34-AB9A-4B19-9576-2F65A8EE85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3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A1716-B522-45A7-AEDE-B2BEA92103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1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F4D7A-0CC9-4DB8-A9AA-CBA638B52E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266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ABDCC-AF58-4726-818C-06566FDD26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65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507BF-54D2-4C13-B556-78999AC69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0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+mn-lt"/>
              </a:defRPr>
            </a:lvl1pPr>
          </a:lstStyle>
          <a:p>
            <a:pPr>
              <a:defRPr/>
            </a:pPr>
            <a:fld id="{DB7E293F-AEE5-46D9-848D-1CF79B4B51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WordArt 18"/>
          <p:cNvSpPr>
            <a:spLocks noChangeArrowheads="1" noChangeShapeType="1" noTextEdit="1"/>
          </p:cNvSpPr>
          <p:nvPr/>
        </p:nvSpPr>
        <p:spPr bwMode="auto">
          <a:xfrm>
            <a:off x="1295400" y="3962400"/>
            <a:ext cx="6562725" cy="609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Arial Black"/>
              </a:rPr>
              <a:t>For Students</a:t>
            </a:r>
          </a:p>
        </p:txBody>
      </p:sp>
      <p:pic>
        <p:nvPicPr>
          <p:cNvPr id="2055" name="Picture 18" descr="Schram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784725"/>
            <a:ext cx="27432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WordArt 6"/>
          <p:cNvSpPr>
            <a:spLocks noChangeArrowheads="1" noChangeShapeType="1" noTextEdit="1"/>
          </p:cNvSpPr>
          <p:nvPr/>
        </p:nvSpPr>
        <p:spPr bwMode="auto">
          <a:xfrm>
            <a:off x="685800" y="2743200"/>
            <a:ext cx="8077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Output Slides</a:t>
            </a:r>
          </a:p>
        </p:txBody>
      </p:sp>
      <p:sp>
        <p:nvSpPr>
          <p:cNvPr id="9" name="WordArt 21"/>
          <p:cNvSpPr>
            <a:spLocks noChangeArrowheads="1" noChangeShapeType="1" noTextEdit="1"/>
          </p:cNvSpPr>
          <p:nvPr/>
        </p:nvSpPr>
        <p:spPr bwMode="auto">
          <a:xfrm>
            <a:off x="685800" y="1600200"/>
            <a:ext cx="8077200" cy="1066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PerspectiveBottomRight">
                <a:rot lat="0" lon="21239990" rev="0"/>
              </a:camera>
              <a:lightRig rig="legacyHarsh3" dir="l"/>
            </a:scene3d>
            <a:sp3d extrusionH="430200" prstMaterial="legacyMatte">
              <a:extrusionClr>
                <a:srgbClr val="C0C0C0"/>
              </a:extrusionClr>
            </a:sp3d>
          </a:bodyPr>
          <a:lstStyle/>
          <a:p>
            <a:pPr algn="ctr"/>
            <a:r>
              <a:rPr lang="en-US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1">
                      <a:srgbClr val="83A7C3"/>
                    </a:gs>
                    <a:gs pos="52000">
                      <a:srgbClr val="FFFFFF"/>
                    </a:gs>
                    <a:gs pos="56000">
                      <a:srgbClr val="9C6563"/>
                    </a:gs>
                    <a:gs pos="58000">
                      <a:srgbClr val="80302D"/>
                    </a:gs>
                    <a:gs pos="71001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1"/>
                </a:gradFill>
                <a:latin typeface="Arial Black"/>
              </a:rPr>
              <a:t>Chapter 9</a:t>
            </a:r>
          </a:p>
        </p:txBody>
      </p:sp>
      <p:sp>
        <p:nvSpPr>
          <p:cNvPr id="12" name="WordArt 22"/>
          <p:cNvSpPr>
            <a:spLocks noChangeArrowheads="1" noChangeShapeType="1" noTextEdit="1"/>
          </p:cNvSpPr>
          <p:nvPr/>
        </p:nvSpPr>
        <p:spPr bwMode="auto">
          <a:xfrm>
            <a:off x="152400" y="152400"/>
            <a:ext cx="8915400" cy="1143000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4954"/>
              </a:avLst>
            </a:prstTxWarp>
          </a:bodyPr>
          <a:lstStyle/>
          <a:p>
            <a:pPr algn="ctr"/>
            <a:r>
              <a:rPr lang="fr-FR" sz="7200" kern="10" dirty="0" err="1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Exposure</a:t>
            </a:r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 </a:t>
            </a:r>
            <a:r>
              <a:rPr lang="fr-FR" sz="7200" kern="1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CS 2021</a:t>
            </a:r>
            <a:endParaRPr lang="fr-FR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  <a:p>
            <a:pPr algn="ctr"/>
            <a:r>
              <a:rPr lang="fr-FR" sz="72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520402"/>
                    </a:gs>
                    <a:gs pos="50000">
                      <a:srgbClr val="FFCC00"/>
                    </a:gs>
                    <a:gs pos="100000">
                      <a:srgbClr val="520402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Impact"/>
              </a:rPr>
              <a:t>for CS1</a:t>
            </a:r>
            <a:endParaRPr lang="en-US" sz="72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520402"/>
                  </a:gs>
                  <a:gs pos="50000">
                    <a:srgbClr val="FFCC00"/>
                  </a:gs>
                  <a:gs pos="100000">
                    <a:srgbClr val="520402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Impact"/>
            </a:endParaRPr>
          </a:p>
        </p:txBody>
      </p:sp>
      <p:sp>
        <p:nvSpPr>
          <p:cNvPr id="13" name="WordArt 19"/>
          <p:cNvSpPr>
            <a:spLocks noChangeArrowheads="1" noChangeShapeType="1" noTextEdit="1"/>
          </p:cNvSpPr>
          <p:nvPr/>
        </p:nvSpPr>
        <p:spPr bwMode="auto">
          <a:xfrm rot="235564">
            <a:off x="1209675" y="4751388"/>
            <a:ext cx="3076575" cy="2055812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84639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PowerPoint Presentation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created by: 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Mr. John L. M.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and Mr. Leon Schram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Authors of Exposure</a:t>
            </a:r>
          </a:p>
          <a:p>
            <a:pPr algn="ctr"/>
            <a:r>
              <a:rPr lang="en-US" sz="20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4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17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3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6432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02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1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921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21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933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0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121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9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601624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8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11647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7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6606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22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5116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800" dirty="0">
                <a:latin typeface="Arial Black" pitchFamily="34" charset="0"/>
              </a:rPr>
              <a:t>Output Programs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7181D8B-9D8E-421D-AF2B-6CAB5C911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" y="1097280"/>
            <a:ext cx="8412480" cy="5693866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These slides will present a variety of small programs.  Most of the programs deal with calling subroutines (procedures and functions) and passing arguments to parameters.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Our concern will be with the output of each program, and more importantly, developing a way to determine program output correctly for programs that involve one or more user-created subroutines.</a:t>
            </a:r>
          </a:p>
          <a:p>
            <a:pPr eaLnBrk="1" hangingPunct="1"/>
            <a:endParaRPr lang="en-US" sz="2800" dirty="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800" dirty="0">
                <a:latin typeface="Arial" charset="0"/>
                <a:sym typeface="Symbol" pitchFamily="18" charset="2"/>
              </a:rPr>
              <a:t>You can expect that on quizzes and/or tests only a program segment or a subroutine is shown.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1030" name="Picture 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299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24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6073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25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219897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9"/>
          <p:cNvPicPr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6" t="11564" r="22355" b="67786"/>
          <a:stretch/>
        </p:blipFill>
        <p:spPr bwMode="auto">
          <a:xfrm>
            <a:off x="182879" y="182877"/>
            <a:ext cx="8778240" cy="2169798"/>
          </a:xfrm>
          <a:prstGeom prst="rect">
            <a:avLst/>
          </a:prstGeom>
          <a:noFill/>
          <a:ln w="152400">
            <a:solidFill>
              <a:srgbClr val="FFFF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82880" y="2761488"/>
            <a:ext cx="8778240" cy="3867912"/>
            <a:chOff x="182880" y="2761488"/>
            <a:chExt cx="8778240" cy="3867912"/>
          </a:xfrm>
        </p:grpSpPr>
        <p:pic>
          <p:nvPicPr>
            <p:cNvPr id="3" name="Picture 26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5" r="22355" b="51650"/>
            <a:stretch/>
          </p:blipFill>
          <p:spPr bwMode="auto">
            <a:xfrm>
              <a:off x="182880" y="2764155"/>
              <a:ext cx="8778240" cy="3865245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" name="Picture 12"/>
            <p:cNvPicPr>
              <a:picLocks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2761488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7916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Arial Black" pitchFamily="34" charset="0"/>
                <a:cs typeface="Arial" charset="0"/>
              </a:rPr>
              <a:t>Teacher/Student Versions,</a:t>
            </a:r>
            <a:br>
              <a:rPr lang="en-US" sz="4000">
                <a:latin typeface="Arial Black" pitchFamily="34" charset="0"/>
                <a:cs typeface="Arial" charset="0"/>
              </a:rPr>
            </a:br>
            <a:r>
              <a:rPr lang="en-US" sz="4000">
                <a:latin typeface="Arial Black" pitchFamily="34" charset="0"/>
                <a:cs typeface="Arial" charset="0"/>
              </a:rPr>
              <a:t>Tablet PCs, and Inking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81000" y="1219200"/>
            <a:ext cx="8534400" cy="5494338"/>
          </a:xfrm>
          <a:prstGeom prst="rect">
            <a:avLst/>
          </a:prstGeom>
          <a:solidFill>
            <a:srgbClr val="00FFCC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1pPr>
            <a:lvl2pPr marL="742950" indent="-28575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2pPr>
            <a:lvl3pPr marL="11430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3pPr>
            <a:lvl4pPr marL="16002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4pPr>
            <a:lvl5pPr marL="2057400" indent="-228600" eaLnBrk="0" hangingPunct="0"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3413" algn="l"/>
              </a:tabLst>
              <a:defRPr sz="1900" b="1">
                <a:solidFill>
                  <a:schemeClr val="tx1"/>
                </a:solidFill>
                <a:latin typeface="Arial Black" pitchFamily="34" charset="0"/>
              </a:defRPr>
            </a:lvl9pPr>
          </a:lstStyle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 </a:t>
            </a:r>
            <a:r>
              <a:rPr lang="en-US" sz="2700" i="1">
                <a:latin typeface="Arial" charset="0"/>
                <a:sym typeface="Symbol" pitchFamily="18" charset="2"/>
              </a:rPr>
              <a:t>“For Teachers”</a:t>
            </a:r>
            <a:r>
              <a:rPr lang="en-US" sz="2700">
                <a:latin typeface="Arial" charset="0"/>
                <a:sym typeface="Symbol" pitchFamily="18" charset="2"/>
              </a:rPr>
              <a:t>  version of this presentation has 2 slides for each program.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first slide only shows the program.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second shows the program, worked out solution, and output.</a:t>
            </a:r>
          </a:p>
          <a:p>
            <a:pPr eaLnBrk="1" hangingPunct="1"/>
            <a:endParaRPr lang="en-US" sz="2700">
              <a:latin typeface="Arial" charset="0"/>
              <a:sym typeface="Symbol" pitchFamily="18" charset="2"/>
            </a:endParaRP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The </a:t>
            </a:r>
            <a:r>
              <a:rPr lang="en-US" sz="2700" i="1">
                <a:latin typeface="Arial" charset="0"/>
                <a:sym typeface="Symbol" pitchFamily="18" charset="2"/>
              </a:rPr>
              <a:t>“For Students”</a:t>
            </a:r>
            <a:r>
              <a:rPr lang="en-US" sz="2700">
                <a:latin typeface="Arial" charset="0"/>
                <a:sym typeface="Symbol" pitchFamily="18" charset="2"/>
              </a:rPr>
              <a:t>  version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only has 1 slide for each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program with no provided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solution or output.  Students are </a:t>
            </a:r>
          </a:p>
          <a:p>
            <a:pPr eaLnBrk="1" hangingPunct="1"/>
            <a:r>
              <a:rPr lang="en-US" sz="2700">
                <a:latin typeface="Arial" charset="0"/>
                <a:sym typeface="Symbol" pitchFamily="18" charset="2"/>
              </a:rPr>
              <a:t>expected to work out the solutions either on paper, or ideally they can “ink” directly on their laptops.</a:t>
            </a:r>
          </a:p>
        </p:txBody>
      </p:sp>
      <p:pic>
        <p:nvPicPr>
          <p:cNvPr id="4100" name="Picture 7" descr="C:\Documents and Settings\JohnSchram\Local Settings\Temporary Internet Files\Content.IE5\J2XVZ0KZ\MCj04325960000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276600"/>
            <a:ext cx="25908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82879" y="182880"/>
            <a:ext cx="8778240" cy="6492240"/>
            <a:chOff x="182879" y="182880"/>
            <a:chExt cx="8778240" cy="6492240"/>
          </a:xfrm>
        </p:grpSpPr>
        <p:pic>
          <p:nvPicPr>
            <p:cNvPr id="3" name="Picture 30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79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4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1588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9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128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8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4147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7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22432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6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237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82880" y="182880"/>
            <a:ext cx="8778240" cy="6492240"/>
            <a:chOff x="182880" y="182880"/>
            <a:chExt cx="8778240" cy="6492240"/>
          </a:xfrm>
        </p:grpSpPr>
        <p:pic>
          <p:nvPicPr>
            <p:cNvPr id="2" name="Picture 15"/>
            <p:cNvPicPr>
              <a:picLocks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26" t="11564" r="22355" b="26650"/>
            <a:stretch/>
          </p:blipFill>
          <p:spPr bwMode="auto">
            <a:xfrm>
              <a:off x="182880" y="182880"/>
              <a:ext cx="8778240" cy="6492240"/>
            </a:xfrm>
            <a:prstGeom prst="rect">
              <a:avLst/>
            </a:prstGeom>
            <a:noFill/>
            <a:ln w="152400">
              <a:solidFill>
                <a:srgbClr val="FFFF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pic>
          <p:nvPicPr>
            <p:cNvPr id="3" name="Picture 12"/>
            <p:cNvPicPr>
              <a:picLocks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99" t="11564" r="60164" b="83811"/>
            <a:stretch/>
          </p:blipFill>
          <p:spPr bwMode="auto">
            <a:xfrm>
              <a:off x="2544235" y="185420"/>
              <a:ext cx="431800" cy="485987"/>
            </a:xfrm>
            <a:prstGeom prst="rect">
              <a:avLst/>
            </a:prstGeom>
            <a:noFill/>
            <a:ln w="1524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28699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7306</TotalTime>
  <Words>210</Words>
  <Application>Microsoft Office PowerPoint</Application>
  <PresentationFormat>On-screen Show (4:3)</PresentationFormat>
  <Paragraphs>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Arial Black</vt:lpstr>
      <vt:lpstr>Impact</vt:lpstr>
      <vt:lpstr>Symbol</vt:lpstr>
      <vt:lpstr>Default Design</vt:lpstr>
      <vt:lpstr>PowerPoint Presentation</vt:lpstr>
      <vt:lpstr>Output Programs</vt:lpstr>
      <vt:lpstr>Teacher/Student Versions, Tablet PCs, and 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Leon Schram</Manager>
  <Company>BHS-RISD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Exposure Java Slides</dc:title>
  <dc:subject>APCS1</dc:subject>
  <dc:creator>John Schram</dc:creator>
  <cp:lastModifiedBy>Schram, John</cp:lastModifiedBy>
  <cp:revision>605</cp:revision>
  <dcterms:created xsi:type="dcterms:W3CDTF">2003-07-04T03:08:29Z</dcterms:created>
  <dcterms:modified xsi:type="dcterms:W3CDTF">2021-04-16T19:22:32Z</dcterms:modified>
</cp:coreProperties>
</file>