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589" r:id="rId3"/>
    <p:sldId id="588" r:id="rId4"/>
    <p:sldId id="587" r:id="rId5"/>
    <p:sldId id="549" r:id="rId6"/>
    <p:sldId id="550" r:id="rId7"/>
    <p:sldId id="551" r:id="rId8"/>
    <p:sldId id="552" r:id="rId9"/>
    <p:sldId id="553" r:id="rId10"/>
    <p:sldId id="554" r:id="rId11"/>
    <p:sldId id="555" r:id="rId12"/>
    <p:sldId id="556" r:id="rId13"/>
    <p:sldId id="557" r:id="rId14"/>
    <p:sldId id="558" r:id="rId15"/>
    <p:sldId id="559" r:id="rId16"/>
    <p:sldId id="560" r:id="rId17"/>
    <p:sldId id="546" r:id="rId18"/>
    <p:sldId id="561" r:id="rId19"/>
    <p:sldId id="562" r:id="rId20"/>
    <p:sldId id="563" r:id="rId21"/>
    <p:sldId id="564" r:id="rId22"/>
    <p:sldId id="547" r:id="rId23"/>
    <p:sldId id="545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CECEEF"/>
    <a:srgbClr val="FFFF99"/>
    <a:srgbClr val="FF0000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64" autoAdjust="0"/>
    <p:restoredTop sz="81891" autoAdjust="0"/>
  </p:normalViewPr>
  <p:slideViewPr>
    <p:cSldViewPr>
      <p:cViewPr varScale="1">
        <p:scale>
          <a:sx n="56" d="100"/>
          <a:sy n="56" d="100"/>
        </p:scale>
        <p:origin x="1272" y="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7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29057-AF44-43BE-A974-53BABDF36E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0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F694E-BD4F-4773-9F04-70BE7B5E53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63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6E53DC-6C67-4FC4-907C-6BAFB1A330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29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CADFCF-DD1D-4F1A-8884-E5C15CA040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98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54740-B7B2-45C4-97E6-8EDAEA5481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58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F4AED5-473F-47B2-81A9-95B3E60E28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63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6D7759-BA8B-4452-8FD6-64D90254BC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9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47D4DE-C2F6-4FAB-9AF0-B8C03D655B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55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93167-1620-4924-9E99-D4D2DA9B46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14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C2C2F-82AC-4649-8385-A500696970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122291-5B85-4855-9B53-EE505F4609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18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CC88A60B-0883-4DFB-B517-76DCBD94AE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WordArt 18"/>
          <p:cNvSpPr>
            <a:spLocks noChangeArrowheads="1" noChangeShapeType="1" noTextEdit="1"/>
          </p:cNvSpPr>
          <p:nvPr/>
        </p:nvSpPr>
        <p:spPr bwMode="auto">
          <a:xfrm>
            <a:off x="1295400" y="3962400"/>
            <a:ext cx="6562725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For Students</a:t>
            </a:r>
          </a:p>
        </p:txBody>
      </p:sp>
      <p:pic>
        <p:nvPicPr>
          <p:cNvPr id="2055" name="Picture 18" descr="Schra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784725"/>
            <a:ext cx="274320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WordArt 6"/>
          <p:cNvSpPr>
            <a:spLocks noChangeArrowheads="1" noChangeShapeType="1" noTextEdit="1"/>
          </p:cNvSpPr>
          <p:nvPr/>
        </p:nvSpPr>
        <p:spPr bwMode="auto">
          <a:xfrm>
            <a:off x="685800" y="2743200"/>
            <a:ext cx="8077200" cy="990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Right">
                <a:rot lat="0" lon="21239990" rev="0"/>
              </a:camera>
              <a:lightRig rig="legacyHarsh3" dir="l"/>
            </a:scene3d>
            <a:sp3d extrusionH="430200" prstMaterial="legacyMatte">
              <a:extrusionClr>
                <a:srgbClr val="C0C0C0"/>
              </a:extrusionClr>
            </a:sp3d>
          </a:bodyPr>
          <a:lstStyle/>
          <a:p>
            <a:pPr algn="ctr"/>
            <a:r>
              <a:rPr 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Output Slides</a:t>
            </a:r>
          </a:p>
        </p:txBody>
      </p:sp>
      <p:sp>
        <p:nvSpPr>
          <p:cNvPr id="12" name="WordArt 21"/>
          <p:cNvSpPr>
            <a:spLocks noChangeArrowheads="1" noChangeShapeType="1" noTextEdit="1"/>
          </p:cNvSpPr>
          <p:nvPr/>
        </p:nvSpPr>
        <p:spPr bwMode="auto">
          <a:xfrm>
            <a:off x="685800" y="1600200"/>
            <a:ext cx="8077200" cy="1066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Right">
                <a:rot lat="0" lon="21239990" rev="0"/>
              </a:camera>
              <a:lightRig rig="legacyHarsh3" dir="l"/>
            </a:scene3d>
            <a:sp3d extrusionH="430200" prstMaterial="legacyMatte">
              <a:extrusionClr>
                <a:srgbClr val="C0C0C0"/>
              </a:extrusionClr>
            </a:sp3d>
          </a:bodyPr>
          <a:lstStyle/>
          <a:p>
            <a:pPr algn="ctr"/>
            <a:r>
              <a:rPr 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Chapter 7</a:t>
            </a:r>
          </a:p>
        </p:txBody>
      </p:sp>
      <p:sp>
        <p:nvSpPr>
          <p:cNvPr id="9" name="WordArt 22"/>
          <p:cNvSpPr>
            <a:spLocks noChangeArrowheads="1" noChangeShapeType="1" noTextEdit="1"/>
          </p:cNvSpPr>
          <p:nvPr/>
        </p:nvSpPr>
        <p:spPr bwMode="auto">
          <a:xfrm>
            <a:off x="152400" y="152400"/>
            <a:ext cx="8915400" cy="11430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4954"/>
              </a:avLst>
            </a:prstTxWarp>
          </a:bodyPr>
          <a:lstStyle/>
          <a:p>
            <a:pPr algn="ctr"/>
            <a:r>
              <a:rPr lang="fr-FR" sz="7200" kern="10" dirty="0" err="1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Exposure</a:t>
            </a:r>
            <a:r>
              <a:rPr lang="fr-FR" sz="7200" kern="10" dirty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 CS 2022</a:t>
            </a:r>
          </a:p>
          <a:p>
            <a:pPr algn="ctr"/>
            <a:r>
              <a:rPr lang="fr-FR" sz="7200" kern="10" dirty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for CS1</a:t>
            </a:r>
            <a:endParaRPr lang="en-US" sz="7200" kern="10" dirty="0">
              <a:ln w="12700">
                <a:solidFill>
                  <a:srgbClr val="B2B2B2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520402"/>
                  </a:gs>
                  <a:gs pos="50000">
                    <a:srgbClr val="FFCC00"/>
                  </a:gs>
                  <a:gs pos="100000">
                    <a:srgbClr val="520402"/>
                  </a:gs>
                </a:gsLst>
                <a:lin ang="5400000" scaled="1"/>
              </a:gradFill>
              <a:effectLst>
                <a:outerShdw dist="35921" dir="2700000" sy="50000" rotWithShape="0">
                  <a:srgbClr val="875B0D">
                    <a:alpha val="70000"/>
                  </a:srgbClr>
                </a:outerShdw>
              </a:effectLst>
              <a:latin typeface="Impact"/>
            </a:endParaRPr>
          </a:p>
        </p:txBody>
      </p:sp>
      <p:sp>
        <p:nvSpPr>
          <p:cNvPr id="10" name="WordArt 19"/>
          <p:cNvSpPr>
            <a:spLocks noChangeArrowheads="1" noChangeShapeType="1" noTextEdit="1"/>
          </p:cNvSpPr>
          <p:nvPr/>
        </p:nvSpPr>
        <p:spPr bwMode="auto">
          <a:xfrm rot="235564">
            <a:off x="1209675" y="4751388"/>
            <a:ext cx="3076575" cy="2055812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84639"/>
              </a:avLst>
            </a:prstTxWarp>
            <a:scene3d>
              <a:camera prst="legacyPerspectiveFront">
                <a:rot lat="20519958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PowerPoint Presentation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created by: 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Mr. John L. M. Schram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and Mr. Leon Schram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Authors of Exposure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Computer Science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t="12989" r="3652" b="19572"/>
          <a:stretch/>
        </p:blipFill>
        <p:spPr bwMode="auto">
          <a:xfrm>
            <a:off x="182880" y="182880"/>
            <a:ext cx="8778240" cy="6492240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181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t="12989" r="3652" b="19572"/>
          <a:stretch/>
        </p:blipFill>
        <p:spPr bwMode="auto">
          <a:xfrm>
            <a:off x="182880" y="182880"/>
            <a:ext cx="8778240" cy="6492240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706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t="12989" r="3652" b="19572"/>
          <a:stretch/>
        </p:blipFill>
        <p:spPr bwMode="auto">
          <a:xfrm>
            <a:off x="182880" y="182880"/>
            <a:ext cx="8778240" cy="6492240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199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t="12989" r="3652" b="19571"/>
          <a:stretch/>
        </p:blipFill>
        <p:spPr bwMode="auto">
          <a:xfrm>
            <a:off x="182880" y="182880"/>
            <a:ext cx="8778240" cy="6492240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941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t="12989" r="3652" b="19571"/>
          <a:stretch/>
        </p:blipFill>
        <p:spPr bwMode="auto">
          <a:xfrm>
            <a:off x="182880" y="182880"/>
            <a:ext cx="8778240" cy="6492240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047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3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t="12989" r="3652" b="19571"/>
          <a:stretch/>
        </p:blipFill>
        <p:spPr bwMode="auto">
          <a:xfrm>
            <a:off x="182879" y="182880"/>
            <a:ext cx="8778240" cy="6492240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889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t="12989" r="3652" b="19571"/>
          <a:stretch/>
        </p:blipFill>
        <p:spPr bwMode="auto">
          <a:xfrm>
            <a:off x="182880" y="182880"/>
            <a:ext cx="8778240" cy="6492240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652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5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t="12989" r="3652" b="19572"/>
          <a:stretch/>
        </p:blipFill>
        <p:spPr bwMode="auto">
          <a:xfrm>
            <a:off x="182880" y="182880"/>
            <a:ext cx="8778240" cy="6492240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443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6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t="12989" r="3652" b="19572"/>
          <a:stretch/>
        </p:blipFill>
        <p:spPr bwMode="auto">
          <a:xfrm>
            <a:off x="182880" y="182880"/>
            <a:ext cx="8778240" cy="6492240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245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7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t="12989" r="3652" b="19572"/>
          <a:stretch/>
        </p:blipFill>
        <p:spPr bwMode="auto">
          <a:xfrm>
            <a:off x="182880" y="182880"/>
            <a:ext cx="8778240" cy="6492240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224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sz="4800" dirty="0">
                <a:latin typeface="Arial Black" pitchFamily="34" charset="0"/>
              </a:rPr>
              <a:t>Output Programs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640080" y="990600"/>
            <a:ext cx="7863840" cy="5693866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800" dirty="0">
                <a:latin typeface="Arial" charset="0"/>
                <a:sym typeface="Symbol" pitchFamily="18" charset="2"/>
              </a:rPr>
              <a:t>These slides will present a variety of small programs.  Each program example either has a selection control structure or some type of numeric formatting.</a:t>
            </a:r>
          </a:p>
          <a:p>
            <a:pPr eaLnBrk="1" hangingPunct="1"/>
            <a:endParaRPr lang="en-US" sz="2800" dirty="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800" dirty="0">
                <a:latin typeface="Arial" charset="0"/>
                <a:sym typeface="Symbol" pitchFamily="18" charset="2"/>
              </a:rPr>
              <a:t>Our concern will be with the output of each program, and more importantly, developing a way to determine program output correctly for programs that involve selection control structures and numeric formatting.</a:t>
            </a:r>
          </a:p>
          <a:p>
            <a:pPr eaLnBrk="1" hangingPunct="1"/>
            <a:endParaRPr lang="en-US" sz="2800" dirty="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800" dirty="0">
                <a:latin typeface="Arial" charset="0"/>
                <a:sym typeface="Symbol" pitchFamily="18" charset="2"/>
              </a:rPr>
              <a:t>You can expect that on quizzes and/or tests that only a program segment may be shown.  </a:t>
            </a:r>
          </a:p>
        </p:txBody>
      </p:sp>
    </p:spTree>
    <p:extLst>
      <p:ext uri="{BB962C8B-B14F-4D97-AF65-F5344CB8AC3E}">
        <p14:creationId xmlns:p14="http://schemas.microsoft.com/office/powerpoint/2010/main" val="1575224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t="12989" r="3652" b="19572"/>
          <a:stretch/>
        </p:blipFill>
        <p:spPr bwMode="auto">
          <a:xfrm>
            <a:off x="182879" y="182880"/>
            <a:ext cx="8778240" cy="6492240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471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9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t="12989" r="3652" b="19572"/>
          <a:stretch/>
        </p:blipFill>
        <p:spPr bwMode="auto">
          <a:xfrm>
            <a:off x="182880" y="182880"/>
            <a:ext cx="8778240" cy="6492240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539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0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t="12990" r="3654" b="19572"/>
          <a:stretch/>
        </p:blipFill>
        <p:spPr bwMode="auto">
          <a:xfrm>
            <a:off x="182880" y="182880"/>
            <a:ext cx="8778240" cy="6492240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284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1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6" t="12990" r="3654" b="19572"/>
          <a:stretch/>
        </p:blipFill>
        <p:spPr bwMode="auto">
          <a:xfrm>
            <a:off x="182879" y="182880"/>
            <a:ext cx="8778240" cy="6492240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617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351032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Arial Black" pitchFamily="34" charset="0"/>
                <a:cs typeface="Arial" charset="0"/>
              </a:rPr>
              <a:t>Teacher/Student Versions,</a:t>
            </a:r>
            <a:br>
              <a:rPr lang="en-US" sz="4000" dirty="0">
                <a:latin typeface="Arial Black" pitchFamily="34" charset="0"/>
                <a:cs typeface="Arial" charset="0"/>
              </a:rPr>
            </a:br>
            <a:r>
              <a:rPr lang="en-US" sz="4000" dirty="0">
                <a:latin typeface="Arial Black" pitchFamily="34" charset="0"/>
                <a:cs typeface="Arial" charset="0"/>
              </a:rPr>
              <a:t>Tablet PCs, and Inking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81000" y="1351032"/>
            <a:ext cx="8534400" cy="5278368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700" dirty="0">
                <a:latin typeface="Arial" charset="0"/>
                <a:sym typeface="Symbol" pitchFamily="18" charset="2"/>
              </a:rPr>
              <a:t>The  </a:t>
            </a:r>
            <a:r>
              <a:rPr lang="en-US" sz="2700" i="1" dirty="0">
                <a:latin typeface="Arial" charset="0"/>
                <a:sym typeface="Symbol" pitchFamily="18" charset="2"/>
              </a:rPr>
              <a:t>“For Teachers”</a:t>
            </a:r>
            <a:r>
              <a:rPr lang="en-US" sz="2700" dirty="0">
                <a:latin typeface="Arial" charset="0"/>
                <a:sym typeface="Symbol" pitchFamily="18" charset="2"/>
              </a:rPr>
              <a:t>  version of this presentation has 2 or more slides for each program.</a:t>
            </a:r>
          </a:p>
          <a:p>
            <a:pPr eaLnBrk="1" hangingPunct="1"/>
            <a:endParaRPr lang="en-US" sz="2000" dirty="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700" dirty="0">
                <a:latin typeface="Arial" charset="0"/>
                <a:sym typeface="Symbol" pitchFamily="18" charset="2"/>
              </a:rPr>
              <a:t>The first slide only shows the program.</a:t>
            </a:r>
          </a:p>
          <a:p>
            <a:pPr eaLnBrk="1" hangingPunct="1"/>
            <a:r>
              <a:rPr lang="en-US" sz="2700" dirty="0">
                <a:latin typeface="Arial" charset="0"/>
                <a:sym typeface="Symbol" pitchFamily="18" charset="2"/>
              </a:rPr>
              <a:t>The other slide(s) show the program, worked out solution, and output.</a:t>
            </a:r>
          </a:p>
          <a:p>
            <a:pPr eaLnBrk="1" hangingPunct="1"/>
            <a:endParaRPr lang="en-US" sz="2000" dirty="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700" dirty="0">
                <a:latin typeface="Arial" charset="0"/>
                <a:sym typeface="Symbol" pitchFamily="18" charset="2"/>
              </a:rPr>
              <a:t>The </a:t>
            </a:r>
            <a:r>
              <a:rPr lang="en-US" sz="2700" i="1" dirty="0">
                <a:latin typeface="Arial" charset="0"/>
                <a:sym typeface="Symbol" pitchFamily="18" charset="2"/>
              </a:rPr>
              <a:t>“For Students”</a:t>
            </a:r>
            <a:r>
              <a:rPr lang="en-US" sz="2700" dirty="0">
                <a:latin typeface="Arial" charset="0"/>
                <a:sym typeface="Symbol" pitchFamily="18" charset="2"/>
              </a:rPr>
              <a:t>  version</a:t>
            </a:r>
          </a:p>
          <a:p>
            <a:pPr eaLnBrk="1" hangingPunct="1"/>
            <a:r>
              <a:rPr lang="en-US" sz="2700" dirty="0">
                <a:latin typeface="Arial" charset="0"/>
                <a:sym typeface="Symbol" pitchFamily="18" charset="2"/>
              </a:rPr>
              <a:t>only has 1 slide for each</a:t>
            </a:r>
          </a:p>
          <a:p>
            <a:pPr eaLnBrk="1" hangingPunct="1"/>
            <a:r>
              <a:rPr lang="en-US" sz="2700" dirty="0">
                <a:latin typeface="Arial" charset="0"/>
                <a:sym typeface="Symbol" pitchFamily="18" charset="2"/>
              </a:rPr>
              <a:t>program with no provided</a:t>
            </a:r>
          </a:p>
          <a:p>
            <a:pPr eaLnBrk="1" hangingPunct="1"/>
            <a:r>
              <a:rPr lang="en-US" sz="2700" dirty="0">
                <a:latin typeface="Arial" charset="0"/>
                <a:sym typeface="Symbol" pitchFamily="18" charset="2"/>
              </a:rPr>
              <a:t>solution or output.  Students are </a:t>
            </a:r>
          </a:p>
          <a:p>
            <a:pPr eaLnBrk="1" hangingPunct="1"/>
            <a:r>
              <a:rPr lang="en-US" sz="2700" dirty="0">
                <a:latin typeface="Arial" charset="0"/>
                <a:sym typeface="Symbol" pitchFamily="18" charset="2"/>
              </a:rPr>
              <a:t>expected to work out the solutions either on paper, or ideally they can “ink” directly on their laptops.</a:t>
            </a:r>
          </a:p>
        </p:txBody>
      </p:sp>
      <p:pic>
        <p:nvPicPr>
          <p:cNvPr id="4100" name="Picture 7" descr="C:\Documents and Settings\JohnSchram\Local Settings\Temporary Internet Files\Content.IE5\J2XVZ0KZ\MCj0432596000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276600"/>
            <a:ext cx="25908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6183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7" t="12989" r="3653" b="19571"/>
          <a:stretch/>
        </p:blipFill>
        <p:spPr bwMode="auto">
          <a:xfrm>
            <a:off x="182879" y="182880"/>
            <a:ext cx="8778240" cy="6492240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110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7" t="12989" r="3654" b="19571"/>
          <a:stretch/>
        </p:blipFill>
        <p:spPr bwMode="auto">
          <a:xfrm>
            <a:off x="182880" y="182880"/>
            <a:ext cx="8778240" cy="6492240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447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7" t="12989" r="3653" b="19571"/>
          <a:stretch/>
        </p:blipFill>
        <p:spPr bwMode="auto">
          <a:xfrm>
            <a:off x="182879" y="182880"/>
            <a:ext cx="8778240" cy="6492240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422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7" t="12989" r="3654" b="19572"/>
          <a:stretch/>
        </p:blipFill>
        <p:spPr bwMode="auto">
          <a:xfrm>
            <a:off x="182880" y="182880"/>
            <a:ext cx="8778240" cy="6492240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406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7" t="12989" r="3653" b="19571"/>
          <a:stretch/>
        </p:blipFill>
        <p:spPr bwMode="auto">
          <a:xfrm>
            <a:off x="182879" y="182880"/>
            <a:ext cx="8778240" cy="6492240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80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7" t="12989" r="3653" b="19571"/>
          <a:stretch/>
        </p:blipFill>
        <p:spPr bwMode="auto">
          <a:xfrm>
            <a:off x="182880" y="182880"/>
            <a:ext cx="8778240" cy="6492240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638800" y="1976497"/>
            <a:ext cx="2514600" cy="2062103"/>
          </a:xfrm>
          <a:prstGeom prst="rect">
            <a:avLst/>
          </a:prstGeom>
          <a:solidFill>
            <a:srgbClr val="FF99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3200" dirty="0">
                <a:latin typeface="Arial" charset="0"/>
                <a:sym typeface="Symbol" pitchFamily="18" charset="2"/>
              </a:rPr>
              <a:t>What is the output after the user enters </a:t>
            </a:r>
            <a:r>
              <a:rPr lang="en-US" sz="3200" b="0" dirty="0">
                <a:sym typeface="Symbol" pitchFamily="18" charset="2"/>
              </a:rPr>
              <a:t>10</a:t>
            </a:r>
            <a:r>
              <a:rPr lang="en-US" sz="3200" dirty="0">
                <a:latin typeface="Arial" charset="0"/>
                <a:sym typeface="Symbol" pitchFamily="18" charset="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6682952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5983</TotalTime>
  <Words>223</Words>
  <Application>Microsoft Office PowerPoint</Application>
  <PresentationFormat>On-screen Show (4:3)</PresentationFormat>
  <Paragraphs>29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Arial Black</vt:lpstr>
      <vt:lpstr>Impact</vt:lpstr>
      <vt:lpstr>Symbol</vt:lpstr>
      <vt:lpstr>Default Design</vt:lpstr>
      <vt:lpstr>PowerPoint Presentation</vt:lpstr>
      <vt:lpstr>Output Programs</vt:lpstr>
      <vt:lpstr>Teacher/Student Versions, Tablet PCs, and 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Leon Schram</Manager>
  <Company>BHS-RISD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Exposure Java Slides</dc:title>
  <dc:subject>APCS1</dc:subject>
  <dc:creator>John Schram</dc:creator>
  <cp:lastModifiedBy>Schram, John</cp:lastModifiedBy>
  <cp:revision>540</cp:revision>
  <dcterms:created xsi:type="dcterms:W3CDTF">2003-07-04T03:08:29Z</dcterms:created>
  <dcterms:modified xsi:type="dcterms:W3CDTF">2022-05-10T21:36:35Z</dcterms:modified>
</cp:coreProperties>
</file>