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534" r:id="rId4"/>
    <p:sldId id="464" r:id="rId5"/>
    <p:sldId id="543" r:id="rId6"/>
    <p:sldId id="535" r:id="rId7"/>
    <p:sldId id="536" r:id="rId8"/>
    <p:sldId id="537" r:id="rId9"/>
    <p:sldId id="538" r:id="rId10"/>
    <p:sldId id="539" r:id="rId11"/>
    <p:sldId id="540" r:id="rId12"/>
    <p:sldId id="562" r:id="rId13"/>
    <p:sldId id="542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EF"/>
    <a:srgbClr val="00FFCC"/>
    <a:srgbClr val="FFFF99"/>
    <a:srgbClr val="CCFFCC"/>
    <a:srgbClr val="66FFFF"/>
    <a:srgbClr val="00FFFF"/>
    <a:srgbClr val="FF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6" autoAdjust="0"/>
    <p:restoredTop sz="81891" autoAdjust="0"/>
  </p:normalViewPr>
  <p:slideViewPr>
    <p:cSldViewPr>
      <p:cViewPr varScale="1">
        <p:scale>
          <a:sx n="64" d="100"/>
          <a:sy n="64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9057-AF44-43BE-A974-53BABDF3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694E-BD4F-4773-9F04-70BE7B5E5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53DC-6C67-4FC4-907C-6BAFB1A3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DFCF-DD1D-4F1A-8884-E5C15CA04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54740-B7B2-45C4-97E6-8EDAEA548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AED5-473F-47B2-81A9-95B3E60E2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7759-BA8B-4452-8FD6-64D90254B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4DE-C2F6-4FAB-9AF0-B8C03D65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93167-1620-4924-9E99-D4D2DA9B4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C2C2F-82AC-4649-8385-A50069697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22291-5B85-4855-9B53-EE505F460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C88A60B-0883-4DFB-B517-76DCBD94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Students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</a:t>
            </a:r>
          </a:p>
        </p:txBody>
      </p:sp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2022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2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1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7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2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4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40080" y="1137821"/>
            <a:ext cx="7863840" cy="52629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developing a way to determine program output correctly for programs that involve repetition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that only a program segment may be shown.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8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51032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dirty="0">
                <a:latin typeface="Arial Black" pitchFamily="34" charset="0"/>
                <a:cs typeface="Arial" charset="0"/>
              </a:rPr>
            </a:br>
            <a:r>
              <a:rPr lang="en-US" sz="4000" dirty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51032"/>
            <a:ext cx="8534400" cy="527836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Teachers”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 of this presentation has 2 or more slides for each program.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other slide(s) </a:t>
            </a:r>
            <a:r>
              <a:rPr lang="en-US" sz="2700" dirty="0">
                <a:latin typeface="Arial" charset="0"/>
                <a:sym typeface="Symbol" pitchFamily="18" charset="2"/>
              </a:rPr>
              <a:t>show the program, worked out solution, and output.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Students”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894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207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Impact</vt:lpstr>
      <vt:lpstr>Symbol</vt:lpstr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550</cp:revision>
  <dcterms:created xsi:type="dcterms:W3CDTF">2003-07-04T03:08:29Z</dcterms:created>
  <dcterms:modified xsi:type="dcterms:W3CDTF">2022-01-06T17:49:25Z</dcterms:modified>
</cp:coreProperties>
</file>