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764" r:id="rId4"/>
    <p:sldId id="968" r:id="rId5"/>
    <p:sldId id="969" r:id="rId6"/>
    <p:sldId id="970" r:id="rId7"/>
    <p:sldId id="971" r:id="rId8"/>
    <p:sldId id="972" r:id="rId9"/>
    <p:sldId id="973" r:id="rId10"/>
    <p:sldId id="974" r:id="rId11"/>
    <p:sldId id="975" r:id="rId12"/>
    <p:sldId id="976" r:id="rId13"/>
    <p:sldId id="977" r:id="rId14"/>
    <p:sldId id="978" r:id="rId15"/>
    <p:sldId id="979" r:id="rId16"/>
    <p:sldId id="980" r:id="rId17"/>
    <p:sldId id="981" r:id="rId18"/>
    <p:sldId id="72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BE0E3"/>
    <a:srgbClr val="CECEEF"/>
    <a:srgbClr val="FF0000"/>
    <a:srgbClr val="FF99CC"/>
    <a:srgbClr val="003300"/>
    <a:srgbClr val="BE0A2F"/>
    <a:srgbClr val="002768"/>
    <a:srgbClr val="80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2" autoAdjust="0"/>
    <p:restoredTop sz="97206" autoAdjust="0"/>
  </p:normalViewPr>
  <p:slideViewPr>
    <p:cSldViewPr>
      <p:cViewPr varScale="1">
        <p:scale>
          <a:sx n="52" d="100"/>
          <a:sy n="52" d="100"/>
        </p:scale>
        <p:origin x="813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31069-E1F9-467E-A098-C324F6B7A97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25D29-E80C-4530-8048-C32ADFC5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B8B58-D344-4AF8-A2E2-9FD42509D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C38F4-DF28-4C8D-A304-CC9F5E72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45F3-FA90-4544-86FA-D0F3DB27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3F588-4E87-4DA3-BE6F-1F99BE5E0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5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1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8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22BD5-5EE6-495A-B78E-BBF6AA153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8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8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2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6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4801-AFD9-4539-AC5E-A2BBB1BCB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68620-E301-4D42-9DCE-CE15515D4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2406-EDCB-43BA-BF0C-4E8600BF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84E-3086-46C7-A0CF-37135003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C60E6-3241-4A82-8F6A-2127A7F69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96CE-69D3-45BF-ABCB-D7319E2B2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698A-7E15-4184-9783-D33DBA748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1DB86B-0843-4E17-9709-88591393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CS 2022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Combining Repetition with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Traditional Graphics</a:t>
            </a: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 Section 6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60680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6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RepetitionWithGraphics07.py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several lines with the same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starting point. In this case the (x1,y1) coordinate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stays fixed while the (x2,y2) point changes.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x2 = 1200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y2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range(26):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x2 -= 35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y2 +=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6205A-0574-414F-B3DE-601C17CED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6855" y="533400"/>
            <a:ext cx="6900945" cy="39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9007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several ovals.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All of the ovals have the same center and vertical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radius.  The horizontal radius keeps growing.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NOTE: There may be a little delay in the display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of the output.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650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350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range(30):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drawOval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x,y,hr,vr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+= 20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4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9007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several ovals.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All of the ovals have the same center and vertical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radius.  The horizontal radius keeps growing.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NOTE: There may be a little delay in the display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of the output.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650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350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150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range(30):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drawOval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x,y,hr,vr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+= 20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81583-B34C-4AFF-8F82-785095E065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3159" y="486410"/>
            <a:ext cx="7034641" cy="4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795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RepetitionWithGraphics09.py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several concentric stars.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Each new star has 2 more points and double the radius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of the previous star.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</a:p>
          <a:p>
            <a:pPr lvl="0">
              <a:lnSpc>
                <a:spcPct val="90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(700,700)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 = 350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 = 350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r 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 = 6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range(5):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drawStar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x,y,r,p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p += 2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r *= 2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795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RepetitionWithGraphics09.py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several concentric stars.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Each new star has 2 more points and double the radius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of the previous star.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</a:p>
          <a:p>
            <a:pPr lvl="0">
              <a:lnSpc>
                <a:spcPct val="90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(700,700)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 = 350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 = 350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r 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 = 6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range(5):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drawStar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x,y,r,p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p += 2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r *= 2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8C935-4760-426B-9B4F-CA9A1E0FC1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1998" y="8468"/>
            <a:ext cx="4572001" cy="47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8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0776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RepetitionWithGraphics10.py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similar to the </a:t>
            </a:r>
            <a:r>
              <a:rPr lang="en-US" sz="1800" dirty="0" err="1">
                <a:solidFill>
                  <a:srgbClr val="E65D00"/>
                </a:solidFill>
                <a:latin typeface="Consolas" panose="020B0609020204030204" pitchFamily="49" charset="0"/>
              </a:rPr>
              <a:t>previus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 program, but now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the stars are filled in with solid colors. It also shows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that &lt;</a:t>
            </a:r>
            <a:r>
              <a:rPr lang="en-US" sz="1800" dirty="0" err="1">
                <a:solidFill>
                  <a:srgbClr val="E65D00"/>
                </a:solidFill>
                <a:latin typeface="Consolas" panose="020B0609020204030204" pitchFamily="49" charset="0"/>
              </a:rPr>
              <a:t>setColor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&gt; can be used with a single int parameter: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0=Black, 1=Red, 2=Green, 3=Blue, 4=Orange, 5=Cyan, etc.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Note that the radius &lt;r&gt; and number of points &lt;p&gt; variables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are counting in the opposite direction from before.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85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(700,700)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350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 = 350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= 320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14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 = 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range(5):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x,y,r,p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-= 2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//= 2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 += 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0776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5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RepetitionWithGraphics10.py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similar to the </a:t>
            </a:r>
            <a:r>
              <a:rPr lang="en-US" sz="1800" dirty="0" err="1">
                <a:solidFill>
                  <a:srgbClr val="E65D00"/>
                </a:solidFill>
                <a:latin typeface="Consolas" panose="020B0609020204030204" pitchFamily="49" charset="0"/>
              </a:rPr>
              <a:t>previus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 program, but now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the stars are filled in with solid colors. It also shows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that &lt;</a:t>
            </a:r>
            <a:r>
              <a:rPr lang="en-US" sz="1800" dirty="0" err="1">
                <a:solidFill>
                  <a:srgbClr val="E65D00"/>
                </a:solidFill>
                <a:latin typeface="Consolas" panose="020B0609020204030204" pitchFamily="49" charset="0"/>
              </a:rPr>
              <a:t>setColor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&gt; can be used with a single int parameter: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0=Black, 1=Red, 2=Green, 3=Blue, 4=Orange, 5=Cyan, etc.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Note that the radius &lt;r&gt; and number of points &lt;p&gt; variables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are counting in the opposite direction from before.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85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(700,700)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350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 = 350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= 320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14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 = 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range(5):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x,y,r,p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-= 2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//= 2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 += 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F3749-BD8F-4EBF-9CAC-21D50D8B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20624"/>
            <a:ext cx="5485822" cy="57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2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7200" dirty="0">
                <a:latin typeface="Arial Black" pitchFamily="34" charset="0"/>
              </a:rPr>
              <a:t>Lab 8B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1000" y="1447799"/>
            <a:ext cx="8382000" cy="249568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/>
              <a:t>What you saw in the past 7 program examples relates directly to what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you will be doing in Lab 8B.</a:t>
            </a:r>
            <a:endParaRPr lang="en-US" sz="3600" b="0" i="1" dirty="0">
              <a:latin typeface="Arial Black" pitchFamily="34" charset="0"/>
            </a:endParaRPr>
          </a:p>
        </p:txBody>
      </p:sp>
      <p:pic>
        <p:nvPicPr>
          <p:cNvPr id="36868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7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5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365760" y="149352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Repetition with</a:t>
            </a:r>
          </a:p>
        </p:txBody>
      </p:sp>
      <p:sp>
        <p:nvSpPr>
          <p:cNvPr id="63491" name="WordArt 3"/>
          <p:cNvSpPr>
            <a:spLocks noChangeArrowheads="1" noChangeShapeType="1" noTextEdit="1"/>
          </p:cNvSpPr>
          <p:nvPr/>
        </p:nvSpPr>
        <p:spPr bwMode="auto">
          <a:xfrm>
            <a:off x="365760" y="388620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Traditional Graphics</a:t>
            </a:r>
          </a:p>
        </p:txBody>
      </p:sp>
      <p:sp>
        <p:nvSpPr>
          <p:cNvPr id="634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8.6</a:t>
            </a:r>
          </a:p>
        </p:txBody>
      </p:sp>
    </p:spTree>
    <p:extLst>
      <p:ext uri="{BB962C8B-B14F-4D97-AF65-F5344CB8AC3E}">
        <p14:creationId xmlns:p14="http://schemas.microsoft.com/office/powerpoint/2010/main" val="39325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398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RepetitionWithGraphics04.py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shows how a &lt;for&gt; loop can also be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used with traditional graphics. This program draws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vertical lines because &lt;x1&gt; and &lt;x2&gt; are always equal.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</a:p>
          <a:p>
            <a:pPr lvl="0">
              <a:lnSpc>
                <a:spcPct val="91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x2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y2 = 600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range(56):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x1 +=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x2 +=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398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RepetitionWithGraphics04.py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shows how a &lt;for&gt; loop can also be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used with traditional graphics. This program draws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vertical lines because &lt;x1&gt; and &lt;x2&gt; are always equal.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</a:p>
          <a:p>
            <a:pPr lvl="0">
              <a:lnSpc>
                <a:spcPct val="91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x2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y2 = 600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range(56):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x1 +=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x2 +=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E42CF-E76D-4E27-BA63-80CC86D94F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457200"/>
            <a:ext cx="668480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8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RepetitionWithGraphics05.py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draws horizontal lines because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&lt;y1&gt; and &lt;y2&gt; are always equal.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</a:p>
          <a:p>
            <a:pPr lvl="0">
              <a:lnSpc>
                <a:spcPct val="88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y1 = 100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x2 = 1200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y2 = 100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range(26):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y1 += 20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y2 += 20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8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RepetitionWithGraphics05.py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draws horizontal lines because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&lt;y1&gt; and &lt;y2&gt; are always equal.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</a:p>
          <a:p>
            <a:pPr lvl="0">
              <a:lnSpc>
                <a:spcPct val="88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y1 = 100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x2 = 1200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y2 = 100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range(26):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y1 += 20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y2 += 20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76192-4BB2-467E-A7A8-40216C1CB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4288" y="502920"/>
            <a:ext cx="6767249" cy="38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RepetitionWithGraphics06.py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draws parallel diagonal lines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and changes all 4 variables.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</a:p>
          <a:p>
            <a:pPr lvl="0">
              <a:lnSpc>
                <a:spcPct val="87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y1 = 50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x2 = 300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y2 = 350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range(31):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x1 += 30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x2 += 30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y1 += 10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y2 += 10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RepetitionWithGraphics06.py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draws parallel diagonal lines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and changes all 4 variables.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</a:p>
          <a:p>
            <a:pPr lvl="0">
              <a:lnSpc>
                <a:spcPct val="87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y1 = 50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x2 = 300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y2 = 350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range(31):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x1 += 30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x2 += 30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y1 += 10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y2 += 10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7CB06-F98C-4273-B0B7-60924074C5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481965"/>
            <a:ext cx="6629400" cy="37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60680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6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RepetitionWithGraphics07.py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several lines with the same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starting point. In this case the (x1,y1) coordinate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stays fixed while the (x2,y2) point changes.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y1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x2 = 1200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y2 = 100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range(26):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x2 -= 35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y2 += 20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77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2030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Impact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8B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1054</cp:revision>
  <dcterms:created xsi:type="dcterms:W3CDTF">2003-07-04T03:08:29Z</dcterms:created>
  <dcterms:modified xsi:type="dcterms:W3CDTF">2022-05-20T13:08:44Z</dcterms:modified>
</cp:coreProperties>
</file>