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88" r:id="rId3"/>
    <p:sldMasterId id="2147483689" r:id="rId4"/>
    <p:sldMasterId id="2147483690" r:id="rId5"/>
    <p:sldMasterId id="214748369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Condense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obotoCondensed-italic.fntdata"/><Relationship Id="rId20" Type="http://schemas.openxmlformats.org/officeDocument/2006/relationships/slide" Target="slides/slide13.xml"/><Relationship Id="rId41" Type="http://schemas.openxmlformats.org/officeDocument/2006/relationships/font" Target="fonts/RobotoCondensed-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Condensed-bold.fntdata"/><Relationship Id="rId16" Type="http://schemas.openxmlformats.org/officeDocument/2006/relationships/slide" Target="slides/slide9.xml"/><Relationship Id="rId38" Type="http://schemas.openxmlformats.org/officeDocument/2006/relationships/font" Target="fonts/RobotoCondensed-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799" y="4344025"/>
            <a:ext cx="5486400" cy="4114500"/>
          </a:xfrm>
          <a:prstGeom prst="rect">
            <a:avLst/>
          </a:prstGeom>
          <a:noFill/>
          <a:ln>
            <a:noFill/>
          </a:ln>
        </p:spPr>
        <p:txBody>
          <a:bodyPr anchorCtr="0" anchor="ctr" bIns="89700" lIns="89700" rIns="89700" tIns="89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178" name="Shape 1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5" name="Shape 36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366" name="Shape 36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7" name="Shape 38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388" name="Shape 38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9" name="Shape 40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410" name="Shape 41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1" name="Shape 43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432" name="Shape 43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4" name="Shape 45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455" name="Shape 4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77" name="Shape 47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lnSpc>
                <a:spcPct val="115000"/>
              </a:lnSpc>
              <a:spcBef>
                <a:spcPts val="0"/>
              </a:spcBef>
              <a:buNone/>
            </a:pPr>
            <a:r>
              <a:rPr b="1" lang="en" sz="1800">
                <a:solidFill>
                  <a:srgbClr val="FF0000"/>
                </a:solidFill>
              </a:rPr>
              <a:t>⚠</a:t>
            </a:r>
            <a:r>
              <a:rPr b="1" lang="en" sz="1100">
                <a:solidFill>
                  <a:srgbClr val="FF0000"/>
                </a:solidFill>
              </a:rPr>
              <a:t> Warning</a:t>
            </a:r>
          </a:p>
          <a:p>
            <a:pPr lvl="0" rtl="0">
              <a:lnSpc>
                <a:spcPct val="115000"/>
              </a:lnSpc>
              <a:spcBef>
                <a:spcPts val="0"/>
              </a:spcBef>
              <a:buNone/>
            </a:pPr>
            <a:r>
              <a:rPr lang="en" sz="900">
                <a:solidFill>
                  <a:srgbClr val="A9B7C6"/>
                </a:solidFill>
                <a:highlight>
                  <a:srgbClr val="2B2B2B"/>
                </a:highlight>
                <a:latin typeface="Courier New"/>
                <a:ea typeface="Courier New"/>
                <a:cs typeface="Courier New"/>
                <a:sym typeface="Courier New"/>
              </a:rPr>
              <a:t>PageFactory</a:t>
            </a:r>
            <a:r>
              <a:rPr lang="en" sz="900">
                <a:solidFill>
                  <a:schemeClr val="dk1"/>
                </a:solidFill>
              </a:rPr>
              <a:t> </a:t>
            </a:r>
            <a:r>
              <a:rPr i="1" lang="en" sz="900">
                <a:solidFill>
                  <a:schemeClr val="dk1"/>
                </a:solidFill>
              </a:rPr>
              <a:t>always</a:t>
            </a:r>
            <a:r>
              <a:rPr lang="en" sz="900">
                <a:solidFill>
                  <a:schemeClr val="dk1"/>
                </a:solidFill>
              </a:rPr>
              <a:t> initializes fields as long as its type are </a:t>
            </a:r>
            <a:r>
              <a:rPr lang="en" sz="900">
                <a:solidFill>
                  <a:srgbClr val="A9B7C6"/>
                </a:solidFill>
                <a:highlight>
                  <a:srgbClr val="2B2B2B"/>
                </a:highlight>
                <a:latin typeface="Courier New"/>
                <a:ea typeface="Courier New"/>
                <a:cs typeface="Courier New"/>
                <a:sym typeface="Courier New"/>
              </a:rPr>
              <a:t>WebElement</a:t>
            </a:r>
            <a:r>
              <a:rPr lang="en" sz="900">
                <a:solidFill>
                  <a:schemeClr val="dk1"/>
                </a:solidFill>
              </a:rPr>
              <a:t> or </a:t>
            </a:r>
            <a:r>
              <a:rPr lang="en" sz="900">
                <a:solidFill>
                  <a:srgbClr val="A9B7C6"/>
                </a:solidFill>
                <a:highlight>
                  <a:srgbClr val="2B2B2B"/>
                </a:highlight>
                <a:latin typeface="Courier New"/>
                <a:ea typeface="Courier New"/>
                <a:cs typeface="Courier New"/>
                <a:sym typeface="Courier New"/>
              </a:rPr>
              <a:t>List&lt;WebElement&gt;</a:t>
            </a:r>
            <a:r>
              <a:rPr lang="en" sz="900">
                <a:solidFill>
                  <a:schemeClr val="dk1"/>
                </a:solidFill>
              </a:rPr>
              <a:t>.</a:t>
            </a:r>
          </a:p>
          <a:p>
            <a:pPr lvl="0" rtl="0">
              <a:lnSpc>
                <a:spcPct val="115000"/>
              </a:lnSpc>
              <a:spcBef>
                <a:spcPts val="0"/>
              </a:spcBef>
              <a:buNone/>
            </a:pPr>
            <a:r>
              <a:t/>
            </a:r>
            <a:endParaRPr i="1" sz="900">
              <a:solidFill>
                <a:schemeClr val="dk1"/>
              </a:solidFill>
            </a:endParaRPr>
          </a:p>
          <a:p>
            <a:pPr lvl="0" rtl="0">
              <a:lnSpc>
                <a:spcPct val="115000"/>
              </a:lnSpc>
              <a:spcBef>
                <a:spcPts val="0"/>
              </a:spcBef>
              <a:buNone/>
            </a:pPr>
            <a:r>
              <a:rPr i="1" lang="en" sz="900">
                <a:solidFill>
                  <a:schemeClr val="dk1"/>
                </a:solidFill>
              </a:rPr>
              <a:t>Do not assume</a:t>
            </a:r>
            <a:r>
              <a:rPr lang="en" sz="900">
                <a:solidFill>
                  <a:schemeClr val="dk1"/>
                </a:solidFill>
              </a:rPr>
              <a:t> that because you have not annotated them with </a:t>
            </a:r>
            <a:r>
              <a:rPr lang="en" sz="900">
                <a:solidFill>
                  <a:srgbClr val="BBB529"/>
                </a:solidFill>
                <a:highlight>
                  <a:srgbClr val="2B2B2B"/>
                </a:highlight>
                <a:latin typeface="Courier New"/>
                <a:ea typeface="Courier New"/>
                <a:cs typeface="Courier New"/>
                <a:sym typeface="Courier New"/>
              </a:rPr>
              <a:t>@FindBy</a:t>
            </a:r>
            <a:r>
              <a:rPr lang="en" sz="900">
                <a:solidFill>
                  <a:schemeClr val="dk1"/>
                </a:solidFill>
              </a:rPr>
              <a:t>, </a:t>
            </a:r>
            <a:r>
              <a:rPr lang="en" sz="900">
                <a:solidFill>
                  <a:srgbClr val="BBB529"/>
                </a:solidFill>
                <a:highlight>
                  <a:srgbClr val="2B2B2B"/>
                </a:highlight>
                <a:latin typeface="Courier New"/>
                <a:ea typeface="Courier New"/>
                <a:cs typeface="Courier New"/>
                <a:sym typeface="Courier New"/>
              </a:rPr>
              <a:t>@FindBys</a:t>
            </a:r>
            <a:r>
              <a:rPr lang="en" sz="900">
                <a:solidFill>
                  <a:schemeClr val="dk1"/>
                </a:solidFill>
              </a:rPr>
              <a:t>, or </a:t>
            </a:r>
            <a:r>
              <a:rPr lang="en" sz="900">
                <a:solidFill>
                  <a:srgbClr val="BBB529"/>
                </a:solidFill>
                <a:highlight>
                  <a:srgbClr val="2B2B2B"/>
                </a:highlight>
                <a:latin typeface="Courier New"/>
                <a:ea typeface="Courier New"/>
                <a:cs typeface="Courier New"/>
                <a:sym typeface="Courier New"/>
              </a:rPr>
              <a:t>@FindAll</a:t>
            </a:r>
            <a:r>
              <a:rPr lang="en" sz="900">
                <a:solidFill>
                  <a:schemeClr val="dk1"/>
                </a:solidFill>
              </a:rPr>
              <a:t> it won’t process them.</a:t>
            </a:r>
          </a:p>
        </p:txBody>
      </p:sp>
      <p:sp>
        <p:nvSpPr>
          <p:cNvPr id="478" name="Shape 47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00" name="Shape 50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a:lnSpc>
                <a:spcPct val="115000"/>
              </a:lnSpc>
              <a:spcBef>
                <a:spcPts val="0"/>
              </a:spcBef>
              <a:buClr>
                <a:schemeClr val="dk1"/>
              </a:buClr>
              <a:buSzPct val="61111"/>
              <a:buFont typeface="Arial"/>
              <a:buNone/>
            </a:pPr>
            <a:r>
              <a:rPr b="1" lang="en" sz="1800">
                <a:solidFill>
                  <a:srgbClr val="FF0000"/>
                </a:solidFill>
              </a:rPr>
              <a:t>⚠</a:t>
            </a:r>
            <a:r>
              <a:rPr b="1" lang="en" sz="1100">
                <a:solidFill>
                  <a:srgbClr val="FF0000"/>
                </a:solidFill>
              </a:rPr>
              <a:t> Warning</a:t>
            </a:r>
          </a:p>
          <a:p>
            <a:pPr lvl="0">
              <a:lnSpc>
                <a:spcPct val="115000"/>
              </a:lnSpc>
              <a:spcBef>
                <a:spcPts val="0"/>
              </a:spcBef>
              <a:buClr>
                <a:schemeClr val="dk1"/>
              </a:buClr>
              <a:buSzPct val="122222"/>
              <a:buFont typeface="Arial"/>
              <a:buNone/>
            </a:pPr>
            <a:r>
              <a:rPr lang="en" sz="900">
                <a:solidFill>
                  <a:srgbClr val="A9B7C6"/>
                </a:solidFill>
                <a:highlight>
                  <a:srgbClr val="2B2B2B"/>
                </a:highlight>
                <a:latin typeface="Courier New"/>
                <a:ea typeface="Courier New"/>
                <a:cs typeface="Courier New"/>
                <a:sym typeface="Courier New"/>
              </a:rPr>
              <a:t>PageFactory</a:t>
            </a:r>
            <a:r>
              <a:rPr lang="en" sz="900">
                <a:solidFill>
                  <a:schemeClr val="dk1"/>
                </a:solidFill>
              </a:rPr>
              <a:t> </a:t>
            </a:r>
            <a:r>
              <a:rPr i="1" lang="en" sz="900">
                <a:solidFill>
                  <a:schemeClr val="dk1"/>
                </a:solidFill>
              </a:rPr>
              <a:t>always</a:t>
            </a:r>
            <a:r>
              <a:rPr lang="en" sz="900">
                <a:solidFill>
                  <a:schemeClr val="dk1"/>
                </a:solidFill>
              </a:rPr>
              <a:t> initializes fields as long as its type are </a:t>
            </a:r>
            <a:r>
              <a:rPr lang="en" sz="900">
                <a:solidFill>
                  <a:srgbClr val="A9B7C6"/>
                </a:solidFill>
                <a:highlight>
                  <a:srgbClr val="2B2B2B"/>
                </a:highlight>
                <a:latin typeface="Courier New"/>
                <a:ea typeface="Courier New"/>
                <a:cs typeface="Courier New"/>
                <a:sym typeface="Courier New"/>
              </a:rPr>
              <a:t>WebElement</a:t>
            </a:r>
            <a:r>
              <a:rPr lang="en" sz="900">
                <a:solidFill>
                  <a:schemeClr val="dk1"/>
                </a:solidFill>
              </a:rPr>
              <a:t> or </a:t>
            </a:r>
            <a:r>
              <a:rPr lang="en" sz="900">
                <a:solidFill>
                  <a:srgbClr val="A9B7C6"/>
                </a:solidFill>
                <a:highlight>
                  <a:srgbClr val="2B2B2B"/>
                </a:highlight>
                <a:latin typeface="Courier New"/>
                <a:ea typeface="Courier New"/>
                <a:cs typeface="Courier New"/>
                <a:sym typeface="Courier New"/>
              </a:rPr>
              <a:t>List&lt;WebElement&gt;</a:t>
            </a:r>
            <a:r>
              <a:rPr lang="en" sz="900">
                <a:solidFill>
                  <a:schemeClr val="dk1"/>
                </a:solidFill>
              </a:rPr>
              <a:t>.</a:t>
            </a:r>
          </a:p>
          <a:p>
            <a:pPr lvl="0">
              <a:lnSpc>
                <a:spcPct val="115000"/>
              </a:lnSpc>
              <a:spcBef>
                <a:spcPts val="0"/>
              </a:spcBef>
              <a:buClr>
                <a:schemeClr val="dk1"/>
              </a:buClr>
              <a:buFont typeface="Arial"/>
              <a:buNone/>
            </a:pPr>
            <a:r>
              <a:t/>
            </a:r>
            <a:endParaRPr i="1" sz="900">
              <a:solidFill>
                <a:schemeClr val="dk1"/>
              </a:solidFill>
            </a:endParaRPr>
          </a:p>
          <a:p>
            <a:pPr lvl="0" rtl="0">
              <a:lnSpc>
                <a:spcPct val="115000"/>
              </a:lnSpc>
              <a:spcBef>
                <a:spcPts val="0"/>
              </a:spcBef>
              <a:buClr>
                <a:schemeClr val="dk1"/>
              </a:buClr>
              <a:buSzPct val="122222"/>
              <a:buFont typeface="Arial"/>
              <a:buNone/>
            </a:pPr>
            <a:r>
              <a:rPr i="1" lang="en" sz="900">
                <a:solidFill>
                  <a:schemeClr val="dk1"/>
                </a:solidFill>
              </a:rPr>
              <a:t>Do not assume</a:t>
            </a:r>
            <a:r>
              <a:rPr lang="en" sz="900">
                <a:solidFill>
                  <a:schemeClr val="dk1"/>
                </a:solidFill>
              </a:rPr>
              <a:t> that because you have not annotated them with </a:t>
            </a:r>
            <a:r>
              <a:rPr lang="en" sz="900">
                <a:solidFill>
                  <a:srgbClr val="BBB529"/>
                </a:solidFill>
                <a:highlight>
                  <a:srgbClr val="2B2B2B"/>
                </a:highlight>
                <a:latin typeface="Courier New"/>
                <a:ea typeface="Courier New"/>
                <a:cs typeface="Courier New"/>
                <a:sym typeface="Courier New"/>
              </a:rPr>
              <a:t>@FindBy</a:t>
            </a:r>
            <a:r>
              <a:rPr lang="en" sz="900">
                <a:solidFill>
                  <a:schemeClr val="dk1"/>
                </a:solidFill>
              </a:rPr>
              <a:t>, </a:t>
            </a:r>
            <a:r>
              <a:rPr lang="en" sz="900">
                <a:solidFill>
                  <a:srgbClr val="BBB529"/>
                </a:solidFill>
                <a:highlight>
                  <a:srgbClr val="2B2B2B"/>
                </a:highlight>
                <a:latin typeface="Courier New"/>
                <a:ea typeface="Courier New"/>
                <a:cs typeface="Courier New"/>
                <a:sym typeface="Courier New"/>
              </a:rPr>
              <a:t>@FindBys</a:t>
            </a:r>
            <a:r>
              <a:rPr lang="en" sz="900">
                <a:solidFill>
                  <a:schemeClr val="dk1"/>
                </a:solidFill>
              </a:rPr>
              <a:t>, or </a:t>
            </a:r>
            <a:r>
              <a:rPr lang="en" sz="900">
                <a:solidFill>
                  <a:srgbClr val="BBB529"/>
                </a:solidFill>
                <a:highlight>
                  <a:srgbClr val="2B2B2B"/>
                </a:highlight>
                <a:latin typeface="Courier New"/>
                <a:ea typeface="Courier New"/>
                <a:cs typeface="Courier New"/>
                <a:sym typeface="Courier New"/>
              </a:rPr>
              <a:t>@FindAll</a:t>
            </a:r>
            <a:r>
              <a:rPr lang="en" sz="900">
                <a:solidFill>
                  <a:schemeClr val="dk1"/>
                </a:solidFill>
              </a:rPr>
              <a:t> it won’t process them.</a:t>
            </a:r>
          </a:p>
        </p:txBody>
      </p:sp>
      <p:sp>
        <p:nvSpPr>
          <p:cNvPr id="501" name="Shape 50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23" name="Shape 52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524" name="Shape 52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5" name="Shape 54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546" name="Shape 54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68" name="Shape 56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569" name="Shape 56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187" name="Shape 1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91" name="Shape 59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592" name="Shape 59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15" name="Shape 61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616" name="Shape 61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37" name="Shape 63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638" name="Shape 63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9" name="Shape 65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660" name="Shape 66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81" name="Shape 68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682" name="Shape 68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2" name="Shape 702"/>
        <p:cNvGrpSpPr/>
        <p:nvPr/>
      </p:nvGrpSpPr>
      <p:grpSpPr>
        <a:xfrm>
          <a:off x="0" y="0"/>
          <a:ext cx="0" cy="0"/>
          <a:chOff x="0" y="0"/>
          <a:chExt cx="0" cy="0"/>
        </a:xfrm>
      </p:grpSpPr>
      <p:sp>
        <p:nvSpPr>
          <p:cNvPr id="703" name="Shape 7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04" name="Shape 70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705" name="Shape 70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5" name="Shape 725"/>
        <p:cNvGrpSpPr/>
        <p:nvPr/>
      </p:nvGrpSpPr>
      <p:grpSpPr>
        <a:xfrm>
          <a:off x="0" y="0"/>
          <a:ext cx="0" cy="0"/>
          <a:chOff x="0" y="0"/>
          <a:chExt cx="0" cy="0"/>
        </a:xfrm>
      </p:grpSpPr>
      <p:sp>
        <p:nvSpPr>
          <p:cNvPr id="726" name="Shape 7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7" name="Shape 72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728" name="Shape 72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50" name="Shape 75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751" name="Shape 75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3" name="Shape 77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774" name="Shape 77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6" name="Shape 79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797" name="Shape 7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209" name="Shape 20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7" name="Shape 817"/>
        <p:cNvGrpSpPr/>
        <p:nvPr/>
      </p:nvGrpSpPr>
      <p:grpSpPr>
        <a:xfrm>
          <a:off x="0" y="0"/>
          <a:ext cx="0" cy="0"/>
          <a:chOff x="0" y="0"/>
          <a:chExt cx="0" cy="0"/>
        </a:xfrm>
      </p:grpSpPr>
      <p:sp>
        <p:nvSpPr>
          <p:cNvPr id="818" name="Shape 81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819" name="Shape 8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231" name="Shape 23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253" name="Shape 25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5" name="Shape 27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276" name="Shape 27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298" name="Shape 29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321" name="Shape 32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2" name="Shape 34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343" name="Shape 34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Font typeface="Arial"/>
              <a:buNone/>
            </a:pPr>
            <a:r>
              <a:rPr b="0" i="0" lang="en" sz="1200" u="none" cap="none" strike="noStrike"/>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 Id="rId3" Type="http://schemas.openxmlformats.org/officeDocument/2006/relationships/image" Target="../media/image0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3" name="Shape 53"/>
        <p:cNvGrpSpPr/>
        <p:nvPr/>
      </p:nvGrpSpPr>
      <p:grpSpPr>
        <a:xfrm>
          <a:off x="0" y="0"/>
          <a:ext cx="0" cy="0"/>
          <a:chOff x="0" y="0"/>
          <a:chExt cx="0" cy="0"/>
        </a:xfrm>
      </p:grpSpPr>
      <p:sp>
        <p:nvSpPr>
          <p:cNvPr id="54" name="Shape 54"/>
          <p:cNvSpPr txBox="1"/>
          <p:nvPr>
            <p:ph type="ctrTitle"/>
          </p:nvPr>
        </p:nvSpPr>
        <p:spPr>
          <a:xfrm>
            <a:off x="685800" y="2111123"/>
            <a:ext cx="7772400" cy="1546499"/>
          </a:xfrm>
          <a:prstGeom prst="rect">
            <a:avLst/>
          </a:prstGeom>
          <a:noFill/>
          <a:ln>
            <a:noFill/>
          </a:ln>
        </p:spPr>
        <p:txBody>
          <a:bodyPr anchorCtr="0" anchor="b" bIns="91425" lIns="91425" rIns="91425" tIns="91425"/>
          <a:lstStyle>
            <a:lvl1pPr indent="304800" lvl="0" marL="0" marR="0" rtl="0" algn="ctr">
              <a:lnSpc>
                <a:spcPct val="100000"/>
              </a:lnSpc>
              <a:spcBef>
                <a:spcPts val="0"/>
              </a:spcBef>
              <a:spcAft>
                <a:spcPts val="0"/>
              </a:spcAft>
              <a:buClr>
                <a:schemeClr val="dk1"/>
              </a:buClr>
              <a:buFont typeface="Arial"/>
              <a:buNone/>
              <a:defRPr b="1" i="0" sz="4800" u="none" cap="none" strike="noStrike">
                <a:solidFill>
                  <a:schemeClr val="dk1"/>
                </a:solidFill>
                <a:latin typeface="Arial"/>
                <a:ea typeface="Arial"/>
                <a:cs typeface="Arial"/>
                <a:sym typeface="Arial"/>
              </a:defRPr>
            </a:lvl1pPr>
            <a:lvl2pPr indent="304800" lvl="1" marL="0" marR="0" rtl="0" algn="ctr">
              <a:lnSpc>
                <a:spcPct val="100000"/>
              </a:lnSpc>
              <a:spcBef>
                <a:spcPts val="0"/>
              </a:spcBef>
              <a:spcAft>
                <a:spcPts val="0"/>
              </a:spcAft>
              <a:buClr>
                <a:schemeClr val="dk1"/>
              </a:buClr>
              <a:buFont typeface="Arial"/>
              <a:buNone/>
              <a:defRPr b="1" i="0" sz="4800" u="none" cap="none" strike="noStrike">
                <a:solidFill>
                  <a:schemeClr val="dk1"/>
                </a:solidFill>
                <a:latin typeface="Arial"/>
                <a:ea typeface="Arial"/>
                <a:cs typeface="Arial"/>
                <a:sym typeface="Arial"/>
              </a:defRPr>
            </a:lvl2pPr>
            <a:lvl3pPr indent="304800" lvl="2"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3pPr>
            <a:lvl4pPr indent="304800" lvl="3"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4pPr>
            <a:lvl5pPr indent="304800" lvl="4"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5pPr>
            <a:lvl6pPr indent="304800" lvl="5"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6pPr>
            <a:lvl7pPr indent="304800" lvl="6"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7pPr>
            <a:lvl8pPr indent="304800" lvl="7"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8pPr>
            <a:lvl9pPr indent="304800" lvl="8"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9pPr>
          </a:lstStyle>
          <a:p/>
        </p:txBody>
      </p:sp>
      <p:sp>
        <p:nvSpPr>
          <p:cNvPr id="55" name="Shape 55"/>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indent="190500" lvl="0"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1pPr>
            <a:lvl2pPr indent="190500" lvl="1"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2pPr>
            <a:lvl3pPr indent="190500" lvl="2"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3pPr>
            <a:lvl4pPr indent="190500" lvl="3"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4pPr>
            <a:lvl5pPr indent="190500" lvl="4"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5pPr>
            <a:lvl6pPr indent="190500" lvl="5"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6pPr>
            <a:lvl7pPr indent="190500" lvl="6"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7pPr>
            <a:lvl8pPr indent="190500" lvl="7"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8pPr>
            <a:lvl9pPr indent="190500" lvl="8"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
        <p:nvSpPr>
          <p:cNvPr id="58" name="Shape 58"/>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0"/>
              </a:spcBef>
              <a:defRPr/>
            </a:lvl1pPr>
            <a:lvl2pPr indent="-285750" lvl="1" marL="742950" rtl="0">
              <a:spcBef>
                <a:spcPts val="0"/>
              </a:spcBef>
              <a:defRPr/>
            </a:lvl2pPr>
            <a:lvl3pPr indent="-228600" lvl="2" marL="1143000" rtl="0">
              <a:spcBef>
                <a:spcPts val="0"/>
              </a:spcBef>
              <a:defRPr/>
            </a:lvl3pPr>
            <a:lvl4pPr indent="-228600" lvl="3" marL="1600200"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
        <p:nvSpPr>
          <p:cNvPr id="61" name="Shape 61"/>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62" name="Shape 62"/>
          <p:cNvSpPr txBox="1"/>
          <p:nvPr>
            <p:ph idx="2" type="body"/>
          </p:nvPr>
        </p:nvSpPr>
        <p:spPr>
          <a:xfrm>
            <a:off x="4692273" y="1600200"/>
            <a:ext cx="3994499"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5" name="Shape 65"/>
        <p:cNvGrpSpPr/>
        <p:nvPr/>
      </p:nvGrpSpPr>
      <p:grpSpPr>
        <a:xfrm>
          <a:off x="0" y="0"/>
          <a:ext cx="0" cy="0"/>
          <a:chOff x="0" y="0"/>
          <a:chExt cx="0" cy="0"/>
        </a:xfrm>
      </p:grpSpPr>
      <p:sp>
        <p:nvSpPr>
          <p:cNvPr id="66" name="Shape 66"/>
          <p:cNvSpPr txBox="1"/>
          <p:nvPr>
            <p:ph idx="1" type="body"/>
          </p:nvPr>
        </p:nvSpPr>
        <p:spPr>
          <a:xfrm>
            <a:off x="457200" y="5875078"/>
            <a:ext cx="8229600" cy="692700"/>
          </a:xfrm>
          <a:prstGeom prst="rect">
            <a:avLst/>
          </a:prstGeom>
          <a:noFill/>
          <a:ln>
            <a:noFill/>
          </a:ln>
        </p:spPr>
        <p:txBody>
          <a:bodyPr anchorCtr="0" anchor="t" bIns="91425" lIns="91425" rIns="91425" tIns="91425"/>
          <a:lstStyle>
            <a:lvl1pPr indent="-171450" lvl="0" marL="285750" rtl="0" algn="ctr">
              <a:lnSpc>
                <a:spcPct val="100000"/>
              </a:lnSpc>
              <a:spcBef>
                <a:spcPts val="360"/>
              </a:spcBef>
              <a:spcAft>
                <a:spcPts val="0"/>
              </a:spcAft>
              <a:buClr>
                <a:schemeClr val="dk1"/>
              </a:buClr>
              <a:buFont typeface="Arial"/>
              <a:buChar char="●"/>
              <a:defRPr sz="1800">
                <a:solidFill>
                  <a:schemeClr val="dk1"/>
                </a:solidFill>
              </a:defRPr>
            </a:lvl1pPr>
            <a:lvl2pPr indent="-171450" lvl="1" marL="285750" rtl="0" algn="ctr">
              <a:lnSpc>
                <a:spcPct val="100000"/>
              </a:lnSpc>
              <a:spcBef>
                <a:spcPts val="360"/>
              </a:spcBef>
              <a:spcAft>
                <a:spcPts val="0"/>
              </a:spcAft>
              <a:buClr>
                <a:schemeClr val="dk1"/>
              </a:buClr>
              <a:buFont typeface="Courier New"/>
              <a:buChar char="o"/>
              <a:defRPr sz="1800">
                <a:solidFill>
                  <a:schemeClr val="dk1"/>
                </a:solidFill>
              </a:defRPr>
            </a:lvl2pPr>
            <a:lvl3pPr indent="-171450" lvl="2" marL="285750" rtl="0" algn="ctr">
              <a:lnSpc>
                <a:spcPct val="100000"/>
              </a:lnSpc>
              <a:spcBef>
                <a:spcPts val="360"/>
              </a:spcBef>
              <a:spcAft>
                <a:spcPts val="0"/>
              </a:spcAft>
              <a:buClr>
                <a:schemeClr val="dk1"/>
              </a:buClr>
              <a:buFont typeface="Wingdings"/>
              <a:buChar char="§"/>
              <a:defRPr sz="1800">
                <a:solidFill>
                  <a:schemeClr val="dk1"/>
                </a:solidFill>
              </a:defRPr>
            </a:lvl3pPr>
            <a:lvl4pPr indent="-171450" lvl="3" marL="285750" rtl="0" algn="ctr">
              <a:lnSpc>
                <a:spcPct val="100000"/>
              </a:lnSpc>
              <a:spcBef>
                <a:spcPts val="360"/>
              </a:spcBef>
              <a:spcAft>
                <a:spcPts val="0"/>
              </a:spcAft>
              <a:buClr>
                <a:schemeClr val="dk1"/>
              </a:buClr>
              <a:buFont typeface="Arial"/>
              <a:buChar char="●"/>
              <a:defRPr sz="1800">
                <a:solidFill>
                  <a:schemeClr val="dk1"/>
                </a:solidFill>
              </a:defRPr>
            </a:lvl4pPr>
            <a:lvl5pPr indent="-171450" lvl="4" marL="285750" rtl="0" algn="ctr">
              <a:lnSpc>
                <a:spcPct val="100000"/>
              </a:lnSpc>
              <a:spcBef>
                <a:spcPts val="360"/>
              </a:spcBef>
              <a:spcAft>
                <a:spcPts val="0"/>
              </a:spcAft>
              <a:buClr>
                <a:schemeClr val="dk1"/>
              </a:buClr>
              <a:buFont typeface="Courier New"/>
              <a:buChar char="o"/>
              <a:defRPr sz="1800">
                <a:solidFill>
                  <a:schemeClr val="dk1"/>
                </a:solidFill>
              </a:defRPr>
            </a:lvl5pPr>
            <a:lvl6pPr indent="-171450" lvl="5" marL="285750" rtl="0" algn="ctr">
              <a:lnSpc>
                <a:spcPct val="100000"/>
              </a:lnSpc>
              <a:spcBef>
                <a:spcPts val="360"/>
              </a:spcBef>
              <a:spcAft>
                <a:spcPts val="0"/>
              </a:spcAft>
              <a:buClr>
                <a:schemeClr val="dk1"/>
              </a:buClr>
              <a:buFont typeface="Wingdings"/>
              <a:buChar char="§"/>
              <a:defRPr sz="1800">
                <a:solidFill>
                  <a:schemeClr val="dk1"/>
                </a:solidFill>
              </a:defRPr>
            </a:lvl6pPr>
            <a:lvl7pPr indent="-171450" lvl="6" marL="285750" rtl="0" algn="ctr">
              <a:lnSpc>
                <a:spcPct val="100000"/>
              </a:lnSpc>
              <a:spcBef>
                <a:spcPts val="360"/>
              </a:spcBef>
              <a:spcAft>
                <a:spcPts val="0"/>
              </a:spcAft>
              <a:buClr>
                <a:schemeClr val="dk1"/>
              </a:buClr>
              <a:buFont typeface="Arial"/>
              <a:buChar char="●"/>
              <a:defRPr sz="1800">
                <a:solidFill>
                  <a:schemeClr val="dk1"/>
                </a:solidFill>
              </a:defRPr>
            </a:lvl7pPr>
            <a:lvl8pPr indent="-171450" lvl="7" marL="285750" rtl="0" algn="ctr">
              <a:lnSpc>
                <a:spcPct val="100000"/>
              </a:lnSpc>
              <a:spcBef>
                <a:spcPts val="360"/>
              </a:spcBef>
              <a:spcAft>
                <a:spcPts val="0"/>
              </a:spcAft>
              <a:buClr>
                <a:schemeClr val="dk1"/>
              </a:buClr>
              <a:buFont typeface="Courier New"/>
              <a:buChar char="o"/>
              <a:defRPr sz="1800">
                <a:solidFill>
                  <a:schemeClr val="dk1"/>
                </a:solidFill>
              </a:defRPr>
            </a:lvl8pPr>
            <a:lvl9pPr indent="-171450" lvl="8" marL="285750" rtl="0" algn="ctr">
              <a:lnSpc>
                <a:spcPct val="100000"/>
              </a:lnSpc>
              <a:spcBef>
                <a:spcPts val="360"/>
              </a:spcBef>
              <a:spcAft>
                <a:spcPts val="0"/>
              </a:spcAft>
              <a:buClr>
                <a:schemeClr val="dk1"/>
              </a:buClr>
              <a:buFont typeface="Wingdings"/>
              <a:buChar char="§"/>
              <a:defRPr sz="18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68" name="Shape 68"/>
        <p:cNvGrpSpPr/>
        <p:nvPr/>
      </p:nvGrpSpPr>
      <p:grpSpPr>
        <a:xfrm>
          <a:off x="0" y="0"/>
          <a:ext cx="0" cy="0"/>
          <a:chOff x="0" y="0"/>
          <a:chExt cx="0" cy="0"/>
        </a:xfrm>
      </p:grpSpPr>
      <p:sp>
        <p:nvSpPr>
          <p:cNvPr id="69" name="Shape 69"/>
          <p:cNvSpPr txBox="1"/>
          <p:nvPr>
            <p:ph type="title"/>
          </p:nvPr>
        </p:nvSpPr>
        <p:spPr>
          <a:xfrm>
            <a:off x="457200" y="69850"/>
            <a:ext cx="8229600" cy="1130400"/>
          </a:xfrm>
          <a:prstGeom prst="rect">
            <a:avLst/>
          </a:prstGeom>
          <a:noFill/>
          <a:ln>
            <a:noFill/>
          </a:ln>
        </p:spPr>
        <p:txBody>
          <a:bodyPr anchorCtr="0" anchor="ctr" bIns="91425" lIns="91425" rIns="91425" tIns="91425"/>
          <a:lstStyle>
            <a:lvl1pPr lvl="0" marL="39687" rtl="0" algn="ctr">
              <a:spcBef>
                <a:spcPts val="0"/>
              </a:spcBef>
              <a:spcAft>
                <a:spcPts val="0"/>
              </a:spcAft>
              <a:defRPr sz="4400">
                <a:solidFill>
                  <a:schemeClr val="dk1"/>
                </a:solidFill>
              </a:defRPr>
            </a:lvl1pPr>
            <a:lvl2pPr lvl="1" marL="39687" rtl="0" algn="ctr">
              <a:spcBef>
                <a:spcPts val="0"/>
              </a:spcBef>
              <a:spcAft>
                <a:spcPts val="0"/>
              </a:spcAft>
              <a:defRPr sz="4400">
                <a:solidFill>
                  <a:schemeClr val="dk1"/>
                </a:solidFill>
              </a:defRPr>
            </a:lvl2pPr>
            <a:lvl3pPr lvl="2" marL="39687" rtl="0" algn="ctr">
              <a:spcBef>
                <a:spcPts val="0"/>
              </a:spcBef>
              <a:spcAft>
                <a:spcPts val="0"/>
              </a:spcAft>
              <a:defRPr sz="4400">
                <a:solidFill>
                  <a:schemeClr val="dk1"/>
                </a:solidFill>
              </a:defRPr>
            </a:lvl3pPr>
            <a:lvl4pPr lvl="3" marL="39687" rtl="0" algn="ctr">
              <a:spcBef>
                <a:spcPts val="0"/>
              </a:spcBef>
              <a:spcAft>
                <a:spcPts val="0"/>
              </a:spcAft>
              <a:defRPr sz="4400">
                <a:solidFill>
                  <a:schemeClr val="dk1"/>
                </a:solidFill>
              </a:defRPr>
            </a:lvl4pPr>
            <a:lvl5pPr lvl="4" marL="39687" rtl="0" algn="ctr">
              <a:spcBef>
                <a:spcPts val="0"/>
              </a:spcBef>
              <a:spcAft>
                <a:spcPts val="0"/>
              </a:spcAft>
              <a:defRPr sz="4400">
                <a:solidFill>
                  <a:schemeClr val="dk1"/>
                </a:solidFill>
              </a:defRPr>
            </a:lvl5pPr>
            <a:lvl6pPr lvl="5" marL="496887" rtl="0" algn="ctr">
              <a:spcBef>
                <a:spcPts val="0"/>
              </a:spcBef>
              <a:spcAft>
                <a:spcPts val="0"/>
              </a:spcAft>
              <a:defRPr sz="4400">
                <a:solidFill>
                  <a:schemeClr val="dk1"/>
                </a:solidFill>
              </a:defRPr>
            </a:lvl6pPr>
            <a:lvl7pPr lvl="6" marL="954087" rtl="0" algn="ctr">
              <a:spcBef>
                <a:spcPts val="0"/>
              </a:spcBef>
              <a:spcAft>
                <a:spcPts val="0"/>
              </a:spcAft>
              <a:defRPr sz="4400">
                <a:solidFill>
                  <a:schemeClr val="dk1"/>
                </a:solidFill>
              </a:defRPr>
            </a:lvl7pPr>
            <a:lvl8pPr lvl="7" marL="1411287" rtl="0" algn="ctr">
              <a:spcBef>
                <a:spcPts val="0"/>
              </a:spcBef>
              <a:spcAft>
                <a:spcPts val="0"/>
              </a:spcAft>
              <a:defRPr sz="4400">
                <a:solidFill>
                  <a:schemeClr val="dk1"/>
                </a:solidFill>
              </a:defRPr>
            </a:lvl8pPr>
            <a:lvl9pPr lvl="8" marL="1868487" rtl="0" algn="ctr">
              <a:spcBef>
                <a:spcPts val="0"/>
              </a:spcBef>
              <a:spcAft>
                <a:spcPts val="0"/>
              </a:spcAft>
              <a:defRPr sz="4400">
                <a:solidFill>
                  <a:schemeClr val="dk1"/>
                </a:solidFill>
              </a:defRPr>
            </a:lvl9pPr>
          </a:lstStyle>
          <a:p/>
        </p:txBody>
      </p:sp>
      <p:sp>
        <p:nvSpPr>
          <p:cNvPr id="70" name="Shape 70"/>
          <p:cNvSpPr txBox="1"/>
          <p:nvPr>
            <p:ph idx="1" type="body"/>
          </p:nvPr>
        </p:nvSpPr>
        <p:spPr>
          <a:xfrm>
            <a:off x="457200" y="1200150"/>
            <a:ext cx="8229600" cy="3943500"/>
          </a:xfrm>
          <a:prstGeom prst="rect">
            <a:avLst/>
          </a:prstGeom>
          <a:noFill/>
          <a:ln>
            <a:noFill/>
          </a:ln>
        </p:spPr>
        <p:txBody>
          <a:bodyPr anchorCtr="0" anchor="t" bIns="91425" lIns="91425" rIns="91425" tIns="91425"/>
          <a:lstStyle>
            <a:lvl1pPr indent="-109537" lvl="0" marL="382587" rtl="0" algn="l">
              <a:spcBef>
                <a:spcPts val="800"/>
              </a:spcBef>
              <a:spcAft>
                <a:spcPts val="0"/>
              </a:spcAft>
              <a:buClr>
                <a:srgbClr val="000000"/>
              </a:buClr>
              <a:buFont typeface="Arial"/>
              <a:buChar char="●"/>
              <a:defRPr sz="3200">
                <a:solidFill>
                  <a:schemeClr val="dk1"/>
                </a:solidFill>
              </a:defRPr>
            </a:lvl1pPr>
            <a:lvl2pPr indent="-77787" lvl="1" marL="731837" rtl="0" algn="l">
              <a:spcBef>
                <a:spcPts val="700"/>
              </a:spcBef>
              <a:spcAft>
                <a:spcPts val="0"/>
              </a:spcAft>
              <a:buClr>
                <a:srgbClr val="000000"/>
              </a:buClr>
              <a:buFont typeface="Arial"/>
              <a:buChar char="●"/>
              <a:defRPr sz="2800">
                <a:solidFill>
                  <a:schemeClr val="dk1"/>
                </a:solidFill>
              </a:defRPr>
            </a:lvl2pPr>
            <a:lvl3pPr indent="-49212" lvl="2" marL="1131887" rtl="0" algn="l">
              <a:spcBef>
                <a:spcPts val="600"/>
              </a:spcBef>
              <a:spcAft>
                <a:spcPts val="0"/>
              </a:spcAft>
              <a:buClr>
                <a:srgbClr val="000000"/>
              </a:buClr>
              <a:buFont typeface="Arial"/>
              <a:buChar char="●"/>
              <a:defRPr sz="2400">
                <a:solidFill>
                  <a:schemeClr val="dk1"/>
                </a:solidFill>
              </a:defRPr>
            </a:lvl3pPr>
            <a:lvl4pPr indent="-77787" lvl="3" marL="1589087" rtl="0" algn="l">
              <a:spcBef>
                <a:spcPts val="500"/>
              </a:spcBef>
              <a:spcAft>
                <a:spcPts val="0"/>
              </a:spcAft>
              <a:buClr>
                <a:srgbClr val="000000"/>
              </a:buClr>
              <a:buFont typeface="Arial"/>
              <a:buChar char="●"/>
              <a:defRPr sz="2000">
                <a:solidFill>
                  <a:schemeClr val="dk1"/>
                </a:solidFill>
              </a:defRPr>
            </a:lvl4pPr>
            <a:lvl5pPr indent="-77787" lvl="4" marL="2046287" rtl="0" algn="l">
              <a:spcBef>
                <a:spcPts val="500"/>
              </a:spcBef>
              <a:spcAft>
                <a:spcPts val="0"/>
              </a:spcAft>
              <a:buClr>
                <a:srgbClr val="000000"/>
              </a:buClr>
              <a:buFont typeface="Arial"/>
              <a:buChar char="●"/>
              <a:defRPr sz="2000">
                <a:solidFill>
                  <a:schemeClr val="dk1"/>
                </a:solidFill>
              </a:defRPr>
            </a:lvl5pPr>
            <a:lvl6pPr indent="-77787" lvl="5" marL="2503487" rtl="0" algn="l">
              <a:spcBef>
                <a:spcPts val="500"/>
              </a:spcBef>
              <a:spcAft>
                <a:spcPts val="0"/>
              </a:spcAft>
              <a:buClr>
                <a:srgbClr val="000000"/>
              </a:buClr>
              <a:buFont typeface="Arial"/>
              <a:buChar char="●"/>
              <a:defRPr sz="2000">
                <a:solidFill>
                  <a:schemeClr val="dk1"/>
                </a:solidFill>
              </a:defRPr>
            </a:lvl6pPr>
            <a:lvl7pPr indent="-77787" lvl="6" marL="2960687" rtl="0" algn="l">
              <a:spcBef>
                <a:spcPts val="500"/>
              </a:spcBef>
              <a:spcAft>
                <a:spcPts val="0"/>
              </a:spcAft>
              <a:buClr>
                <a:srgbClr val="000000"/>
              </a:buClr>
              <a:buFont typeface="Arial"/>
              <a:buChar char="●"/>
              <a:defRPr sz="2000">
                <a:solidFill>
                  <a:schemeClr val="dk1"/>
                </a:solidFill>
              </a:defRPr>
            </a:lvl7pPr>
            <a:lvl8pPr indent="-77787" lvl="7" marL="3417887" rtl="0" algn="l">
              <a:spcBef>
                <a:spcPts val="500"/>
              </a:spcBef>
              <a:spcAft>
                <a:spcPts val="0"/>
              </a:spcAft>
              <a:buClr>
                <a:srgbClr val="000000"/>
              </a:buClr>
              <a:buFont typeface="Arial"/>
              <a:buChar char="●"/>
              <a:defRPr sz="2000">
                <a:solidFill>
                  <a:schemeClr val="dk1"/>
                </a:solidFill>
              </a:defRPr>
            </a:lvl8pPr>
            <a:lvl9pPr indent="-77787" lvl="8" marL="3875087" rtl="0" algn="l">
              <a:spcBef>
                <a:spcPts val="500"/>
              </a:spcBef>
              <a:spcAft>
                <a:spcPts val="0"/>
              </a:spcAft>
              <a:buClr>
                <a:srgbClr val="000000"/>
              </a:buClr>
              <a:buFont typeface="Arial"/>
              <a:buChar char="●"/>
              <a:defRPr sz="2000">
                <a:solidFill>
                  <a:schemeClr val="dk1"/>
                </a:solidFill>
              </a:defRPr>
            </a:lvl9pPr>
          </a:lstStyle>
          <a:p/>
        </p:txBody>
      </p:sp>
      <p:sp>
        <p:nvSpPr>
          <p:cNvPr id="71" name="Shape 71"/>
          <p:cNvSpPr txBox="1"/>
          <p:nvPr>
            <p:ph idx="12" type="sldNum"/>
          </p:nvPr>
        </p:nvSpPr>
        <p:spPr>
          <a:xfrm>
            <a:off x="7466013" y="4757737"/>
            <a:ext cx="306300" cy="292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898989"/>
              </a:buClr>
              <a:buFont typeface="Arial"/>
              <a:buNone/>
            </a:pPr>
            <a:r>
              <a:t/>
            </a:r>
            <a:endParaRPr b="0" i="0" sz="1200" u="none" cap="none" strike="noStrike">
              <a:solidFill>
                <a:srgbClr val="898989"/>
              </a:solidFill>
              <a:latin typeface="Arial"/>
              <a:ea typeface="Arial"/>
              <a:cs typeface="Arial"/>
              <a:sym typeface="Arial"/>
            </a:endParaRPr>
          </a:p>
          <a:p>
            <a:pPr indent="0" lvl="1" marL="457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2" marL="914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3" marL="1371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4" marL="18288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5" marL="22860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6" marL="2743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7" marL="3200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8" marL="3657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72" name="Shape 72"/>
        <p:cNvGrpSpPr/>
        <p:nvPr/>
      </p:nvGrpSpPr>
      <p:grpSpPr>
        <a:xfrm>
          <a:off x="0" y="0"/>
          <a:ext cx="0" cy="0"/>
          <a:chOff x="0" y="0"/>
          <a:chExt cx="0" cy="0"/>
        </a:xfrm>
      </p:grpSpPr>
      <p:pic>
        <p:nvPicPr>
          <p:cNvPr id="73" name="Shape 73"/>
          <p:cNvPicPr preferRelativeResize="0"/>
          <p:nvPr/>
        </p:nvPicPr>
        <p:blipFill>
          <a:blip r:embed="rId2">
            <a:alphaModFix/>
          </a:blip>
          <a:stretch>
            <a:fillRect/>
          </a:stretch>
        </p:blipFill>
        <p:spPr>
          <a:xfrm>
            <a:off x="7722875" y="0"/>
            <a:ext cx="1131108" cy="718018"/>
          </a:xfrm>
          <a:prstGeom prst="rect">
            <a:avLst/>
          </a:prstGeom>
          <a:noFill/>
          <a:ln>
            <a:noFill/>
          </a:ln>
        </p:spPr>
      </p:pic>
      <p:sp>
        <p:nvSpPr>
          <p:cNvPr id="74" name="Shape 74"/>
          <p:cNvSpPr txBox="1"/>
          <p:nvPr>
            <p:ph type="title"/>
          </p:nvPr>
        </p:nvSpPr>
        <p:spPr>
          <a:xfrm>
            <a:off x="456689" y="205969"/>
            <a:ext cx="8230500" cy="857100"/>
          </a:xfrm>
          <a:prstGeom prst="rect">
            <a:avLst/>
          </a:prstGeom>
          <a:noFill/>
          <a:ln>
            <a:noFill/>
          </a:ln>
        </p:spPr>
        <p:txBody>
          <a:bodyPr anchorCtr="0" anchor="ctr" bIns="78100" lIns="78100" rIns="78100" tIns="78100"/>
          <a:lstStyle>
            <a:lvl1pPr lvl="0" rtl="0" algn="ctr">
              <a:spcBef>
                <a:spcPts val="0"/>
              </a:spcBef>
              <a:spcAft>
                <a:spcPts val="0"/>
              </a:spcAft>
              <a:buSzPct val="30000"/>
              <a:defRPr sz="4000">
                <a:solidFill>
                  <a:schemeClr val="dk1"/>
                </a:solidFill>
                <a:latin typeface="Calibri"/>
                <a:ea typeface="Calibri"/>
                <a:cs typeface="Calibri"/>
                <a:sym typeface="Calibri"/>
              </a:defRPr>
            </a:lvl1pPr>
            <a:lvl2pPr lvl="1" rtl="0" algn="ctr">
              <a:spcBef>
                <a:spcPts val="0"/>
              </a:spcBef>
              <a:spcAft>
                <a:spcPts val="0"/>
              </a:spcAft>
              <a:buSzPct val="30000"/>
              <a:defRPr sz="4000">
                <a:solidFill>
                  <a:schemeClr val="dk1"/>
                </a:solidFill>
                <a:latin typeface="Calibri"/>
                <a:ea typeface="Calibri"/>
                <a:cs typeface="Calibri"/>
                <a:sym typeface="Calibri"/>
              </a:defRPr>
            </a:lvl2pPr>
            <a:lvl3pPr lvl="2" rtl="0" algn="ctr">
              <a:spcBef>
                <a:spcPts val="0"/>
              </a:spcBef>
              <a:spcAft>
                <a:spcPts val="0"/>
              </a:spcAft>
              <a:buSzPct val="30000"/>
              <a:defRPr sz="4000">
                <a:solidFill>
                  <a:schemeClr val="dk1"/>
                </a:solidFill>
                <a:latin typeface="Calibri"/>
                <a:ea typeface="Calibri"/>
                <a:cs typeface="Calibri"/>
                <a:sym typeface="Calibri"/>
              </a:defRPr>
            </a:lvl3pPr>
            <a:lvl4pPr lvl="3" rtl="0" algn="ctr">
              <a:spcBef>
                <a:spcPts val="0"/>
              </a:spcBef>
              <a:spcAft>
                <a:spcPts val="0"/>
              </a:spcAft>
              <a:buSzPct val="30000"/>
              <a:defRPr sz="4000">
                <a:solidFill>
                  <a:schemeClr val="dk1"/>
                </a:solidFill>
                <a:latin typeface="Calibri"/>
                <a:ea typeface="Calibri"/>
                <a:cs typeface="Calibri"/>
                <a:sym typeface="Calibri"/>
              </a:defRPr>
            </a:lvl4pPr>
            <a:lvl5pPr lvl="4" rtl="0" algn="ctr">
              <a:spcBef>
                <a:spcPts val="0"/>
              </a:spcBef>
              <a:spcAft>
                <a:spcPts val="0"/>
              </a:spcAft>
              <a:buSzPct val="30000"/>
              <a:defRPr sz="4000">
                <a:solidFill>
                  <a:schemeClr val="dk1"/>
                </a:solidFill>
                <a:latin typeface="Calibri"/>
                <a:ea typeface="Calibri"/>
                <a:cs typeface="Calibri"/>
                <a:sym typeface="Calibri"/>
              </a:defRPr>
            </a:lvl5pPr>
            <a:lvl6pPr lvl="5" marL="393700" rtl="0" algn="ctr">
              <a:spcBef>
                <a:spcPts val="0"/>
              </a:spcBef>
              <a:spcAft>
                <a:spcPts val="0"/>
              </a:spcAft>
              <a:buSzPct val="30000"/>
              <a:defRPr sz="4000">
                <a:solidFill>
                  <a:schemeClr val="dk1"/>
                </a:solidFill>
                <a:latin typeface="Calibri"/>
                <a:ea typeface="Calibri"/>
                <a:cs typeface="Calibri"/>
                <a:sym typeface="Calibri"/>
              </a:defRPr>
            </a:lvl6pPr>
            <a:lvl7pPr lvl="6" marL="787400" rtl="0" algn="ctr">
              <a:spcBef>
                <a:spcPts val="0"/>
              </a:spcBef>
              <a:spcAft>
                <a:spcPts val="0"/>
              </a:spcAft>
              <a:buSzPct val="30000"/>
              <a:defRPr sz="4000">
                <a:solidFill>
                  <a:schemeClr val="dk1"/>
                </a:solidFill>
                <a:latin typeface="Calibri"/>
                <a:ea typeface="Calibri"/>
                <a:cs typeface="Calibri"/>
                <a:sym typeface="Calibri"/>
              </a:defRPr>
            </a:lvl7pPr>
            <a:lvl8pPr lvl="7" marL="1168400" rtl="0" algn="ctr">
              <a:spcBef>
                <a:spcPts val="0"/>
              </a:spcBef>
              <a:spcAft>
                <a:spcPts val="0"/>
              </a:spcAft>
              <a:buSzPct val="30000"/>
              <a:defRPr sz="4000">
                <a:solidFill>
                  <a:schemeClr val="dk1"/>
                </a:solidFill>
                <a:latin typeface="Calibri"/>
                <a:ea typeface="Calibri"/>
                <a:cs typeface="Calibri"/>
                <a:sym typeface="Calibri"/>
              </a:defRPr>
            </a:lvl8pPr>
            <a:lvl9pPr lvl="8" marL="1562100" rtl="0" algn="ctr">
              <a:spcBef>
                <a:spcPts val="0"/>
              </a:spcBef>
              <a:spcAft>
                <a:spcPts val="0"/>
              </a:spcAft>
              <a:buSzPct val="30000"/>
              <a:defRPr sz="4000">
                <a:solidFill>
                  <a:schemeClr val="dk1"/>
                </a:solidFill>
                <a:latin typeface="Calibri"/>
                <a:ea typeface="Calibri"/>
                <a:cs typeface="Calibri"/>
                <a:sym typeface="Calibri"/>
              </a:defRPr>
            </a:lvl9pPr>
          </a:lstStyle>
          <a:p/>
        </p:txBody>
      </p:sp>
      <p:sp>
        <p:nvSpPr>
          <p:cNvPr id="75" name="Shape 75"/>
          <p:cNvSpPr txBox="1"/>
          <p:nvPr>
            <p:ph idx="10" type="dt"/>
          </p:nvPr>
        </p:nvSpPr>
        <p:spPr>
          <a:xfrm>
            <a:off x="456689" y="4767231"/>
            <a:ext cx="2134500" cy="273900"/>
          </a:xfrm>
          <a:prstGeom prst="rect">
            <a:avLst/>
          </a:prstGeom>
          <a:noFill/>
          <a:ln>
            <a:noFill/>
          </a:ln>
        </p:spPr>
        <p:txBody>
          <a:bodyPr anchorCtr="0" anchor="ctr" bIns="78100" lIns="78100" rIns="78100" tIns="78100"/>
          <a:lstStyle>
            <a:lvl1pPr indent="0" lvl="0" marL="0" marR="0" rtl="0" algn="l">
              <a:lnSpc>
                <a:spcPct val="100000"/>
              </a:lnSpc>
              <a:spcBef>
                <a:spcPts val="0"/>
              </a:spcBef>
              <a:spcAft>
                <a:spcPts val="0"/>
              </a:spcAft>
              <a:buClr>
                <a:srgbClr val="888888"/>
              </a:buClr>
              <a:buSzPct val="109090"/>
              <a:buFont typeface="Calibri"/>
              <a:buNone/>
              <a:defRPr b="0" i="0" sz="1100" u="none" cap="none" strike="noStrike">
                <a:solidFill>
                  <a:srgbClr val="888888"/>
                </a:solidFill>
                <a:latin typeface="Calibri"/>
                <a:ea typeface="Calibri"/>
                <a:cs typeface="Calibri"/>
                <a:sym typeface="Calibri"/>
              </a:defRPr>
            </a:lvl1pPr>
            <a:lvl2pPr indent="-12700" lvl="1" marL="4191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2pPr>
            <a:lvl3pPr indent="-12700" lvl="2" marL="8382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3pPr>
            <a:lvl4pPr indent="0" lvl="3" marL="12446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4pPr>
            <a:lvl5pPr indent="0" lvl="4" marL="16637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5pPr>
            <a:lvl6pPr indent="-12700" lvl="5" marL="20828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6pPr>
            <a:lvl7pPr indent="-12700" lvl="6" marL="25019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7pPr>
            <a:lvl8pPr indent="0" lvl="7" marL="29083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8pPr>
            <a:lvl9pPr indent="-12700" lvl="8" marL="33274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3875" y="4767231"/>
            <a:ext cx="2896200" cy="273900"/>
          </a:xfrm>
          <a:prstGeom prst="rect">
            <a:avLst/>
          </a:prstGeom>
          <a:noFill/>
          <a:ln>
            <a:noFill/>
          </a:ln>
        </p:spPr>
        <p:txBody>
          <a:bodyPr anchorCtr="0" anchor="ctr" bIns="78100" lIns="78100" rIns="78100" tIns="78100"/>
          <a:lstStyle>
            <a:lvl1pPr indent="0" lvl="0" marL="0" marR="0" rtl="0" algn="ctr">
              <a:lnSpc>
                <a:spcPct val="100000"/>
              </a:lnSpc>
              <a:spcBef>
                <a:spcPts val="0"/>
              </a:spcBef>
              <a:spcAft>
                <a:spcPts val="0"/>
              </a:spcAft>
              <a:buClr>
                <a:srgbClr val="888888"/>
              </a:buClr>
              <a:buSzPct val="109090"/>
              <a:buFont typeface="Calibri"/>
              <a:buNone/>
              <a:defRPr b="0" i="0" sz="1100" u="none" cap="none" strike="noStrike">
                <a:solidFill>
                  <a:srgbClr val="888888"/>
                </a:solidFill>
                <a:latin typeface="Calibri"/>
                <a:ea typeface="Calibri"/>
                <a:cs typeface="Calibri"/>
                <a:sym typeface="Calibri"/>
              </a:defRPr>
            </a:lvl1pPr>
            <a:lvl2pPr indent="-12700" lvl="1" marL="4191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2pPr>
            <a:lvl3pPr indent="-12700" lvl="2" marL="8382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3pPr>
            <a:lvl4pPr indent="0" lvl="3" marL="12446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4pPr>
            <a:lvl5pPr indent="0" lvl="4" marL="16637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5pPr>
            <a:lvl6pPr indent="-12700" lvl="5" marL="20828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6pPr>
            <a:lvl7pPr indent="-12700" lvl="6" marL="25019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7pPr>
            <a:lvl8pPr indent="0" lvl="7" marL="29083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8pPr>
            <a:lvl9pPr indent="-12700" lvl="8" marL="3327400" marR="0" rtl="0" algn="l">
              <a:lnSpc>
                <a:spcPct val="100000"/>
              </a:lnSpc>
              <a:spcBef>
                <a:spcPts val="0"/>
              </a:spcBef>
              <a:spcAft>
                <a:spcPts val="0"/>
              </a:spcAft>
              <a:buClr>
                <a:schemeClr val="dk1"/>
              </a:buClr>
              <a:buSzPct val="75000"/>
              <a:buFont typeface="Calibri"/>
              <a:buNone/>
              <a:defRPr b="0" i="0" sz="16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2698" y="4767231"/>
            <a:ext cx="2134500" cy="273900"/>
          </a:xfrm>
          <a:prstGeom prst="rect">
            <a:avLst/>
          </a:prstGeom>
          <a:noFill/>
          <a:ln>
            <a:noFill/>
          </a:ln>
        </p:spPr>
        <p:txBody>
          <a:bodyPr anchorCtr="0" anchor="ctr" bIns="78100" lIns="78100" rIns="78100" tIns="78100">
            <a:noAutofit/>
          </a:bodyPr>
          <a:lstStyle/>
          <a:p>
            <a:pPr indent="0" lvl="0" marL="0" marR="0" rtl="0" algn="r">
              <a:lnSpc>
                <a:spcPct val="100000"/>
              </a:lnSpc>
              <a:spcBef>
                <a:spcPts val="0"/>
              </a:spcBef>
              <a:spcAft>
                <a:spcPts val="0"/>
              </a:spcAft>
              <a:buClr>
                <a:srgbClr val="888888"/>
              </a:buClr>
              <a:buFont typeface="Calibri"/>
              <a:buNone/>
            </a:pPr>
            <a:r>
              <a:t/>
            </a:r>
            <a:endParaRPr b="0" i="0" sz="1100" u="none" cap="none" strike="noStrike">
              <a:solidFill>
                <a:srgbClr val="888888"/>
              </a:solidFill>
              <a:latin typeface="Calibri"/>
              <a:ea typeface="Calibri"/>
              <a:cs typeface="Calibri"/>
              <a:sym typeface="Calibri"/>
            </a:endParaRPr>
          </a:p>
          <a:p>
            <a:pPr indent="-12700" lvl="1" marL="4191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12700" lvl="2" marL="8382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0" lvl="3" marL="12446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0" lvl="4" marL="16637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12700" lvl="5" marL="20828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12700" lvl="6" marL="25019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0" lvl="7" marL="29083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a:p>
            <a:pPr indent="-12700" lvl="8" marL="332740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_Title and Content">
    <p:spTree>
      <p:nvGrpSpPr>
        <p:cNvPr id="78" name="Shape 78"/>
        <p:cNvGrpSpPr/>
        <p:nvPr/>
      </p:nvGrpSpPr>
      <p:grpSpPr>
        <a:xfrm>
          <a:off x="0" y="0"/>
          <a:ext cx="0" cy="0"/>
          <a:chOff x="0" y="0"/>
          <a:chExt cx="0" cy="0"/>
        </a:xfrm>
      </p:grpSpPr>
      <p:sp>
        <p:nvSpPr>
          <p:cNvPr id="79" name="Shape 79"/>
          <p:cNvSpPr/>
          <p:nvPr/>
        </p:nvSpPr>
        <p:spPr>
          <a:xfrm>
            <a:off x="251520" y="123479"/>
            <a:ext cx="8658900" cy="4680600"/>
          </a:xfrm>
          <a:prstGeom prst="roundRect">
            <a:avLst>
              <a:gd fmla="val 2078" name="adj"/>
            </a:avLst>
          </a:prstGeom>
          <a:solidFill>
            <a:schemeClr val="lt1">
              <a:alpha val="75690"/>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80" name="Shape 80"/>
          <p:cNvSpPr txBox="1"/>
          <p:nvPr>
            <p:ph type="title"/>
          </p:nvPr>
        </p:nvSpPr>
        <p:spPr>
          <a:xfrm>
            <a:off x="395537" y="150781"/>
            <a:ext cx="6919800" cy="530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1" name="Shape 81"/>
          <p:cNvSpPr txBox="1"/>
          <p:nvPr>
            <p:ph idx="1" type="body"/>
          </p:nvPr>
        </p:nvSpPr>
        <p:spPr>
          <a:xfrm>
            <a:off x="405258" y="987574"/>
            <a:ext cx="8343300" cy="36723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2" name="Shape 82"/>
          <p:cNvSpPr txBox="1"/>
          <p:nvPr>
            <p:ph idx="11" type="ftr"/>
          </p:nvPr>
        </p:nvSpPr>
        <p:spPr>
          <a:xfrm>
            <a:off x="3131840" y="4789885"/>
            <a:ext cx="2897100" cy="353700"/>
          </a:xfrm>
          <a:prstGeom prst="rect">
            <a:avLst/>
          </a:prstGeom>
          <a:noFill/>
          <a:ln>
            <a:noFill/>
          </a:ln>
        </p:spPr>
        <p:txBody>
          <a:bodyPr anchorCtr="0" anchor="t" bIns="91425" lIns="91425" rIns="91425" tIns="91425"/>
          <a:lstStyle>
            <a:lvl1pPr indent="0" lvl="0" marL="0" marR="0" rtl="0" algn="l">
              <a:spcBef>
                <a:spcPts val="0"/>
              </a:spcBef>
              <a:defRPr/>
            </a:lvl1pPr>
            <a:lvl2pPr indent="-11850" lvl="1" marL="456350" marR="0" rtl="0" algn="l">
              <a:spcBef>
                <a:spcPts val="0"/>
              </a:spcBef>
              <a:defRPr/>
            </a:lvl2pPr>
            <a:lvl3pPr indent="-11000" lvl="2" marL="912700" marR="0" rtl="0" algn="l">
              <a:spcBef>
                <a:spcPts val="0"/>
              </a:spcBef>
              <a:defRPr/>
            </a:lvl3pPr>
            <a:lvl4pPr indent="-10153" lvl="3" marL="1369053" marR="0" rtl="0" algn="l">
              <a:spcBef>
                <a:spcPts val="0"/>
              </a:spcBef>
              <a:defRPr/>
            </a:lvl4pPr>
            <a:lvl5pPr indent="-9306" lvl="4" marL="1825406" marR="0" rtl="0" algn="l">
              <a:spcBef>
                <a:spcPts val="0"/>
              </a:spcBef>
              <a:defRPr/>
            </a:lvl5pPr>
            <a:lvl6pPr indent="-8456" lvl="5" marL="2281756" marR="0" rtl="0" algn="l">
              <a:spcBef>
                <a:spcPts val="0"/>
              </a:spcBef>
              <a:defRPr/>
            </a:lvl6pPr>
            <a:lvl7pPr indent="-7608" lvl="6" marL="2738108" marR="0" rtl="0" algn="l">
              <a:spcBef>
                <a:spcPts val="0"/>
              </a:spcBef>
              <a:defRPr/>
            </a:lvl7pPr>
            <a:lvl8pPr indent="-6760" lvl="7" marL="3194460" marR="0" rtl="0" algn="l">
              <a:spcBef>
                <a:spcPts val="0"/>
              </a:spcBef>
              <a:defRPr/>
            </a:lvl8pPr>
            <a:lvl9pPr indent="-5909" lvl="8" marL="3650809" marR="0" rtl="0" algn="l">
              <a:spcBef>
                <a:spcPts val="0"/>
              </a:spcBef>
              <a:defRPr/>
            </a:lvl9pPr>
          </a:lstStyle>
          <a:p/>
        </p:txBody>
      </p:sp>
      <p:sp>
        <p:nvSpPr>
          <p:cNvPr id="83" name="Shape 83"/>
          <p:cNvSpPr/>
          <p:nvPr/>
        </p:nvSpPr>
        <p:spPr>
          <a:xfrm>
            <a:off x="0" y="4840003"/>
            <a:ext cx="9144000" cy="323700"/>
          </a:xfrm>
          <a:prstGeom prst="rect">
            <a:avLst/>
          </a:prstGeom>
          <a:solidFill>
            <a:srgbClr val="000000">
              <a:alpha val="30590"/>
            </a:srgbClr>
          </a:solidFill>
          <a:ln>
            <a:noFill/>
          </a:ln>
        </p:spPr>
        <p:txBody>
          <a:bodyPr anchorCtr="0" anchor="ctr" bIns="45700" lIns="91400" rIns="91400" tIns="45700">
            <a:noAutofit/>
          </a:bodyPr>
          <a:lstStyle/>
          <a:p>
            <a:pPr indent="0" lvl="0" marL="0" marR="0" rtl="0" algn="l">
              <a:spcBef>
                <a:spcPts val="0"/>
              </a:spcBef>
              <a:buNone/>
            </a:pPr>
            <a:r>
              <a:t/>
            </a:r>
            <a:endParaRPr b="0" i="0" sz="1800" u="none" cap="none" strike="noStrike">
              <a:solidFill>
                <a:srgbClr val="FFFFFF"/>
              </a:solidFill>
              <a:latin typeface="Calibri"/>
              <a:ea typeface="Calibri"/>
              <a:cs typeface="Calibri"/>
              <a:sym typeface="Calibri"/>
            </a:endParaRPr>
          </a:p>
        </p:txBody>
      </p:sp>
      <p:pic>
        <p:nvPicPr>
          <p:cNvPr id="84" name="Shape 84"/>
          <p:cNvPicPr preferRelativeResize="0"/>
          <p:nvPr/>
        </p:nvPicPr>
        <p:blipFill>
          <a:blip r:embed="rId2">
            <a:alphaModFix/>
          </a:blip>
          <a:stretch>
            <a:fillRect/>
          </a:stretch>
        </p:blipFill>
        <p:spPr>
          <a:xfrm>
            <a:off x="7884367" y="4891587"/>
            <a:ext cx="1152128" cy="254563"/>
          </a:xfrm>
          <a:prstGeom prst="rect">
            <a:avLst/>
          </a:prstGeom>
          <a:noFill/>
          <a:ln>
            <a:noFill/>
          </a:ln>
        </p:spPr>
      </p:pic>
      <p:grpSp>
        <p:nvGrpSpPr>
          <p:cNvPr id="85" name="Shape 85"/>
          <p:cNvGrpSpPr/>
          <p:nvPr/>
        </p:nvGrpSpPr>
        <p:grpSpPr>
          <a:xfrm>
            <a:off x="7541996" y="267494"/>
            <a:ext cx="1512300" cy="801775"/>
            <a:chOff x="7541996" y="267493"/>
            <a:chExt cx="1512300" cy="801775"/>
          </a:xfrm>
        </p:grpSpPr>
        <p:grpSp>
          <p:nvGrpSpPr>
            <p:cNvPr id="86" name="Shape 86"/>
            <p:cNvGrpSpPr/>
            <p:nvPr/>
          </p:nvGrpSpPr>
          <p:grpSpPr>
            <a:xfrm>
              <a:off x="7541996" y="277180"/>
              <a:ext cx="1512300" cy="792088"/>
              <a:chOff x="7596202" y="267493"/>
              <a:chExt cx="1512300" cy="792088"/>
            </a:xfrm>
          </p:grpSpPr>
          <p:sp>
            <p:nvSpPr>
              <p:cNvPr id="87" name="Shape 87"/>
              <p:cNvSpPr/>
              <p:nvPr/>
            </p:nvSpPr>
            <p:spPr>
              <a:xfrm flipH="1" rot="10800000">
                <a:off x="8964736" y="703482"/>
                <a:ext cx="143700" cy="356100"/>
              </a:xfrm>
              <a:prstGeom prst="rtTriangle">
                <a:avLst/>
              </a:prstGeom>
              <a:solidFill>
                <a:srgbClr val="93B3D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8CB3E3"/>
                  </a:solidFill>
                  <a:latin typeface="Arial"/>
                  <a:ea typeface="Arial"/>
                  <a:cs typeface="Arial"/>
                  <a:sym typeface="Arial"/>
                </a:endParaRPr>
              </a:p>
            </p:txBody>
          </p:sp>
          <p:sp>
            <p:nvSpPr>
              <p:cNvPr id="88" name="Shape 88"/>
              <p:cNvSpPr/>
              <p:nvPr/>
            </p:nvSpPr>
            <p:spPr>
              <a:xfrm flipH="1">
                <a:off x="7596202" y="267493"/>
                <a:ext cx="1512300" cy="436200"/>
              </a:xfrm>
              <a:prstGeom prst="snip1Rect">
                <a:avLst>
                  <a:gd fmla="val 16667" name="adj"/>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8CB3E3"/>
                  </a:solidFill>
                  <a:latin typeface="Arial"/>
                  <a:ea typeface="Arial"/>
                  <a:cs typeface="Arial"/>
                  <a:sym typeface="Arial"/>
                </a:endParaRPr>
              </a:p>
            </p:txBody>
          </p:sp>
        </p:grpSp>
        <p:pic>
          <p:nvPicPr>
            <p:cNvPr id="89" name="Shape 89"/>
            <p:cNvPicPr preferRelativeResize="0"/>
            <p:nvPr/>
          </p:nvPicPr>
          <p:blipFill>
            <a:blip r:embed="rId3">
              <a:alphaModFix/>
            </a:blip>
            <a:stretch>
              <a:fillRect/>
            </a:stretch>
          </p:blipFill>
          <p:spPr>
            <a:xfrm>
              <a:off x="7616407" y="267493"/>
              <a:ext cx="1172481" cy="402339"/>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AndObj">
  <p:cSld name="Title, Text, and Content">
    <p:spTree>
      <p:nvGrpSpPr>
        <p:cNvPr id="90" name="Shape 90"/>
        <p:cNvGrpSpPr/>
        <p:nvPr/>
      </p:nvGrpSpPr>
      <p:grpSpPr>
        <a:xfrm>
          <a:off x="0" y="0"/>
          <a:ext cx="0" cy="0"/>
          <a:chOff x="0" y="0"/>
          <a:chExt cx="0" cy="0"/>
        </a:xfrm>
      </p:grpSpPr>
      <p:sp>
        <p:nvSpPr>
          <p:cNvPr id="91" name="Shape 91"/>
          <p:cNvSpPr txBox="1"/>
          <p:nvPr>
            <p:ph type="title"/>
          </p:nvPr>
        </p:nvSpPr>
        <p:spPr>
          <a:xfrm>
            <a:off x="1150937" y="160734"/>
            <a:ext cx="7793100" cy="10965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2" name="Shape 92"/>
          <p:cNvSpPr txBox="1"/>
          <p:nvPr>
            <p:ph idx="1" type="body"/>
          </p:nvPr>
        </p:nvSpPr>
        <p:spPr>
          <a:xfrm>
            <a:off x="1182687" y="1513284"/>
            <a:ext cx="3810000" cy="3086100"/>
          </a:xfrm>
          <a:prstGeom prst="rect">
            <a:avLst/>
          </a:prstGeom>
          <a:noFill/>
          <a:ln>
            <a:noFill/>
          </a:ln>
        </p:spPr>
        <p:txBody>
          <a:bodyPr anchorCtr="0" anchor="t" bIns="91425" lIns="91425" rIns="91425" tIns="91425"/>
          <a:lstStyle>
            <a:lvl1pPr indent="-138112" lvl="0" marL="341312" rtl="0" algn="l">
              <a:spcBef>
                <a:spcPts val="640"/>
              </a:spcBef>
              <a:spcAft>
                <a:spcPts val="0"/>
              </a:spcAft>
              <a:buClr>
                <a:schemeClr val="dk1"/>
              </a:buClr>
              <a:buFont typeface="Calibri"/>
              <a:buChar char="•"/>
              <a:defRPr/>
            </a:lvl1pPr>
            <a:lvl2pPr indent="-106362" lvl="1" marL="741362" rtl="0" algn="l">
              <a:spcBef>
                <a:spcPts val="560"/>
              </a:spcBef>
              <a:spcAft>
                <a:spcPts val="0"/>
              </a:spcAft>
              <a:buClr>
                <a:schemeClr val="dk1"/>
              </a:buClr>
              <a:buFont typeface="Calibri"/>
              <a:buChar char="–"/>
              <a:defRPr/>
            </a:lvl2pPr>
            <a:lvl3pPr indent="-85725" lvl="2" marL="1139825" rtl="0" algn="l">
              <a:spcBef>
                <a:spcPts val="480"/>
              </a:spcBef>
              <a:spcAft>
                <a:spcPts val="0"/>
              </a:spcAft>
              <a:buClr>
                <a:schemeClr val="dk1"/>
              </a:buClr>
              <a:buFont typeface="Calibri"/>
              <a:buChar char="•"/>
              <a:defRPr/>
            </a:lvl3pPr>
            <a:lvl4pPr indent="-111125" lvl="3" marL="1597025" rtl="0" algn="l">
              <a:spcBef>
                <a:spcPts val="400"/>
              </a:spcBef>
              <a:spcAft>
                <a:spcPts val="0"/>
              </a:spcAft>
              <a:buClr>
                <a:schemeClr val="dk1"/>
              </a:buClr>
              <a:buFont typeface="Calibri"/>
              <a:buChar char="–"/>
              <a:defRPr/>
            </a:lvl4pPr>
            <a:lvl5pPr indent="-109537" lvl="4" marL="2052637" rtl="0" algn="l">
              <a:spcBef>
                <a:spcPts val="400"/>
              </a:spcBef>
              <a:spcAft>
                <a:spcPts val="0"/>
              </a:spcAft>
              <a:buClr>
                <a:schemeClr val="dk1"/>
              </a:buClr>
              <a:buFont typeface="Calibri"/>
              <a:buChar char="»"/>
              <a:defRPr/>
            </a:lvl5pPr>
            <a:lvl6pPr indent="-110276" lvl="5" marL="2510576" rtl="0" algn="l">
              <a:spcBef>
                <a:spcPts val="400"/>
              </a:spcBef>
              <a:buClr>
                <a:schemeClr val="dk1"/>
              </a:buClr>
              <a:buFont typeface="Calibri"/>
              <a:buChar char="•"/>
              <a:defRPr/>
            </a:lvl6pPr>
            <a:lvl7pPr indent="-109541" lvl="6" marL="2967041" rtl="0" algn="l">
              <a:spcBef>
                <a:spcPts val="400"/>
              </a:spcBef>
              <a:buClr>
                <a:schemeClr val="dk1"/>
              </a:buClr>
              <a:buFont typeface="Calibri"/>
              <a:buChar char="•"/>
              <a:defRPr/>
            </a:lvl7pPr>
            <a:lvl8pPr indent="-108809" lvl="7" marL="3423509" rtl="0" algn="l">
              <a:spcBef>
                <a:spcPts val="400"/>
              </a:spcBef>
              <a:buClr>
                <a:schemeClr val="dk1"/>
              </a:buClr>
              <a:buFont typeface="Calibri"/>
              <a:buChar char="•"/>
              <a:defRPr/>
            </a:lvl8pPr>
            <a:lvl9pPr indent="-108078" lvl="8" marL="3879978" rtl="0" algn="l">
              <a:spcBef>
                <a:spcPts val="400"/>
              </a:spcBef>
              <a:buClr>
                <a:schemeClr val="dk1"/>
              </a:buClr>
              <a:buFont typeface="Calibri"/>
              <a:buChar char="•"/>
              <a:defRPr/>
            </a:lvl9pPr>
          </a:lstStyle>
          <a:p/>
        </p:txBody>
      </p:sp>
      <p:sp>
        <p:nvSpPr>
          <p:cNvPr id="93" name="Shape 93"/>
          <p:cNvSpPr txBox="1"/>
          <p:nvPr>
            <p:ph idx="2" type="body"/>
          </p:nvPr>
        </p:nvSpPr>
        <p:spPr>
          <a:xfrm>
            <a:off x="5145087" y="1513284"/>
            <a:ext cx="3810000" cy="3086100"/>
          </a:xfrm>
          <a:prstGeom prst="rect">
            <a:avLst/>
          </a:prstGeom>
          <a:noFill/>
          <a:ln>
            <a:noFill/>
          </a:ln>
        </p:spPr>
        <p:txBody>
          <a:bodyPr anchorCtr="0" anchor="t" bIns="91425" lIns="91425" rIns="91425" tIns="91425"/>
          <a:lstStyle>
            <a:lvl1pPr indent="-138112" lvl="0" marL="341312" rtl="0" algn="l">
              <a:spcBef>
                <a:spcPts val="640"/>
              </a:spcBef>
              <a:spcAft>
                <a:spcPts val="0"/>
              </a:spcAft>
              <a:buClr>
                <a:schemeClr val="dk1"/>
              </a:buClr>
              <a:buFont typeface="Calibri"/>
              <a:buChar char="•"/>
              <a:defRPr/>
            </a:lvl1pPr>
            <a:lvl2pPr indent="-106362" lvl="1" marL="741362" rtl="0" algn="l">
              <a:spcBef>
                <a:spcPts val="560"/>
              </a:spcBef>
              <a:spcAft>
                <a:spcPts val="0"/>
              </a:spcAft>
              <a:buClr>
                <a:schemeClr val="dk1"/>
              </a:buClr>
              <a:buFont typeface="Calibri"/>
              <a:buChar char="–"/>
              <a:defRPr/>
            </a:lvl2pPr>
            <a:lvl3pPr indent="-85725" lvl="2" marL="1139825" rtl="0" algn="l">
              <a:spcBef>
                <a:spcPts val="480"/>
              </a:spcBef>
              <a:spcAft>
                <a:spcPts val="0"/>
              </a:spcAft>
              <a:buClr>
                <a:schemeClr val="dk1"/>
              </a:buClr>
              <a:buFont typeface="Calibri"/>
              <a:buChar char="•"/>
              <a:defRPr/>
            </a:lvl3pPr>
            <a:lvl4pPr indent="-111125" lvl="3" marL="1597025" rtl="0" algn="l">
              <a:spcBef>
                <a:spcPts val="400"/>
              </a:spcBef>
              <a:spcAft>
                <a:spcPts val="0"/>
              </a:spcAft>
              <a:buClr>
                <a:schemeClr val="dk1"/>
              </a:buClr>
              <a:buFont typeface="Calibri"/>
              <a:buChar char="–"/>
              <a:defRPr/>
            </a:lvl4pPr>
            <a:lvl5pPr indent="-109537" lvl="4" marL="2052637" rtl="0" algn="l">
              <a:spcBef>
                <a:spcPts val="400"/>
              </a:spcBef>
              <a:spcAft>
                <a:spcPts val="0"/>
              </a:spcAft>
              <a:buClr>
                <a:schemeClr val="dk1"/>
              </a:buClr>
              <a:buFont typeface="Calibri"/>
              <a:buChar char="»"/>
              <a:defRPr/>
            </a:lvl5pPr>
            <a:lvl6pPr indent="-110276" lvl="5" marL="2510576" rtl="0" algn="l">
              <a:spcBef>
                <a:spcPts val="400"/>
              </a:spcBef>
              <a:buClr>
                <a:schemeClr val="dk1"/>
              </a:buClr>
              <a:buFont typeface="Calibri"/>
              <a:buChar char="•"/>
              <a:defRPr/>
            </a:lvl6pPr>
            <a:lvl7pPr indent="-109541" lvl="6" marL="2967041" rtl="0" algn="l">
              <a:spcBef>
                <a:spcPts val="400"/>
              </a:spcBef>
              <a:buClr>
                <a:schemeClr val="dk1"/>
              </a:buClr>
              <a:buFont typeface="Calibri"/>
              <a:buChar char="•"/>
              <a:defRPr/>
            </a:lvl7pPr>
            <a:lvl8pPr indent="-108809" lvl="7" marL="3423509" rtl="0" algn="l">
              <a:spcBef>
                <a:spcPts val="400"/>
              </a:spcBef>
              <a:buClr>
                <a:schemeClr val="dk1"/>
              </a:buClr>
              <a:buFont typeface="Calibri"/>
              <a:buChar char="•"/>
              <a:defRPr/>
            </a:lvl8pPr>
            <a:lvl9pPr indent="-108078" lvl="8" marL="3879978" rtl="0" algn="l">
              <a:spcBef>
                <a:spcPts val="400"/>
              </a:spcBef>
              <a:buClr>
                <a:schemeClr val="dk1"/>
              </a:buClr>
              <a:buFont typeface="Calibri"/>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_Title and Content 1">
    <p:spTree>
      <p:nvGrpSpPr>
        <p:cNvPr id="94" name="Shape 94"/>
        <p:cNvGrpSpPr/>
        <p:nvPr/>
      </p:nvGrpSpPr>
      <p:grpSpPr>
        <a:xfrm>
          <a:off x="0" y="0"/>
          <a:ext cx="0" cy="0"/>
          <a:chOff x="0" y="0"/>
          <a:chExt cx="0" cy="0"/>
        </a:xfrm>
      </p:grpSpPr>
      <p:sp>
        <p:nvSpPr>
          <p:cNvPr id="95" name="Shape 95"/>
          <p:cNvSpPr/>
          <p:nvPr/>
        </p:nvSpPr>
        <p:spPr>
          <a:xfrm>
            <a:off x="251520" y="123479"/>
            <a:ext cx="8658900" cy="4680600"/>
          </a:xfrm>
          <a:prstGeom prst="roundRect">
            <a:avLst>
              <a:gd fmla="val 2078" name="adj"/>
            </a:avLst>
          </a:prstGeom>
          <a:solidFill>
            <a:schemeClr val="lt1">
              <a:alpha val="75690"/>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96" name="Shape 96"/>
          <p:cNvSpPr txBox="1"/>
          <p:nvPr>
            <p:ph type="title"/>
          </p:nvPr>
        </p:nvSpPr>
        <p:spPr>
          <a:xfrm>
            <a:off x="395537" y="150781"/>
            <a:ext cx="6919800" cy="530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1" type="body"/>
          </p:nvPr>
        </p:nvSpPr>
        <p:spPr>
          <a:xfrm>
            <a:off x="405258" y="987574"/>
            <a:ext cx="8343300" cy="36723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11" type="ftr"/>
          </p:nvPr>
        </p:nvSpPr>
        <p:spPr>
          <a:xfrm>
            <a:off x="3131840" y="4789885"/>
            <a:ext cx="2897100" cy="353700"/>
          </a:xfrm>
          <a:prstGeom prst="rect">
            <a:avLst/>
          </a:prstGeom>
          <a:noFill/>
          <a:ln>
            <a:noFill/>
          </a:ln>
        </p:spPr>
        <p:txBody>
          <a:bodyPr anchorCtr="0" anchor="t" bIns="91425" lIns="91425" rIns="91425" tIns="91425"/>
          <a:lstStyle>
            <a:lvl1pPr indent="0" lvl="0" marL="0" marR="0" rtl="0" algn="l">
              <a:spcBef>
                <a:spcPts val="0"/>
              </a:spcBef>
              <a:defRPr/>
            </a:lvl1pPr>
            <a:lvl2pPr indent="-11850" lvl="1" marL="456350" marR="0" rtl="0" algn="l">
              <a:spcBef>
                <a:spcPts val="0"/>
              </a:spcBef>
              <a:defRPr/>
            </a:lvl2pPr>
            <a:lvl3pPr indent="-11000" lvl="2" marL="912700" marR="0" rtl="0" algn="l">
              <a:spcBef>
                <a:spcPts val="0"/>
              </a:spcBef>
              <a:defRPr/>
            </a:lvl3pPr>
            <a:lvl4pPr indent="-10153" lvl="3" marL="1369053" marR="0" rtl="0" algn="l">
              <a:spcBef>
                <a:spcPts val="0"/>
              </a:spcBef>
              <a:defRPr/>
            </a:lvl4pPr>
            <a:lvl5pPr indent="-9306" lvl="4" marL="1825406" marR="0" rtl="0" algn="l">
              <a:spcBef>
                <a:spcPts val="0"/>
              </a:spcBef>
              <a:defRPr/>
            </a:lvl5pPr>
            <a:lvl6pPr indent="-8456" lvl="5" marL="2281756" marR="0" rtl="0" algn="l">
              <a:spcBef>
                <a:spcPts val="0"/>
              </a:spcBef>
              <a:defRPr/>
            </a:lvl6pPr>
            <a:lvl7pPr indent="-7608" lvl="6" marL="2738108" marR="0" rtl="0" algn="l">
              <a:spcBef>
                <a:spcPts val="0"/>
              </a:spcBef>
              <a:defRPr/>
            </a:lvl7pPr>
            <a:lvl8pPr indent="-6760" lvl="7" marL="3194460" marR="0" rtl="0" algn="l">
              <a:spcBef>
                <a:spcPts val="0"/>
              </a:spcBef>
              <a:defRPr/>
            </a:lvl8pPr>
            <a:lvl9pPr indent="-5909" lvl="8" marL="3650809" marR="0" rtl="0" algn="l">
              <a:spcBef>
                <a:spcPts val="0"/>
              </a:spcBef>
              <a:defRPr/>
            </a:lvl9pPr>
          </a:lstStyle>
          <a:p/>
        </p:txBody>
      </p:sp>
      <p:sp>
        <p:nvSpPr>
          <p:cNvPr id="99" name="Shape 99"/>
          <p:cNvSpPr/>
          <p:nvPr/>
        </p:nvSpPr>
        <p:spPr>
          <a:xfrm>
            <a:off x="0" y="4840003"/>
            <a:ext cx="9144000" cy="323700"/>
          </a:xfrm>
          <a:prstGeom prst="rect">
            <a:avLst/>
          </a:prstGeom>
          <a:solidFill>
            <a:srgbClr val="000000">
              <a:alpha val="30590"/>
            </a:srgbClr>
          </a:solidFill>
          <a:ln>
            <a:noFill/>
          </a:ln>
        </p:spPr>
        <p:txBody>
          <a:bodyPr anchorCtr="0" anchor="ctr" bIns="45700" lIns="91400" rIns="91400" tIns="45700">
            <a:noAutofit/>
          </a:bodyPr>
          <a:lstStyle/>
          <a:p>
            <a:pPr indent="0" lvl="0" marL="0" marR="0" rtl="0" algn="l">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0" name="Shape 100"/>
          <p:cNvSpPr/>
          <p:nvPr/>
        </p:nvSpPr>
        <p:spPr>
          <a:xfrm>
            <a:off x="7884367" y="4891587"/>
            <a:ext cx="1152128" cy="254563"/>
          </a:xfrm>
          <a:prstGeom prst="rect">
            <a:avLst/>
          </a:prstGeom>
          <a:noFill/>
          <a:ln>
            <a:noFill/>
          </a:ln>
        </p:spPr>
      </p:sp>
      <p:grpSp>
        <p:nvGrpSpPr>
          <p:cNvPr id="101" name="Shape 101"/>
          <p:cNvGrpSpPr/>
          <p:nvPr/>
        </p:nvGrpSpPr>
        <p:grpSpPr>
          <a:xfrm>
            <a:off x="7541996" y="267494"/>
            <a:ext cx="1512300" cy="801775"/>
            <a:chOff x="7541996" y="267493"/>
            <a:chExt cx="1512300" cy="801775"/>
          </a:xfrm>
        </p:grpSpPr>
        <p:grpSp>
          <p:nvGrpSpPr>
            <p:cNvPr id="102" name="Shape 102"/>
            <p:cNvGrpSpPr/>
            <p:nvPr/>
          </p:nvGrpSpPr>
          <p:grpSpPr>
            <a:xfrm>
              <a:off x="7541996" y="277180"/>
              <a:ext cx="1512300" cy="792088"/>
              <a:chOff x="7596202" y="267493"/>
              <a:chExt cx="1512300" cy="792088"/>
            </a:xfrm>
          </p:grpSpPr>
          <p:sp>
            <p:nvSpPr>
              <p:cNvPr id="103" name="Shape 103"/>
              <p:cNvSpPr/>
              <p:nvPr/>
            </p:nvSpPr>
            <p:spPr>
              <a:xfrm flipH="1" rot="10800000">
                <a:off x="8964736" y="703482"/>
                <a:ext cx="143700" cy="356100"/>
              </a:xfrm>
              <a:prstGeom prst="rtTriangle">
                <a:avLst/>
              </a:prstGeom>
              <a:solidFill>
                <a:srgbClr val="93B3D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8CB3E3"/>
                  </a:solidFill>
                  <a:latin typeface="Arial"/>
                  <a:ea typeface="Arial"/>
                  <a:cs typeface="Arial"/>
                  <a:sym typeface="Arial"/>
                </a:endParaRPr>
              </a:p>
            </p:txBody>
          </p:sp>
          <p:sp>
            <p:nvSpPr>
              <p:cNvPr id="104" name="Shape 104"/>
              <p:cNvSpPr/>
              <p:nvPr/>
            </p:nvSpPr>
            <p:spPr>
              <a:xfrm flipH="1">
                <a:off x="7596202" y="267493"/>
                <a:ext cx="1512300" cy="436200"/>
              </a:xfrm>
              <a:prstGeom prst="snip1Rect">
                <a:avLst>
                  <a:gd fmla="val 16667" name="adj"/>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8CB3E3"/>
                  </a:solidFill>
                  <a:latin typeface="Arial"/>
                  <a:ea typeface="Arial"/>
                  <a:cs typeface="Arial"/>
                  <a:sym typeface="Arial"/>
                </a:endParaRPr>
              </a:p>
            </p:txBody>
          </p:sp>
        </p:grpSp>
        <p:sp>
          <p:nvSpPr>
            <p:cNvPr id="105" name="Shape 105"/>
            <p:cNvSpPr/>
            <p:nvPr/>
          </p:nvSpPr>
          <p:spPr>
            <a:xfrm>
              <a:off x="7616407" y="267493"/>
              <a:ext cx="1172481" cy="402339"/>
            </a:xfrm>
            <a:prstGeom prst="rect">
              <a:avLst/>
            </a:prstGeom>
            <a:noFill/>
            <a:ln>
              <a:noFill/>
            </a:ln>
          </p:spPr>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Only">
    <p:spTree>
      <p:nvGrpSpPr>
        <p:cNvPr id="106" name="Shape 106"/>
        <p:cNvGrpSpPr/>
        <p:nvPr/>
      </p:nvGrpSpPr>
      <p:grpSpPr>
        <a:xfrm>
          <a:off x="0" y="0"/>
          <a:ext cx="0" cy="0"/>
          <a:chOff x="0" y="0"/>
          <a:chExt cx="0" cy="0"/>
        </a:xfrm>
      </p:grpSpPr>
      <p:sp>
        <p:nvSpPr>
          <p:cNvPr id="107" name="Shape 107"/>
          <p:cNvSpPr txBox="1"/>
          <p:nvPr>
            <p:ph type="title"/>
          </p:nvPr>
        </p:nvSpPr>
        <p:spPr>
          <a:xfrm>
            <a:off x="1145745" y="10916"/>
            <a:ext cx="7998300" cy="6318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8" name="Shape 108"/>
          <p:cNvSpPr txBox="1"/>
          <p:nvPr>
            <p:ph idx="10" type="dt"/>
          </p:nvPr>
        </p:nvSpPr>
        <p:spPr>
          <a:xfrm>
            <a:off x="457200" y="4767262"/>
            <a:ext cx="2133600" cy="2739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9" name="Shape 109"/>
          <p:cNvSpPr txBox="1"/>
          <p:nvPr>
            <p:ph idx="11" type="ftr"/>
          </p:nvPr>
        </p:nvSpPr>
        <p:spPr>
          <a:xfrm>
            <a:off x="3124200" y="4767262"/>
            <a:ext cx="2895600" cy="2739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0" name="Shape 110"/>
          <p:cNvSpPr txBox="1"/>
          <p:nvPr>
            <p:ph idx="12" type="sldNum"/>
          </p:nvPr>
        </p:nvSpPr>
        <p:spPr>
          <a:xfrm>
            <a:off x="6553200" y="4767262"/>
            <a:ext cx="2133600" cy="273900"/>
          </a:xfrm>
          <a:prstGeom prst="rect">
            <a:avLst/>
          </a:prstGeom>
          <a:noFill/>
          <a:ln>
            <a:noFill/>
          </a:ln>
        </p:spPr>
        <p:txBody>
          <a:bodyPr anchorCtr="0" anchor="t" bIns="91425" lIns="91425" rIns="91425" tIns="91425">
            <a:noAutofit/>
          </a:bodyPr>
          <a:lstStyle/>
          <a:p>
            <a:pPr indent="0" lvl="0" marL="0" marR="0" rtl="0" algn="l">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_Title and Content 2">
    <p:spTree>
      <p:nvGrpSpPr>
        <p:cNvPr id="111" name="Shape 111"/>
        <p:cNvGrpSpPr/>
        <p:nvPr/>
      </p:nvGrpSpPr>
      <p:grpSpPr>
        <a:xfrm>
          <a:off x="0" y="0"/>
          <a:ext cx="0" cy="0"/>
          <a:chOff x="0" y="0"/>
          <a:chExt cx="0" cy="0"/>
        </a:xfrm>
      </p:grpSpPr>
      <p:sp>
        <p:nvSpPr>
          <p:cNvPr id="112" name="Shape 112"/>
          <p:cNvSpPr/>
          <p:nvPr/>
        </p:nvSpPr>
        <p:spPr>
          <a:xfrm>
            <a:off x="251520" y="123479"/>
            <a:ext cx="8658900" cy="4680600"/>
          </a:xfrm>
          <a:prstGeom prst="roundRect">
            <a:avLst>
              <a:gd fmla="val 2078" name="adj"/>
            </a:avLst>
          </a:prstGeom>
          <a:solidFill>
            <a:schemeClr val="lt1">
              <a:alpha val="75690"/>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13" name="Shape 113"/>
          <p:cNvSpPr txBox="1"/>
          <p:nvPr>
            <p:ph type="title"/>
          </p:nvPr>
        </p:nvSpPr>
        <p:spPr>
          <a:xfrm>
            <a:off x="395537" y="150781"/>
            <a:ext cx="6919800" cy="530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txBox="1"/>
          <p:nvPr>
            <p:ph idx="1" type="body"/>
          </p:nvPr>
        </p:nvSpPr>
        <p:spPr>
          <a:xfrm>
            <a:off x="405258" y="987574"/>
            <a:ext cx="8343300" cy="36723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11" type="ftr"/>
          </p:nvPr>
        </p:nvSpPr>
        <p:spPr>
          <a:xfrm>
            <a:off x="3131840" y="4789885"/>
            <a:ext cx="2897100" cy="353700"/>
          </a:xfrm>
          <a:prstGeom prst="rect">
            <a:avLst/>
          </a:prstGeom>
          <a:noFill/>
          <a:ln>
            <a:noFill/>
          </a:ln>
        </p:spPr>
        <p:txBody>
          <a:bodyPr anchorCtr="0" anchor="t" bIns="91425" lIns="91425" rIns="91425" tIns="91425"/>
          <a:lstStyle>
            <a:lvl1pPr indent="0" lvl="0" marL="0" marR="0" rtl="0" algn="l">
              <a:spcBef>
                <a:spcPts val="0"/>
              </a:spcBef>
              <a:defRPr/>
            </a:lvl1pPr>
            <a:lvl2pPr indent="-11850" lvl="1" marL="456350" marR="0" rtl="0" algn="l">
              <a:spcBef>
                <a:spcPts val="0"/>
              </a:spcBef>
              <a:defRPr/>
            </a:lvl2pPr>
            <a:lvl3pPr indent="-11000" lvl="2" marL="912700" marR="0" rtl="0" algn="l">
              <a:spcBef>
                <a:spcPts val="0"/>
              </a:spcBef>
              <a:defRPr/>
            </a:lvl3pPr>
            <a:lvl4pPr indent="-10153" lvl="3" marL="1369053" marR="0" rtl="0" algn="l">
              <a:spcBef>
                <a:spcPts val="0"/>
              </a:spcBef>
              <a:defRPr/>
            </a:lvl4pPr>
            <a:lvl5pPr indent="-9306" lvl="4" marL="1825406" marR="0" rtl="0" algn="l">
              <a:spcBef>
                <a:spcPts val="0"/>
              </a:spcBef>
              <a:defRPr/>
            </a:lvl5pPr>
            <a:lvl6pPr indent="-8456" lvl="5" marL="2281756" marR="0" rtl="0" algn="l">
              <a:spcBef>
                <a:spcPts val="0"/>
              </a:spcBef>
              <a:defRPr/>
            </a:lvl6pPr>
            <a:lvl7pPr indent="-7608" lvl="6" marL="2738108" marR="0" rtl="0" algn="l">
              <a:spcBef>
                <a:spcPts val="0"/>
              </a:spcBef>
              <a:defRPr/>
            </a:lvl7pPr>
            <a:lvl8pPr indent="-6760" lvl="7" marL="3194460" marR="0" rtl="0" algn="l">
              <a:spcBef>
                <a:spcPts val="0"/>
              </a:spcBef>
              <a:defRPr/>
            </a:lvl8pPr>
            <a:lvl9pPr indent="-5909" lvl="8" marL="3650809" marR="0" rtl="0" algn="l">
              <a:spcBef>
                <a:spcPts val="0"/>
              </a:spcBef>
              <a:defRPr/>
            </a:lvl9pPr>
          </a:lstStyle>
          <a:p/>
        </p:txBody>
      </p:sp>
      <p:sp>
        <p:nvSpPr>
          <p:cNvPr id="116" name="Shape 116"/>
          <p:cNvSpPr/>
          <p:nvPr/>
        </p:nvSpPr>
        <p:spPr>
          <a:xfrm>
            <a:off x="0" y="4840003"/>
            <a:ext cx="9144000" cy="323700"/>
          </a:xfrm>
          <a:prstGeom prst="rect">
            <a:avLst/>
          </a:prstGeom>
          <a:solidFill>
            <a:srgbClr val="000000">
              <a:alpha val="30590"/>
            </a:srgbClr>
          </a:solidFill>
          <a:ln>
            <a:noFill/>
          </a:ln>
        </p:spPr>
        <p:txBody>
          <a:bodyPr anchorCtr="0" anchor="ctr" bIns="45700" lIns="91400" rIns="91400" tIns="45700">
            <a:noAutofit/>
          </a:bodyPr>
          <a:lstStyle/>
          <a:p>
            <a:pPr indent="0" lvl="0" marL="0" marR="0" rtl="0" algn="l">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7" name="Shape 117"/>
          <p:cNvSpPr/>
          <p:nvPr/>
        </p:nvSpPr>
        <p:spPr>
          <a:xfrm>
            <a:off x="7884367" y="4891587"/>
            <a:ext cx="1152128" cy="254563"/>
          </a:xfrm>
          <a:prstGeom prst="rect">
            <a:avLst/>
          </a:prstGeom>
          <a:noFill/>
          <a:ln>
            <a:noFill/>
          </a:ln>
        </p:spPr>
      </p:sp>
      <p:grpSp>
        <p:nvGrpSpPr>
          <p:cNvPr id="118" name="Shape 118"/>
          <p:cNvGrpSpPr/>
          <p:nvPr/>
        </p:nvGrpSpPr>
        <p:grpSpPr>
          <a:xfrm>
            <a:off x="7541996" y="267494"/>
            <a:ext cx="1512300" cy="801775"/>
            <a:chOff x="7541996" y="267493"/>
            <a:chExt cx="1512300" cy="801775"/>
          </a:xfrm>
        </p:grpSpPr>
        <p:grpSp>
          <p:nvGrpSpPr>
            <p:cNvPr id="119" name="Shape 119"/>
            <p:cNvGrpSpPr/>
            <p:nvPr/>
          </p:nvGrpSpPr>
          <p:grpSpPr>
            <a:xfrm>
              <a:off x="7541996" y="277180"/>
              <a:ext cx="1512300" cy="792088"/>
              <a:chOff x="7596202" y="267493"/>
              <a:chExt cx="1512300" cy="792088"/>
            </a:xfrm>
          </p:grpSpPr>
          <p:sp>
            <p:nvSpPr>
              <p:cNvPr id="120" name="Shape 120"/>
              <p:cNvSpPr/>
              <p:nvPr/>
            </p:nvSpPr>
            <p:spPr>
              <a:xfrm flipH="1" rot="10800000">
                <a:off x="8964736" y="703482"/>
                <a:ext cx="143700" cy="356100"/>
              </a:xfrm>
              <a:prstGeom prst="rtTriangle">
                <a:avLst/>
              </a:prstGeom>
              <a:solidFill>
                <a:srgbClr val="93B3D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8CB3E3"/>
                  </a:solidFill>
                  <a:latin typeface="Arial"/>
                  <a:ea typeface="Arial"/>
                  <a:cs typeface="Arial"/>
                  <a:sym typeface="Arial"/>
                </a:endParaRPr>
              </a:p>
            </p:txBody>
          </p:sp>
          <p:sp>
            <p:nvSpPr>
              <p:cNvPr id="121" name="Shape 121"/>
              <p:cNvSpPr/>
              <p:nvPr/>
            </p:nvSpPr>
            <p:spPr>
              <a:xfrm flipH="1">
                <a:off x="7596202" y="267493"/>
                <a:ext cx="1512300" cy="436200"/>
              </a:xfrm>
              <a:prstGeom prst="snip1Rect">
                <a:avLst>
                  <a:gd fmla="val 16667" name="adj"/>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8CB3E3"/>
                  </a:solidFill>
                  <a:latin typeface="Arial"/>
                  <a:ea typeface="Arial"/>
                  <a:cs typeface="Arial"/>
                  <a:sym typeface="Arial"/>
                </a:endParaRPr>
              </a:p>
            </p:txBody>
          </p:sp>
        </p:grpSp>
        <p:sp>
          <p:nvSpPr>
            <p:cNvPr id="122" name="Shape 122"/>
            <p:cNvSpPr/>
            <p:nvPr/>
          </p:nvSpPr>
          <p:spPr>
            <a:xfrm>
              <a:off x="7616407" y="267493"/>
              <a:ext cx="1172481" cy="402339"/>
            </a:xfrm>
            <a:prstGeom prst="rect">
              <a:avLst/>
            </a:prstGeom>
            <a:noFill/>
            <a:ln>
              <a:noFill/>
            </a:ln>
          </p:spPr>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IN NAda">
    <p:spTree>
      <p:nvGrpSpPr>
        <p:cNvPr id="123" name="Shape 123"/>
        <p:cNvGrpSpPr/>
        <p:nvPr/>
      </p:nvGrpSpPr>
      <p:grpSpPr>
        <a:xfrm>
          <a:off x="0" y="0"/>
          <a:ext cx="0" cy="0"/>
          <a:chOff x="0" y="0"/>
          <a:chExt cx="0" cy="0"/>
        </a:xfrm>
      </p:grpSpPr>
      <p:pic>
        <p:nvPicPr>
          <p:cNvPr id="124" name="Shape 124"/>
          <p:cNvPicPr preferRelativeResize="0"/>
          <p:nvPr/>
        </p:nvPicPr>
        <p:blipFill>
          <a:blip r:embed="rId2">
            <a:alphaModFix/>
          </a:blip>
          <a:stretch>
            <a:fillRect/>
          </a:stretch>
        </p:blipFill>
        <p:spPr>
          <a:xfrm>
            <a:off x="0" y="709725"/>
            <a:ext cx="9143998" cy="445242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9" name="Shape 129"/>
        <p:cNvGrpSpPr/>
        <p:nvPr/>
      </p:nvGrpSpPr>
      <p:grpSpPr>
        <a:xfrm>
          <a:off x="0" y="0"/>
          <a:ext cx="0" cy="0"/>
          <a:chOff x="0" y="0"/>
          <a:chExt cx="0" cy="0"/>
        </a:xfrm>
      </p:grpSpPr>
      <p:sp>
        <p:nvSpPr>
          <p:cNvPr id="130" name="Shape 130"/>
          <p:cNvSpPr txBox="1"/>
          <p:nvPr>
            <p:ph type="ctrTitle"/>
          </p:nvPr>
        </p:nvSpPr>
        <p:spPr>
          <a:xfrm>
            <a:off x="685800" y="1583342"/>
            <a:ext cx="7772400" cy="11598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31" name="Shape 131"/>
          <p:cNvSpPr txBox="1"/>
          <p:nvPr>
            <p:ph idx="1" type="subTitle"/>
          </p:nvPr>
        </p:nvSpPr>
        <p:spPr>
          <a:xfrm>
            <a:off x="685800" y="2840053"/>
            <a:ext cx="7772400" cy="784800"/>
          </a:xfrm>
          <a:prstGeom prst="rect">
            <a:avLst/>
          </a:prstGeom>
        </p:spPr>
        <p:txBody>
          <a:bodyPr anchorCtr="0" anchor="t" bIns="91425" lIns="91425" rIns="91425" tIns="91425"/>
          <a:lstStyle>
            <a:lvl1pPr lvl="0" rtl="0" algn="ctr">
              <a:spcBef>
                <a:spcPts val="0"/>
              </a:spcBef>
              <a:buClr>
                <a:schemeClr val="dk2"/>
              </a:buClr>
              <a:buNone/>
              <a:defRPr>
                <a:solidFill>
                  <a:schemeClr val="dk2"/>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132" name="Shape 132"/>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3" name="Shape 133"/>
        <p:cNvGrpSpPr/>
        <p:nvPr/>
      </p:nvGrpSpPr>
      <p:grpSpPr>
        <a:xfrm>
          <a:off x="0" y="0"/>
          <a:ext cx="0" cy="0"/>
          <a:chOff x="0" y="0"/>
          <a:chExt cx="0" cy="0"/>
        </a:xfrm>
      </p:grpSpPr>
      <p:sp>
        <p:nvSpPr>
          <p:cNvPr id="134" name="Shape 134"/>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5" name="Shape 135"/>
          <p:cNvSpPr txBox="1"/>
          <p:nvPr>
            <p:ph idx="1" type="body"/>
          </p:nvPr>
        </p:nvSpPr>
        <p:spPr>
          <a:xfrm>
            <a:off x="457200" y="1200150"/>
            <a:ext cx="82296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7" name="Shape 137"/>
        <p:cNvGrpSpPr/>
        <p:nvPr/>
      </p:nvGrpSpPr>
      <p:grpSpPr>
        <a:xfrm>
          <a:off x="0" y="0"/>
          <a:ext cx="0" cy="0"/>
          <a:chOff x="0" y="0"/>
          <a:chExt cx="0" cy="0"/>
        </a:xfrm>
      </p:grpSpPr>
      <p:sp>
        <p:nvSpPr>
          <p:cNvPr id="138" name="Shape 138"/>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9" name="Shape 139"/>
          <p:cNvSpPr txBox="1"/>
          <p:nvPr>
            <p:ph idx="1" type="body"/>
          </p:nvPr>
        </p:nvSpPr>
        <p:spPr>
          <a:xfrm>
            <a:off x="457200"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0" name="Shape 140"/>
          <p:cNvSpPr txBox="1"/>
          <p:nvPr>
            <p:ph idx="2" type="body"/>
          </p:nvPr>
        </p:nvSpPr>
        <p:spPr>
          <a:xfrm>
            <a:off x="4692273"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1" name="Shape 141"/>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2" name="Shape 142"/>
        <p:cNvGrpSpPr/>
        <p:nvPr/>
      </p:nvGrpSpPr>
      <p:grpSpPr>
        <a:xfrm>
          <a:off x="0" y="0"/>
          <a:ext cx="0" cy="0"/>
          <a:chOff x="0" y="0"/>
          <a:chExt cx="0" cy="0"/>
        </a:xfrm>
      </p:grpSpPr>
      <p:sp>
        <p:nvSpPr>
          <p:cNvPr id="143" name="Shape 143"/>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4" name="Shape 144"/>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45" name="Shape 145"/>
        <p:cNvGrpSpPr/>
        <p:nvPr/>
      </p:nvGrpSpPr>
      <p:grpSpPr>
        <a:xfrm>
          <a:off x="0" y="0"/>
          <a:ext cx="0" cy="0"/>
          <a:chOff x="0" y="0"/>
          <a:chExt cx="0" cy="0"/>
        </a:xfrm>
      </p:grpSpPr>
      <p:sp>
        <p:nvSpPr>
          <p:cNvPr id="146" name="Shape 146"/>
          <p:cNvSpPr txBox="1"/>
          <p:nvPr>
            <p:ph idx="1" type="body"/>
          </p:nvPr>
        </p:nvSpPr>
        <p:spPr>
          <a:xfrm>
            <a:off x="457200" y="4406309"/>
            <a:ext cx="8229600" cy="519600"/>
          </a:xfrm>
          <a:prstGeom prst="rect">
            <a:avLst/>
          </a:prstGeom>
        </p:spPr>
        <p:txBody>
          <a:bodyPr anchorCtr="0" anchor="t" bIns="91425" lIns="91425" rIns="91425" tIns="91425"/>
          <a:lstStyle>
            <a:lvl1pPr lvl="0" rtl="0" algn="ctr">
              <a:spcBef>
                <a:spcPts val="360"/>
              </a:spcBef>
              <a:buSzPct val="100000"/>
              <a:buNone/>
              <a:defRPr sz="1800"/>
            </a:lvl1pPr>
          </a:lstStyle>
          <a:p/>
        </p:txBody>
      </p:sp>
      <p:sp>
        <p:nvSpPr>
          <p:cNvPr id="147" name="Shape 147"/>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8" name="Shape 148"/>
        <p:cNvGrpSpPr/>
        <p:nvPr/>
      </p:nvGrpSpPr>
      <p:grpSpPr>
        <a:xfrm>
          <a:off x="0" y="0"/>
          <a:ext cx="0" cy="0"/>
          <a:chOff x="0" y="0"/>
          <a:chExt cx="0" cy="0"/>
        </a:xfrm>
      </p:grpSpPr>
      <p:sp>
        <p:nvSpPr>
          <p:cNvPr id="149" name="Shape 149"/>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150" name="Shape 150"/>
        <p:cNvGrpSpPr/>
        <p:nvPr/>
      </p:nvGrpSpPr>
      <p:grpSpPr>
        <a:xfrm>
          <a:off x="0" y="0"/>
          <a:ext cx="0" cy="0"/>
          <a:chOff x="0" y="0"/>
          <a:chExt cx="0" cy="0"/>
        </a:xfrm>
      </p:grpSpPr>
      <p:sp>
        <p:nvSpPr>
          <p:cNvPr id="151" name="Shape 151"/>
          <p:cNvSpPr txBox="1"/>
          <p:nvPr>
            <p:ph type="title"/>
          </p:nvPr>
        </p:nvSpPr>
        <p:spPr>
          <a:xfrm>
            <a:off x="457200" y="69850"/>
            <a:ext cx="8229600" cy="1130400"/>
          </a:xfrm>
          <a:prstGeom prst="rect">
            <a:avLst/>
          </a:prstGeom>
          <a:noFill/>
          <a:ln>
            <a:noFill/>
          </a:ln>
        </p:spPr>
        <p:txBody>
          <a:bodyPr anchorCtr="0" anchor="ctr" bIns="91425" lIns="91425" rIns="91425" tIns="91425"/>
          <a:lstStyle>
            <a:lvl1pPr lvl="0" marL="39687" rtl="0" algn="ctr">
              <a:spcBef>
                <a:spcPts val="0"/>
              </a:spcBef>
              <a:spcAft>
                <a:spcPts val="0"/>
              </a:spcAft>
              <a:defRPr sz="4400">
                <a:solidFill>
                  <a:schemeClr val="dk1"/>
                </a:solidFill>
              </a:defRPr>
            </a:lvl1pPr>
            <a:lvl2pPr lvl="1" marL="39687" rtl="0" algn="ctr">
              <a:spcBef>
                <a:spcPts val="0"/>
              </a:spcBef>
              <a:spcAft>
                <a:spcPts val="0"/>
              </a:spcAft>
              <a:defRPr sz="4400">
                <a:solidFill>
                  <a:schemeClr val="dk1"/>
                </a:solidFill>
              </a:defRPr>
            </a:lvl2pPr>
            <a:lvl3pPr lvl="2" marL="39687" rtl="0" algn="ctr">
              <a:spcBef>
                <a:spcPts val="0"/>
              </a:spcBef>
              <a:spcAft>
                <a:spcPts val="0"/>
              </a:spcAft>
              <a:defRPr sz="4400">
                <a:solidFill>
                  <a:schemeClr val="dk1"/>
                </a:solidFill>
              </a:defRPr>
            </a:lvl3pPr>
            <a:lvl4pPr lvl="3" marL="39687" rtl="0" algn="ctr">
              <a:spcBef>
                <a:spcPts val="0"/>
              </a:spcBef>
              <a:spcAft>
                <a:spcPts val="0"/>
              </a:spcAft>
              <a:defRPr sz="4400">
                <a:solidFill>
                  <a:schemeClr val="dk1"/>
                </a:solidFill>
              </a:defRPr>
            </a:lvl4pPr>
            <a:lvl5pPr lvl="4" marL="39687" rtl="0" algn="ctr">
              <a:spcBef>
                <a:spcPts val="0"/>
              </a:spcBef>
              <a:spcAft>
                <a:spcPts val="0"/>
              </a:spcAft>
              <a:defRPr sz="4400">
                <a:solidFill>
                  <a:schemeClr val="dk1"/>
                </a:solidFill>
              </a:defRPr>
            </a:lvl5pPr>
            <a:lvl6pPr lvl="5" marL="496887" rtl="0" algn="ctr">
              <a:spcBef>
                <a:spcPts val="0"/>
              </a:spcBef>
              <a:spcAft>
                <a:spcPts val="0"/>
              </a:spcAft>
              <a:defRPr sz="4400">
                <a:solidFill>
                  <a:schemeClr val="dk1"/>
                </a:solidFill>
              </a:defRPr>
            </a:lvl6pPr>
            <a:lvl7pPr lvl="6" marL="954087" rtl="0" algn="ctr">
              <a:spcBef>
                <a:spcPts val="0"/>
              </a:spcBef>
              <a:spcAft>
                <a:spcPts val="0"/>
              </a:spcAft>
              <a:defRPr sz="4400">
                <a:solidFill>
                  <a:schemeClr val="dk1"/>
                </a:solidFill>
              </a:defRPr>
            </a:lvl7pPr>
            <a:lvl8pPr lvl="7" marL="1411287" rtl="0" algn="ctr">
              <a:spcBef>
                <a:spcPts val="0"/>
              </a:spcBef>
              <a:spcAft>
                <a:spcPts val="0"/>
              </a:spcAft>
              <a:defRPr sz="4400">
                <a:solidFill>
                  <a:schemeClr val="dk1"/>
                </a:solidFill>
              </a:defRPr>
            </a:lvl8pPr>
            <a:lvl9pPr lvl="8" marL="1868487" rtl="0" algn="ctr">
              <a:spcBef>
                <a:spcPts val="0"/>
              </a:spcBef>
              <a:spcAft>
                <a:spcPts val="0"/>
              </a:spcAft>
              <a:defRPr sz="4400">
                <a:solidFill>
                  <a:schemeClr val="dk1"/>
                </a:solidFill>
              </a:defRPr>
            </a:lvl9pPr>
          </a:lstStyle>
          <a:p/>
        </p:txBody>
      </p:sp>
      <p:sp>
        <p:nvSpPr>
          <p:cNvPr id="152" name="Shape 152"/>
          <p:cNvSpPr txBox="1"/>
          <p:nvPr>
            <p:ph idx="1" type="body"/>
          </p:nvPr>
        </p:nvSpPr>
        <p:spPr>
          <a:xfrm>
            <a:off x="457200" y="1200150"/>
            <a:ext cx="8229600" cy="3943500"/>
          </a:xfrm>
          <a:prstGeom prst="rect">
            <a:avLst/>
          </a:prstGeom>
          <a:noFill/>
          <a:ln>
            <a:noFill/>
          </a:ln>
        </p:spPr>
        <p:txBody>
          <a:bodyPr anchorCtr="0" anchor="t" bIns="91425" lIns="91425" rIns="91425" tIns="91425"/>
          <a:lstStyle>
            <a:lvl1pPr indent="-109537" lvl="0" marL="382587" rtl="0" algn="l">
              <a:spcBef>
                <a:spcPts val="800"/>
              </a:spcBef>
              <a:spcAft>
                <a:spcPts val="0"/>
              </a:spcAft>
              <a:buClr>
                <a:srgbClr val="000000"/>
              </a:buClr>
              <a:buFont typeface="Arial"/>
              <a:buChar char="●"/>
              <a:defRPr sz="3200">
                <a:solidFill>
                  <a:schemeClr val="dk1"/>
                </a:solidFill>
              </a:defRPr>
            </a:lvl1pPr>
            <a:lvl2pPr indent="-77787" lvl="1" marL="731837" rtl="0" algn="l">
              <a:spcBef>
                <a:spcPts val="700"/>
              </a:spcBef>
              <a:spcAft>
                <a:spcPts val="0"/>
              </a:spcAft>
              <a:buClr>
                <a:srgbClr val="000000"/>
              </a:buClr>
              <a:buFont typeface="Arial"/>
              <a:buChar char="●"/>
              <a:defRPr sz="2800">
                <a:solidFill>
                  <a:schemeClr val="dk1"/>
                </a:solidFill>
              </a:defRPr>
            </a:lvl2pPr>
            <a:lvl3pPr indent="-49212" lvl="2" marL="1131887" rtl="0" algn="l">
              <a:spcBef>
                <a:spcPts val="600"/>
              </a:spcBef>
              <a:spcAft>
                <a:spcPts val="0"/>
              </a:spcAft>
              <a:buClr>
                <a:srgbClr val="000000"/>
              </a:buClr>
              <a:buFont typeface="Arial"/>
              <a:buChar char="●"/>
              <a:defRPr sz="2400">
                <a:solidFill>
                  <a:schemeClr val="dk1"/>
                </a:solidFill>
              </a:defRPr>
            </a:lvl3pPr>
            <a:lvl4pPr indent="-77787" lvl="3" marL="1589087" rtl="0" algn="l">
              <a:spcBef>
                <a:spcPts val="500"/>
              </a:spcBef>
              <a:spcAft>
                <a:spcPts val="0"/>
              </a:spcAft>
              <a:buClr>
                <a:srgbClr val="000000"/>
              </a:buClr>
              <a:buFont typeface="Arial"/>
              <a:buChar char="●"/>
              <a:defRPr sz="2000">
                <a:solidFill>
                  <a:schemeClr val="dk1"/>
                </a:solidFill>
              </a:defRPr>
            </a:lvl4pPr>
            <a:lvl5pPr indent="-77787" lvl="4" marL="2046287" rtl="0" algn="l">
              <a:spcBef>
                <a:spcPts val="500"/>
              </a:spcBef>
              <a:spcAft>
                <a:spcPts val="0"/>
              </a:spcAft>
              <a:buClr>
                <a:srgbClr val="000000"/>
              </a:buClr>
              <a:buFont typeface="Arial"/>
              <a:buChar char="●"/>
              <a:defRPr sz="2000">
                <a:solidFill>
                  <a:schemeClr val="dk1"/>
                </a:solidFill>
              </a:defRPr>
            </a:lvl5pPr>
            <a:lvl6pPr indent="-77787" lvl="5" marL="2503487" rtl="0" algn="l">
              <a:spcBef>
                <a:spcPts val="500"/>
              </a:spcBef>
              <a:spcAft>
                <a:spcPts val="0"/>
              </a:spcAft>
              <a:buClr>
                <a:srgbClr val="000000"/>
              </a:buClr>
              <a:buFont typeface="Arial"/>
              <a:buChar char="●"/>
              <a:defRPr sz="2000">
                <a:solidFill>
                  <a:schemeClr val="dk1"/>
                </a:solidFill>
              </a:defRPr>
            </a:lvl6pPr>
            <a:lvl7pPr indent="-77787" lvl="6" marL="2960687" rtl="0" algn="l">
              <a:spcBef>
                <a:spcPts val="500"/>
              </a:spcBef>
              <a:spcAft>
                <a:spcPts val="0"/>
              </a:spcAft>
              <a:buClr>
                <a:srgbClr val="000000"/>
              </a:buClr>
              <a:buFont typeface="Arial"/>
              <a:buChar char="●"/>
              <a:defRPr sz="2000">
                <a:solidFill>
                  <a:schemeClr val="dk1"/>
                </a:solidFill>
              </a:defRPr>
            </a:lvl7pPr>
            <a:lvl8pPr indent="-77787" lvl="7" marL="3417887" rtl="0" algn="l">
              <a:spcBef>
                <a:spcPts val="500"/>
              </a:spcBef>
              <a:spcAft>
                <a:spcPts val="0"/>
              </a:spcAft>
              <a:buClr>
                <a:srgbClr val="000000"/>
              </a:buClr>
              <a:buFont typeface="Arial"/>
              <a:buChar char="●"/>
              <a:defRPr sz="2000">
                <a:solidFill>
                  <a:schemeClr val="dk1"/>
                </a:solidFill>
              </a:defRPr>
            </a:lvl8pPr>
            <a:lvl9pPr indent="-77787" lvl="8" marL="3875087" rtl="0" algn="l">
              <a:spcBef>
                <a:spcPts val="500"/>
              </a:spcBef>
              <a:spcAft>
                <a:spcPts val="0"/>
              </a:spcAft>
              <a:buClr>
                <a:srgbClr val="000000"/>
              </a:buClr>
              <a:buFont typeface="Arial"/>
              <a:buChar char="●"/>
              <a:defRPr sz="2000">
                <a:solidFill>
                  <a:schemeClr val="dk1"/>
                </a:solidFill>
              </a:defRPr>
            </a:lvl9pPr>
          </a:lstStyle>
          <a:p/>
        </p:txBody>
      </p:sp>
      <p:sp>
        <p:nvSpPr>
          <p:cNvPr id="153" name="Shape 153"/>
          <p:cNvSpPr txBox="1"/>
          <p:nvPr>
            <p:ph idx="12" type="sldNum"/>
          </p:nvPr>
        </p:nvSpPr>
        <p:spPr>
          <a:xfrm>
            <a:off x="7466013" y="4757737"/>
            <a:ext cx="306300" cy="292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898989"/>
              </a:buClr>
              <a:buFont typeface="Arial"/>
              <a:buNone/>
            </a:pPr>
            <a:r>
              <a:t/>
            </a:r>
            <a:endParaRPr b="0" i="0" sz="1200" u="none" cap="none" strike="noStrike">
              <a:solidFill>
                <a:srgbClr val="898989"/>
              </a:solidFill>
              <a:latin typeface="Arial"/>
              <a:ea typeface="Arial"/>
              <a:cs typeface="Arial"/>
              <a:sym typeface="Arial"/>
            </a:endParaRPr>
          </a:p>
          <a:p>
            <a:pPr indent="0" lvl="1" marL="457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2" marL="914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3" marL="1371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4" marL="18288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5" marL="22860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6" marL="2743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7" marL="3200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8" marL="3657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Body 1">
    <p:spTree>
      <p:nvGrpSpPr>
        <p:cNvPr id="154" name="Shape 154"/>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8" name="Shape 158"/>
        <p:cNvGrpSpPr/>
        <p:nvPr/>
      </p:nvGrpSpPr>
      <p:grpSpPr>
        <a:xfrm>
          <a:off x="0" y="0"/>
          <a:ext cx="0" cy="0"/>
          <a:chOff x="0" y="0"/>
          <a:chExt cx="0" cy="0"/>
        </a:xfrm>
      </p:grpSpPr>
      <p:sp>
        <p:nvSpPr>
          <p:cNvPr id="159" name="Shape 159"/>
          <p:cNvSpPr txBox="1"/>
          <p:nvPr>
            <p:ph type="ctrTitle"/>
          </p:nvPr>
        </p:nvSpPr>
        <p:spPr>
          <a:xfrm>
            <a:off x="685800" y="1583341"/>
            <a:ext cx="7772400" cy="11601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a:lvl1pPr>
            <a:lvl2pPr indent="0" lvl="1" marL="0" marR="0" rtl="0" algn="ctr">
              <a:lnSpc>
                <a:spcPct val="100000"/>
              </a:lnSpc>
              <a:spcBef>
                <a:spcPts val="0"/>
              </a:spcBef>
              <a:spcAft>
                <a:spcPts val="0"/>
              </a:spcAft>
              <a:buClr>
                <a:schemeClr val="dk1"/>
              </a:buClr>
              <a:buFont typeface="Arial"/>
              <a:buNone/>
              <a:defRPr/>
            </a:lvl2pPr>
            <a:lvl3pPr indent="0" lvl="2" marL="0" marR="0" rtl="0" algn="ctr">
              <a:spcBef>
                <a:spcPts val="0"/>
              </a:spcBef>
              <a:buClr>
                <a:schemeClr val="dk1"/>
              </a:buClr>
              <a:buFont typeface="Arial"/>
              <a:buNone/>
              <a:defRPr/>
            </a:lvl3pPr>
            <a:lvl4pPr indent="0" lvl="3" marL="0" marR="0" rtl="0" algn="ctr">
              <a:spcBef>
                <a:spcPts val="0"/>
              </a:spcBef>
              <a:buClr>
                <a:schemeClr val="dk1"/>
              </a:buClr>
              <a:buFont typeface="Arial"/>
              <a:buNone/>
              <a:defRPr/>
            </a:lvl4pPr>
            <a:lvl5pPr indent="0" lvl="4" marL="0" marR="0" rtl="0" algn="ctr">
              <a:spcBef>
                <a:spcPts val="0"/>
              </a:spcBef>
              <a:buClr>
                <a:schemeClr val="dk1"/>
              </a:buClr>
              <a:buFont typeface="Arial"/>
              <a:buNone/>
              <a:defRPr/>
            </a:lvl5pPr>
            <a:lvl6pPr indent="0" lvl="5" marL="0" marR="0" rtl="0" algn="ctr">
              <a:spcBef>
                <a:spcPts val="0"/>
              </a:spcBef>
              <a:buClr>
                <a:schemeClr val="dk1"/>
              </a:buClr>
              <a:buFont typeface="Arial"/>
              <a:buNone/>
              <a:defRPr/>
            </a:lvl6pPr>
            <a:lvl7pPr indent="0" lvl="6" marL="0" marR="0" rtl="0" algn="ctr">
              <a:spcBef>
                <a:spcPts val="0"/>
              </a:spcBef>
              <a:buClr>
                <a:schemeClr val="dk1"/>
              </a:buClr>
              <a:buFont typeface="Arial"/>
              <a:buNone/>
              <a:defRPr/>
            </a:lvl7pPr>
            <a:lvl8pPr indent="0" lvl="7" marL="0" marR="0" rtl="0" algn="ctr">
              <a:spcBef>
                <a:spcPts val="0"/>
              </a:spcBef>
              <a:buClr>
                <a:schemeClr val="dk1"/>
              </a:buClr>
              <a:buFont typeface="Arial"/>
              <a:buNone/>
              <a:defRPr/>
            </a:lvl8pPr>
            <a:lvl9pPr indent="0" lvl="8" marL="0" marR="0" rtl="0" algn="ctr">
              <a:spcBef>
                <a:spcPts val="0"/>
              </a:spcBef>
              <a:buClr>
                <a:schemeClr val="dk1"/>
              </a:buClr>
              <a:buFont typeface="Arial"/>
              <a:buNone/>
              <a:defRPr/>
            </a:lvl9pPr>
          </a:lstStyle>
          <a:p/>
        </p:txBody>
      </p:sp>
      <p:sp>
        <p:nvSpPr>
          <p:cNvPr id="160" name="Shape 160"/>
          <p:cNvSpPr txBox="1"/>
          <p:nvPr>
            <p:ph idx="1" type="subTitle"/>
          </p:nvPr>
        </p:nvSpPr>
        <p:spPr>
          <a:xfrm>
            <a:off x="685800" y="2840052"/>
            <a:ext cx="7772400" cy="7844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Arial"/>
              <a:buNone/>
              <a:defRPr/>
            </a:lvl1pPr>
            <a:lvl2pPr indent="0" lvl="1" marL="0" marR="0" rtl="0" algn="ctr">
              <a:lnSpc>
                <a:spcPct val="100000"/>
              </a:lnSpc>
              <a:spcBef>
                <a:spcPts val="0"/>
              </a:spcBef>
              <a:spcAft>
                <a:spcPts val="0"/>
              </a:spcAft>
              <a:buClr>
                <a:schemeClr val="dk2"/>
              </a:buClr>
              <a:buFont typeface="Arial"/>
              <a:buNone/>
              <a:defRPr/>
            </a:lvl2pPr>
            <a:lvl3pPr indent="0" lvl="2" marL="0" marR="0" rtl="0" algn="ctr">
              <a:lnSpc>
                <a:spcPct val="100000"/>
              </a:lnSpc>
              <a:spcBef>
                <a:spcPts val="0"/>
              </a:spcBef>
              <a:spcAft>
                <a:spcPts val="0"/>
              </a:spcAft>
              <a:buClr>
                <a:schemeClr val="dk2"/>
              </a:buClr>
              <a:buFont typeface="Arial"/>
              <a:buNone/>
              <a:defRPr/>
            </a:lvl3pPr>
            <a:lvl4pPr indent="0" lvl="3" marL="0" marR="0" rtl="0" algn="ctr">
              <a:lnSpc>
                <a:spcPct val="100000"/>
              </a:lnSpc>
              <a:spcBef>
                <a:spcPts val="0"/>
              </a:spcBef>
              <a:spcAft>
                <a:spcPts val="0"/>
              </a:spcAft>
              <a:buClr>
                <a:schemeClr val="dk2"/>
              </a:buClr>
              <a:buFont typeface="Arial"/>
              <a:buNone/>
              <a:defRPr/>
            </a:lvl4pPr>
            <a:lvl5pPr indent="0" lvl="4" marL="0" marR="0" rtl="0" algn="ctr">
              <a:lnSpc>
                <a:spcPct val="100000"/>
              </a:lnSpc>
              <a:spcBef>
                <a:spcPts val="0"/>
              </a:spcBef>
              <a:spcAft>
                <a:spcPts val="0"/>
              </a:spcAft>
              <a:buClr>
                <a:schemeClr val="dk2"/>
              </a:buClr>
              <a:buFont typeface="Arial"/>
              <a:buNone/>
              <a:defRPr/>
            </a:lvl5pPr>
            <a:lvl6pPr indent="0" lvl="5" marL="0" marR="0" rtl="0" algn="ctr">
              <a:lnSpc>
                <a:spcPct val="100000"/>
              </a:lnSpc>
              <a:spcBef>
                <a:spcPts val="0"/>
              </a:spcBef>
              <a:spcAft>
                <a:spcPts val="0"/>
              </a:spcAft>
              <a:buClr>
                <a:schemeClr val="dk2"/>
              </a:buClr>
              <a:buFont typeface="Arial"/>
              <a:buNone/>
              <a:defRPr/>
            </a:lvl6pPr>
            <a:lvl7pPr indent="0" lvl="6" marL="0" marR="0" rtl="0" algn="ctr">
              <a:lnSpc>
                <a:spcPct val="100000"/>
              </a:lnSpc>
              <a:spcBef>
                <a:spcPts val="0"/>
              </a:spcBef>
              <a:spcAft>
                <a:spcPts val="0"/>
              </a:spcAft>
              <a:buClr>
                <a:schemeClr val="dk2"/>
              </a:buClr>
              <a:buFont typeface="Arial"/>
              <a:buNone/>
              <a:defRPr/>
            </a:lvl7pPr>
            <a:lvl8pPr indent="0" lvl="7" marL="0" marR="0" rtl="0" algn="ctr">
              <a:lnSpc>
                <a:spcPct val="100000"/>
              </a:lnSpc>
              <a:spcBef>
                <a:spcPts val="0"/>
              </a:spcBef>
              <a:spcAft>
                <a:spcPts val="0"/>
              </a:spcAft>
              <a:buClr>
                <a:schemeClr val="dk2"/>
              </a:buClr>
              <a:buFont typeface="Arial"/>
              <a:buNone/>
              <a:defRPr/>
            </a:lvl8pPr>
            <a:lvl9pPr indent="0" lvl="8" marL="0" marR="0" rtl="0" algn="ctr">
              <a:lnSpc>
                <a:spcPct val="100000"/>
              </a:lnSpc>
              <a:spcBef>
                <a:spcPts val="0"/>
              </a:spcBef>
              <a:spcAft>
                <a:spcPts val="0"/>
              </a:spcAft>
              <a:buClr>
                <a:schemeClr val="dk2"/>
              </a:buClr>
              <a:buFont typeface="Arial"/>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1" name="Shape 161"/>
        <p:cNvGrpSpPr/>
        <p:nvPr/>
      </p:nvGrpSpPr>
      <p:grpSpPr>
        <a:xfrm>
          <a:off x="0" y="0"/>
          <a:ext cx="0" cy="0"/>
          <a:chOff x="0" y="0"/>
          <a:chExt cx="0" cy="0"/>
        </a:xfrm>
      </p:grpSpPr>
      <p:sp>
        <p:nvSpPr>
          <p:cNvPr id="162" name="Shape 162"/>
          <p:cNvSpPr txBox="1"/>
          <p:nvPr>
            <p:ph type="title"/>
          </p:nvPr>
        </p:nvSpPr>
        <p:spPr>
          <a:xfrm>
            <a:off x="993987" y="285119"/>
            <a:ext cx="7713300" cy="513300"/>
          </a:xfrm>
          <a:prstGeom prst="rect">
            <a:avLst/>
          </a:prstGeom>
          <a:noFill/>
          <a:ln>
            <a:noFill/>
          </a:ln>
        </p:spPr>
        <p:txBody>
          <a:bodyPr anchorCtr="0" anchor="ctr"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95300" rtl="0" algn="l">
              <a:spcBef>
                <a:spcPts val="0"/>
              </a:spcBef>
              <a:spcAft>
                <a:spcPts val="0"/>
              </a:spcAft>
              <a:defRPr/>
            </a:lvl6pPr>
            <a:lvl7pPr lvl="6" marL="977900" rtl="0" algn="l">
              <a:spcBef>
                <a:spcPts val="0"/>
              </a:spcBef>
              <a:spcAft>
                <a:spcPts val="0"/>
              </a:spcAft>
              <a:defRPr/>
            </a:lvl7pPr>
            <a:lvl8pPr lvl="7" marL="1473200" rtl="0" algn="l">
              <a:spcBef>
                <a:spcPts val="0"/>
              </a:spcBef>
              <a:spcAft>
                <a:spcPts val="0"/>
              </a:spcAft>
              <a:defRPr/>
            </a:lvl8pPr>
            <a:lvl9pPr lvl="8" marL="1968500" rtl="0" algn="l">
              <a:spcBef>
                <a:spcPts val="0"/>
              </a:spcBef>
              <a:spcAft>
                <a:spcPts val="0"/>
              </a:spcAft>
              <a:defRPr/>
            </a:lvl9pPr>
          </a:lstStyle>
          <a:p/>
        </p:txBody>
      </p:sp>
      <p:sp>
        <p:nvSpPr>
          <p:cNvPr id="163" name="Shape 163"/>
          <p:cNvSpPr txBox="1"/>
          <p:nvPr>
            <p:ph idx="1" type="body"/>
          </p:nvPr>
        </p:nvSpPr>
        <p:spPr>
          <a:xfrm>
            <a:off x="993987" y="1101601"/>
            <a:ext cx="7713300" cy="3601200"/>
          </a:xfrm>
          <a:prstGeom prst="rect">
            <a:avLst/>
          </a:prstGeom>
          <a:noFill/>
          <a:ln>
            <a:noFill/>
          </a:ln>
        </p:spPr>
        <p:txBody>
          <a:bodyPr anchorCtr="0" anchor="t" bIns="91425" lIns="91425" rIns="91425" tIns="91425"/>
          <a:lstStyle>
            <a:lvl1pPr indent="-6350" lvl="0" marL="292100" rtl="0" algn="l">
              <a:spcBef>
                <a:spcPts val="400"/>
              </a:spcBef>
              <a:spcAft>
                <a:spcPts val="0"/>
              </a:spcAft>
              <a:buClr>
                <a:srgbClr val="C6DD62"/>
              </a:buClr>
              <a:buFont typeface="Arial"/>
              <a:buChar char="•"/>
              <a:defRPr/>
            </a:lvl1pPr>
            <a:lvl2pPr indent="12700" lvl="1" marL="622300" rtl="0" algn="l">
              <a:spcBef>
                <a:spcPts val="300"/>
              </a:spcBef>
              <a:spcAft>
                <a:spcPts val="0"/>
              </a:spcAft>
              <a:buClr>
                <a:srgbClr val="C6DD62"/>
              </a:buClr>
              <a:buFont typeface="Arial"/>
              <a:buChar char="–"/>
              <a:defRPr/>
            </a:lvl2pPr>
            <a:lvl3pPr indent="38100" lvl="2" marL="952500" rtl="0" algn="l">
              <a:spcBef>
                <a:spcPts val="300"/>
              </a:spcBef>
              <a:spcAft>
                <a:spcPts val="0"/>
              </a:spcAft>
              <a:buClr>
                <a:srgbClr val="C6DD62"/>
              </a:buClr>
              <a:buFont typeface="Arial"/>
              <a:buChar char="•"/>
              <a:defRPr/>
            </a:lvl3pPr>
            <a:lvl4pPr indent="-12700" lvl="3" marL="1333500" rtl="0" algn="l">
              <a:spcBef>
                <a:spcPts val="300"/>
              </a:spcBef>
              <a:spcAft>
                <a:spcPts val="0"/>
              </a:spcAft>
              <a:buClr>
                <a:srgbClr val="C6DD62"/>
              </a:buClr>
              <a:buFont typeface="Arial"/>
              <a:buChar char="–"/>
              <a:defRPr/>
            </a:lvl4pPr>
            <a:lvl5pPr indent="-25400" lvl="4" marL="1714500" rtl="0" algn="l">
              <a:spcBef>
                <a:spcPts val="200"/>
              </a:spcBef>
              <a:spcAft>
                <a:spcPts val="0"/>
              </a:spcAft>
              <a:buClr>
                <a:srgbClr val="C6DD62"/>
              </a:buClr>
              <a:buFont typeface="Arial"/>
              <a:buChar char="»"/>
              <a:defRPr/>
            </a:lvl5pPr>
            <a:lvl6pPr indent="-25400" lvl="5" marL="2209800" rtl="0" algn="l">
              <a:spcBef>
                <a:spcPts val="200"/>
              </a:spcBef>
              <a:spcAft>
                <a:spcPts val="0"/>
              </a:spcAft>
              <a:buClr>
                <a:srgbClr val="C6DD62"/>
              </a:buClr>
              <a:buFont typeface="Arial"/>
              <a:buChar char="»"/>
              <a:defRPr/>
            </a:lvl6pPr>
            <a:lvl7pPr indent="-25400" lvl="6" marL="2705100" rtl="0" algn="l">
              <a:spcBef>
                <a:spcPts val="200"/>
              </a:spcBef>
              <a:spcAft>
                <a:spcPts val="0"/>
              </a:spcAft>
              <a:buClr>
                <a:srgbClr val="C6DD62"/>
              </a:buClr>
              <a:buFont typeface="Arial"/>
              <a:buChar char="»"/>
              <a:defRPr/>
            </a:lvl7pPr>
            <a:lvl8pPr indent="-25400" lvl="7" marL="3200400" rtl="0" algn="l">
              <a:spcBef>
                <a:spcPts val="200"/>
              </a:spcBef>
              <a:spcAft>
                <a:spcPts val="0"/>
              </a:spcAft>
              <a:buClr>
                <a:srgbClr val="C6DD62"/>
              </a:buClr>
              <a:buFont typeface="Arial"/>
              <a:buChar char="»"/>
              <a:defRPr/>
            </a:lvl8pPr>
            <a:lvl9pPr indent="-25400" lvl="8" marL="3683000" rtl="0" algn="l">
              <a:spcBef>
                <a:spcPts val="200"/>
              </a:spcBef>
              <a:spcAft>
                <a:spcPts val="0"/>
              </a:spcAft>
              <a:buClr>
                <a:srgbClr val="C6DD62"/>
              </a:buClr>
              <a:buFont typeface="Arial"/>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4" name="Shape 164"/>
        <p:cNvGrpSpPr/>
        <p:nvPr/>
      </p:nvGrpSpPr>
      <p:grpSpPr>
        <a:xfrm>
          <a:off x="0" y="0"/>
          <a:ext cx="0" cy="0"/>
          <a:chOff x="0" y="0"/>
          <a:chExt cx="0" cy="0"/>
        </a:xfrm>
      </p:grpSpPr>
      <p:sp>
        <p:nvSpPr>
          <p:cNvPr id="165" name="Shape 165"/>
          <p:cNvSpPr txBox="1"/>
          <p:nvPr>
            <p:ph type="title"/>
          </p:nvPr>
        </p:nvSpPr>
        <p:spPr>
          <a:xfrm>
            <a:off x="457200" y="205978"/>
            <a:ext cx="8229600" cy="8571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6" name="Shape 166"/>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7" name="Shape 167"/>
        <p:cNvGrpSpPr/>
        <p:nvPr/>
      </p:nvGrpSpPr>
      <p:grpSpPr>
        <a:xfrm>
          <a:off x="0" y="0"/>
          <a:ext cx="0" cy="0"/>
          <a:chOff x="0" y="0"/>
          <a:chExt cx="0" cy="0"/>
        </a:xfrm>
      </p:grpSpPr>
      <p:sp>
        <p:nvSpPr>
          <p:cNvPr id="168" name="Shape 168"/>
          <p:cNvSpPr txBox="1"/>
          <p:nvPr>
            <p:ph type="title"/>
          </p:nvPr>
        </p:nvSpPr>
        <p:spPr>
          <a:xfrm>
            <a:off x="457200" y="205978"/>
            <a:ext cx="8229600" cy="8571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9" name="Shape 169"/>
          <p:cNvSpPr txBox="1"/>
          <p:nvPr>
            <p:ph idx="1" type="body"/>
          </p:nvPr>
        </p:nvSpPr>
        <p:spPr>
          <a:xfrm>
            <a:off x="457200" y="1200150"/>
            <a:ext cx="3994800" cy="3725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0" name="Shape 170"/>
          <p:cNvSpPr txBox="1"/>
          <p:nvPr>
            <p:ph idx="2" type="body"/>
          </p:nvPr>
        </p:nvSpPr>
        <p:spPr>
          <a:xfrm>
            <a:off x="4692273" y="1200150"/>
            <a:ext cx="3994799" cy="3725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1" name="Shape 171"/>
        <p:cNvGrpSpPr/>
        <p:nvPr/>
      </p:nvGrpSpPr>
      <p:grpSpPr>
        <a:xfrm>
          <a:off x="0" y="0"/>
          <a:ext cx="0" cy="0"/>
          <a:chOff x="0" y="0"/>
          <a:chExt cx="0" cy="0"/>
        </a:xfrm>
      </p:grpSpPr>
      <p:sp>
        <p:nvSpPr>
          <p:cNvPr id="172" name="Shape 172"/>
          <p:cNvSpPr txBox="1"/>
          <p:nvPr>
            <p:ph type="title"/>
          </p:nvPr>
        </p:nvSpPr>
        <p:spPr>
          <a:xfrm>
            <a:off x="457200" y="205978"/>
            <a:ext cx="8229600" cy="8571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73" name="Shape 173"/>
        <p:cNvGrpSpPr/>
        <p:nvPr/>
      </p:nvGrpSpPr>
      <p:grpSpPr>
        <a:xfrm>
          <a:off x="0" y="0"/>
          <a:ext cx="0" cy="0"/>
          <a:chOff x="0" y="0"/>
          <a:chExt cx="0" cy="0"/>
        </a:xfrm>
      </p:grpSpPr>
      <p:sp>
        <p:nvSpPr>
          <p:cNvPr id="174" name="Shape 174"/>
          <p:cNvSpPr txBox="1"/>
          <p:nvPr>
            <p:ph idx="1" type="body"/>
          </p:nvPr>
        </p:nvSpPr>
        <p:spPr>
          <a:xfrm>
            <a:off x="457200" y="4406308"/>
            <a:ext cx="8229600" cy="519600"/>
          </a:xfrm>
          <a:prstGeom prst="rect">
            <a:avLst/>
          </a:prstGeom>
          <a:noFill/>
          <a:ln>
            <a:noFill/>
          </a:ln>
        </p:spPr>
        <p:txBody>
          <a:bodyPr anchorCtr="0" anchor="t" bIns="91425" lIns="91425" rIns="91425" tIns="91425"/>
          <a:lstStyle>
            <a:lvl1pPr lvl="0" rtl="0" algn="ctr">
              <a:spcBef>
                <a:spcPts val="30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5" name="Shape 1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4.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theme" Target="../theme/theme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228600" lvl="0"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1pPr>
            <a:lvl2pPr indent="228600" lvl="1"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2pPr>
            <a:lvl3pPr indent="228600" lvl="2"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3pPr>
            <a:lvl4pPr indent="228600" lvl="3"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4pPr>
            <a:lvl5pPr indent="228600" lvl="4"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5pPr>
            <a:lvl6pPr indent="228600" lvl="5"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6pPr>
            <a:lvl7pPr indent="228600" lvl="6"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7pPr>
            <a:lvl8pPr indent="228600" lvl="7"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8pPr>
            <a:lvl9pPr indent="228600" lvl="8"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9pPr>
          </a:lstStyle>
          <a:p/>
        </p:txBody>
      </p:sp>
      <p:sp>
        <p:nvSpPr>
          <p:cNvPr id="52" name="Shape 5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indent="-152400" lvl="0" marL="342900" marR="0" rtl="0" algn="l">
              <a:lnSpc>
                <a:spcPct val="100000"/>
              </a:lnSpc>
              <a:spcBef>
                <a:spcPts val="600"/>
              </a:spcBef>
              <a:spcAft>
                <a:spcPts val="0"/>
              </a:spcAft>
              <a:buClr>
                <a:schemeClr val="dk1"/>
              </a:buClr>
              <a:buFont typeface="Arial"/>
              <a:buChar char="●"/>
              <a:defRPr b="0" i="0" sz="3000" u="none" cap="none" strike="noStrike">
                <a:solidFill>
                  <a:schemeClr val="dk1"/>
                </a:solidFill>
                <a:latin typeface="Arial"/>
                <a:ea typeface="Arial"/>
                <a:cs typeface="Arial"/>
                <a:sym typeface="Arial"/>
              </a:defRPr>
            </a:lvl1pPr>
            <a:lvl2pPr indent="-133350" lvl="1" marL="742950" marR="0" rtl="0" algn="l">
              <a:lnSpc>
                <a:spcPct val="100000"/>
              </a:lnSpc>
              <a:spcBef>
                <a:spcPts val="480"/>
              </a:spcBef>
              <a:spcAft>
                <a:spcPts val="0"/>
              </a:spcAft>
              <a:buClr>
                <a:schemeClr val="dk1"/>
              </a:buClr>
              <a:buFont typeface="Courier New"/>
              <a:buChar char="o"/>
              <a:defRPr b="0" i="0" sz="2400" u="none" cap="none" strike="noStrike">
                <a:solidFill>
                  <a:schemeClr val="dk1"/>
                </a:solidFill>
                <a:latin typeface="Arial"/>
                <a:ea typeface="Arial"/>
                <a:cs typeface="Arial"/>
                <a:sym typeface="Arial"/>
              </a:defRPr>
            </a:lvl2pPr>
            <a:lvl3pPr indent="-76200" lvl="2" marL="1143000" marR="0" rtl="0" algn="l">
              <a:lnSpc>
                <a:spcPct val="100000"/>
              </a:lnSpc>
              <a:spcBef>
                <a:spcPts val="480"/>
              </a:spcBef>
              <a:spcAft>
                <a:spcPts val="0"/>
              </a:spcAft>
              <a:buClr>
                <a:schemeClr val="dk1"/>
              </a:buClr>
              <a:buFont typeface="Wingdings"/>
              <a:buChar char="§"/>
              <a:defRPr b="0" i="0" sz="2400" u="none" cap="none" strike="noStrike">
                <a:solidFill>
                  <a:schemeClr val="dk1"/>
                </a:solidFill>
                <a:latin typeface="Arial"/>
                <a:ea typeface="Arial"/>
                <a:cs typeface="Arial"/>
                <a:sym typeface="Arial"/>
              </a:defRPr>
            </a:lvl3pPr>
            <a:lvl4pPr indent="-114300" lvl="3" marL="1600200" marR="0" rtl="0" algn="l">
              <a:lnSpc>
                <a:spcPct val="100000"/>
              </a:lnSpc>
              <a:spcBef>
                <a:spcPts val="360"/>
              </a:spcBef>
              <a:spcAft>
                <a:spcPts val="0"/>
              </a:spcAft>
              <a:buClr>
                <a:schemeClr val="dk1"/>
              </a:buClr>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100000"/>
              </a:lnSpc>
              <a:spcBef>
                <a:spcPts val="360"/>
              </a:spcBef>
              <a:spcAft>
                <a:spcPts val="0"/>
              </a:spcAft>
              <a:buClr>
                <a:schemeClr val="dk1"/>
              </a:buClr>
              <a:buFont typeface="Courier New"/>
              <a:buChar char="o"/>
              <a:defRPr b="0" i="0" sz="1800" u="none" cap="none" strike="noStrike">
                <a:solidFill>
                  <a:schemeClr val="dk1"/>
                </a:solidFill>
                <a:latin typeface="Arial"/>
                <a:ea typeface="Arial"/>
                <a:cs typeface="Arial"/>
                <a:sym typeface="Arial"/>
              </a:defRPr>
            </a:lvl5pPr>
            <a:lvl6pPr indent="-114300" lvl="5" marL="2514600" marR="0" rtl="0" algn="l">
              <a:lnSpc>
                <a:spcPct val="100000"/>
              </a:lnSpc>
              <a:spcBef>
                <a:spcPts val="360"/>
              </a:spcBef>
              <a:spcAft>
                <a:spcPts val="0"/>
              </a:spcAft>
              <a:buClr>
                <a:schemeClr val="dk1"/>
              </a:buClr>
              <a:buFont typeface="Wingdings"/>
              <a:buChar char="§"/>
              <a:defRPr b="0" i="0" sz="1800" u="none" cap="none" strike="noStrike">
                <a:solidFill>
                  <a:schemeClr val="dk1"/>
                </a:solidFill>
                <a:latin typeface="Arial"/>
                <a:ea typeface="Arial"/>
                <a:cs typeface="Arial"/>
                <a:sym typeface="Arial"/>
              </a:defRPr>
            </a:lvl6pPr>
            <a:lvl7pPr indent="-114300" lvl="6" marL="2971800" marR="0" rtl="0" algn="l">
              <a:lnSpc>
                <a:spcPct val="100000"/>
              </a:lnSpc>
              <a:spcBef>
                <a:spcPts val="360"/>
              </a:spcBef>
              <a:spcAft>
                <a:spcPts val="0"/>
              </a:spcAft>
              <a:buClr>
                <a:schemeClr val="dk1"/>
              </a:buClr>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100000"/>
              </a:lnSpc>
              <a:spcBef>
                <a:spcPts val="360"/>
              </a:spcBef>
              <a:spcAft>
                <a:spcPts val="0"/>
              </a:spcAft>
              <a:buClr>
                <a:schemeClr val="dk1"/>
              </a:buClr>
              <a:buFont typeface="Courier New"/>
              <a:buChar char="o"/>
              <a:defRPr b="0" i="0" sz="1800" u="none" cap="none" strike="noStrike">
                <a:solidFill>
                  <a:schemeClr val="dk1"/>
                </a:solidFill>
                <a:latin typeface="Arial"/>
                <a:ea typeface="Arial"/>
                <a:cs typeface="Arial"/>
                <a:sym typeface="Arial"/>
              </a:defRPr>
            </a:lvl8pPr>
            <a:lvl9pPr indent="-114300" lvl="8" marL="3886200" marR="0" rtl="0" algn="l">
              <a:lnSpc>
                <a:spcPct val="100000"/>
              </a:lnSpc>
              <a:spcBef>
                <a:spcPts val="360"/>
              </a:spcBef>
              <a:spcAft>
                <a:spcPts val="0"/>
              </a:spcAft>
              <a:buClr>
                <a:schemeClr val="dk1"/>
              </a:buClr>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buClr>
                <a:schemeClr val="dk1"/>
              </a:buClr>
              <a:buSzPct val="100000"/>
              <a:buNone/>
              <a:defRPr b="1" sz="3600">
                <a:solidFill>
                  <a:schemeClr val="dk1"/>
                </a:solidFill>
              </a:defRPr>
            </a:lvl1pPr>
            <a:lvl2pPr lvl="1" rtl="0">
              <a:spcBef>
                <a:spcPts val="0"/>
              </a:spcBef>
              <a:buClr>
                <a:schemeClr val="dk1"/>
              </a:buClr>
              <a:buSzPct val="100000"/>
              <a:buNone/>
              <a:defRPr b="1" sz="3600">
                <a:solidFill>
                  <a:schemeClr val="dk1"/>
                </a:solidFill>
              </a:defRPr>
            </a:lvl2pPr>
            <a:lvl3pPr lvl="2" rtl="0">
              <a:spcBef>
                <a:spcPts val="0"/>
              </a:spcBef>
              <a:buClr>
                <a:schemeClr val="dk1"/>
              </a:buClr>
              <a:buSzPct val="100000"/>
              <a:buNone/>
              <a:defRPr b="1" sz="3600">
                <a:solidFill>
                  <a:schemeClr val="dk1"/>
                </a:solidFill>
              </a:defRPr>
            </a:lvl3pPr>
            <a:lvl4pPr lvl="3" rtl="0">
              <a:spcBef>
                <a:spcPts val="0"/>
              </a:spcBef>
              <a:buClr>
                <a:schemeClr val="dk1"/>
              </a:buClr>
              <a:buSzPct val="100000"/>
              <a:buNone/>
              <a:defRPr b="1" sz="3600">
                <a:solidFill>
                  <a:schemeClr val="dk1"/>
                </a:solidFill>
              </a:defRPr>
            </a:lvl4pPr>
            <a:lvl5pPr lvl="4" rtl="0">
              <a:spcBef>
                <a:spcPts val="0"/>
              </a:spcBef>
              <a:buClr>
                <a:schemeClr val="dk1"/>
              </a:buClr>
              <a:buSzPct val="100000"/>
              <a:buNone/>
              <a:defRPr b="1" sz="3600">
                <a:solidFill>
                  <a:schemeClr val="dk1"/>
                </a:solidFill>
              </a:defRPr>
            </a:lvl5pPr>
            <a:lvl6pPr lvl="5" rtl="0">
              <a:spcBef>
                <a:spcPts val="0"/>
              </a:spcBef>
              <a:buClr>
                <a:schemeClr val="dk1"/>
              </a:buClr>
              <a:buSzPct val="100000"/>
              <a:buNone/>
              <a:defRPr b="1" sz="3600">
                <a:solidFill>
                  <a:schemeClr val="dk1"/>
                </a:solidFill>
              </a:defRPr>
            </a:lvl6pPr>
            <a:lvl7pPr lvl="6" rtl="0">
              <a:spcBef>
                <a:spcPts val="0"/>
              </a:spcBef>
              <a:buClr>
                <a:schemeClr val="dk1"/>
              </a:buClr>
              <a:buSzPct val="100000"/>
              <a:buNone/>
              <a:defRPr b="1" sz="3600">
                <a:solidFill>
                  <a:schemeClr val="dk1"/>
                </a:solidFill>
              </a:defRPr>
            </a:lvl7pPr>
            <a:lvl8pPr lvl="7" rtl="0">
              <a:spcBef>
                <a:spcPts val="0"/>
              </a:spcBef>
              <a:buClr>
                <a:schemeClr val="dk1"/>
              </a:buClr>
              <a:buSzPct val="100000"/>
              <a:buNone/>
              <a:defRPr b="1" sz="3600">
                <a:solidFill>
                  <a:schemeClr val="dk1"/>
                </a:solidFill>
              </a:defRPr>
            </a:lvl8pPr>
            <a:lvl9pPr lvl="8" rtl="0">
              <a:spcBef>
                <a:spcPts val="0"/>
              </a:spcBef>
              <a:buClr>
                <a:schemeClr val="dk1"/>
              </a:buClr>
              <a:buSzPct val="100000"/>
              <a:buNone/>
              <a:defRPr b="1" sz="3600">
                <a:solidFill>
                  <a:schemeClr val="dk1"/>
                </a:solidFill>
              </a:defRPr>
            </a:lvl9pPr>
          </a:lstStyle>
          <a:p/>
        </p:txBody>
      </p:sp>
      <p:sp>
        <p:nvSpPr>
          <p:cNvPr id="127" name="Shape 127"/>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p:txBody>
      </p:sp>
      <p:sp>
        <p:nvSpPr>
          <p:cNvPr id="128" name="Shape 128"/>
          <p:cNvSpPr txBox="1"/>
          <p:nvPr>
            <p:ph idx="12" type="sldNum"/>
          </p:nvPr>
        </p:nvSpPr>
        <p:spPr>
          <a:xfrm>
            <a:off x="8556791" y="474985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12833"/>
        </a:solidFill>
      </p:bgPr>
    </p:bg>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1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a:lvl1pPr>
            <a:lvl2pPr indent="0" lvl="1" marL="0" marR="0" rtl="0" algn="l">
              <a:lnSpc>
                <a:spcPct val="100000"/>
              </a:lnSpc>
              <a:spcBef>
                <a:spcPts val="0"/>
              </a:spcBef>
              <a:spcAft>
                <a:spcPts val="0"/>
              </a:spcAft>
              <a:buClr>
                <a:schemeClr val="dk1"/>
              </a:buClr>
              <a:buFont typeface="Arial"/>
              <a:buNone/>
              <a:defRPr/>
            </a:lvl2pPr>
            <a:lvl3pPr indent="0" lvl="2" marL="0" marR="0" rtl="0" algn="l">
              <a:spcBef>
                <a:spcPts val="0"/>
              </a:spcBef>
              <a:buClr>
                <a:schemeClr val="dk1"/>
              </a:buClr>
              <a:buFont typeface="Arial"/>
              <a:buNone/>
              <a:defRPr/>
            </a:lvl3pPr>
            <a:lvl4pPr indent="0" lvl="3" marL="0" marR="0" rtl="0" algn="l">
              <a:spcBef>
                <a:spcPts val="0"/>
              </a:spcBef>
              <a:buClr>
                <a:schemeClr val="dk1"/>
              </a:buClr>
              <a:buFont typeface="Arial"/>
              <a:buNone/>
              <a:defRPr/>
            </a:lvl4pPr>
            <a:lvl5pPr indent="0" lvl="4" marL="0" marR="0" rtl="0" algn="l">
              <a:spcBef>
                <a:spcPts val="0"/>
              </a:spcBef>
              <a:buClr>
                <a:schemeClr val="dk1"/>
              </a:buClr>
              <a:buFont typeface="Arial"/>
              <a:buNone/>
              <a:defRPr/>
            </a:lvl5pPr>
            <a:lvl6pPr indent="0" lvl="5" marL="0" marR="0" rtl="0" algn="l">
              <a:spcBef>
                <a:spcPts val="0"/>
              </a:spcBef>
              <a:buClr>
                <a:schemeClr val="dk1"/>
              </a:buClr>
              <a:buFont typeface="Arial"/>
              <a:buNone/>
              <a:defRPr/>
            </a:lvl6pPr>
            <a:lvl7pPr indent="0" lvl="6" marL="0" marR="0" rtl="0" algn="l">
              <a:spcBef>
                <a:spcPts val="0"/>
              </a:spcBef>
              <a:buClr>
                <a:schemeClr val="dk1"/>
              </a:buClr>
              <a:buFont typeface="Arial"/>
              <a:buNone/>
              <a:defRPr/>
            </a:lvl7pPr>
            <a:lvl8pPr indent="0" lvl="7" marL="0" marR="0" rtl="0" algn="l">
              <a:spcBef>
                <a:spcPts val="0"/>
              </a:spcBef>
              <a:buClr>
                <a:schemeClr val="dk1"/>
              </a:buClr>
              <a:buFont typeface="Arial"/>
              <a:buNone/>
              <a:defRPr/>
            </a:lvl8pPr>
            <a:lvl9pPr indent="0" lvl="8" marL="0" marR="0" rtl="0" algn="l">
              <a:spcBef>
                <a:spcPts val="0"/>
              </a:spcBef>
              <a:buClr>
                <a:schemeClr val="dk1"/>
              </a:buClr>
              <a:buFont typeface="Arial"/>
              <a:buNone/>
              <a:defRPr/>
            </a:lvl9pPr>
          </a:lstStyle>
          <a:p/>
        </p:txBody>
      </p:sp>
      <p:sp>
        <p:nvSpPr>
          <p:cNvPr id="157" name="Shape 157"/>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indent="0" lvl="0" marL="0" marR="0" rtl="0" algn="l">
              <a:lnSpc>
                <a:spcPct val="100000"/>
              </a:lnSpc>
              <a:spcBef>
                <a:spcPts val="500"/>
              </a:spcBef>
              <a:spcAft>
                <a:spcPts val="0"/>
              </a:spcAft>
              <a:buClr>
                <a:schemeClr val="dk1"/>
              </a:buClr>
              <a:buFont typeface="Arial"/>
              <a:buNone/>
              <a:defRPr/>
            </a:lvl1pPr>
            <a:lvl2pPr indent="0" lvl="1" marL="0" marR="0" rtl="0" algn="l">
              <a:lnSpc>
                <a:spcPct val="100000"/>
              </a:lnSpc>
              <a:spcBef>
                <a:spcPts val="400"/>
              </a:spcBef>
              <a:spcAft>
                <a:spcPts val="0"/>
              </a:spcAft>
              <a:buClr>
                <a:schemeClr val="dk1"/>
              </a:buClr>
              <a:buFont typeface="Arial"/>
              <a:buNone/>
              <a:defRPr/>
            </a:lvl2pPr>
            <a:lvl3pPr indent="0" lvl="2" marL="0" marR="0" rtl="0" algn="l">
              <a:lnSpc>
                <a:spcPct val="100000"/>
              </a:lnSpc>
              <a:spcBef>
                <a:spcPts val="400"/>
              </a:spcBef>
              <a:spcAft>
                <a:spcPts val="0"/>
              </a:spcAft>
              <a:buClr>
                <a:schemeClr val="dk1"/>
              </a:buClr>
              <a:buFont typeface="Arial"/>
              <a:buNone/>
              <a:defRPr/>
            </a:lvl3pPr>
            <a:lvl4pPr indent="0" lvl="3" marL="0" marR="0" rtl="0" algn="l">
              <a:lnSpc>
                <a:spcPct val="100000"/>
              </a:lnSpc>
              <a:spcBef>
                <a:spcPts val="300"/>
              </a:spcBef>
              <a:spcAft>
                <a:spcPts val="0"/>
              </a:spcAft>
              <a:buClr>
                <a:schemeClr val="dk1"/>
              </a:buClr>
              <a:buFont typeface="Arial"/>
              <a:buNone/>
              <a:defRPr/>
            </a:lvl4pPr>
            <a:lvl5pPr indent="0" lvl="4" marL="0" marR="0" rtl="0" algn="l">
              <a:lnSpc>
                <a:spcPct val="100000"/>
              </a:lnSpc>
              <a:spcBef>
                <a:spcPts val="300"/>
              </a:spcBef>
              <a:spcAft>
                <a:spcPts val="0"/>
              </a:spcAft>
              <a:buClr>
                <a:schemeClr val="dk1"/>
              </a:buClr>
              <a:buFont typeface="Arial"/>
              <a:buNone/>
              <a:defRPr/>
            </a:lvl5pPr>
            <a:lvl6pPr indent="0" lvl="5" marL="0" marR="0" rtl="0" algn="l">
              <a:lnSpc>
                <a:spcPct val="100000"/>
              </a:lnSpc>
              <a:spcBef>
                <a:spcPts val="300"/>
              </a:spcBef>
              <a:spcAft>
                <a:spcPts val="0"/>
              </a:spcAft>
              <a:buClr>
                <a:schemeClr val="dk1"/>
              </a:buClr>
              <a:buFont typeface="Arial"/>
              <a:buNone/>
              <a:defRPr/>
            </a:lvl6pPr>
            <a:lvl7pPr indent="0" lvl="6" marL="0" marR="0" rtl="0" algn="l">
              <a:lnSpc>
                <a:spcPct val="100000"/>
              </a:lnSpc>
              <a:spcBef>
                <a:spcPts val="300"/>
              </a:spcBef>
              <a:spcAft>
                <a:spcPts val="0"/>
              </a:spcAft>
              <a:buClr>
                <a:schemeClr val="dk1"/>
              </a:buClr>
              <a:buFont typeface="Arial"/>
              <a:buNone/>
              <a:defRPr/>
            </a:lvl7pPr>
            <a:lvl8pPr indent="0" lvl="7" marL="0" marR="0" rtl="0" algn="l">
              <a:lnSpc>
                <a:spcPct val="100000"/>
              </a:lnSpc>
              <a:spcBef>
                <a:spcPts val="300"/>
              </a:spcBef>
              <a:spcAft>
                <a:spcPts val="0"/>
              </a:spcAft>
              <a:buClr>
                <a:schemeClr val="dk1"/>
              </a:buClr>
              <a:buFont typeface="Arial"/>
              <a:buNone/>
              <a:defRPr/>
            </a:lvl8pPr>
            <a:lvl9pPr indent="0" lvl="8" marL="0" marR="0" rtl="0" algn="l">
              <a:lnSpc>
                <a:spcPct val="100000"/>
              </a:lnSpc>
              <a:spcBef>
                <a:spcPts val="300"/>
              </a:spcBef>
              <a:spcAft>
                <a:spcPts val="0"/>
              </a:spcAft>
              <a:buClr>
                <a:schemeClr val="dk1"/>
              </a:buClr>
              <a:buFont typeface="Arial"/>
              <a:buNone/>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 Id="rId3" Type="http://schemas.openxmlformats.org/officeDocument/2006/relationships/themeOverride" Target="../theme/themeOverride1.xml"/><Relationship Id="rId4" Type="http://schemas.openxmlformats.org/officeDocument/2006/relationships/image" Target="../media/image10.jpg"/><Relationship Id="rId5" Type="http://schemas.openxmlformats.org/officeDocument/2006/relationships/image" Target="../media/image06.png"/><Relationship Id="rId6" Type="http://schemas.openxmlformats.org/officeDocument/2006/relationships/image" Target="../media/image0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0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0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0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0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0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0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0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0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0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0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0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0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0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0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0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0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0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0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0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0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image" Target="../media/image04.jpg"/><Relationship Id="rId4" Type="http://schemas.openxmlformats.org/officeDocument/2006/relationships/image" Target="../media/image12.png"/><Relationship Id="rId5" Type="http://schemas.openxmlformats.org/officeDocument/2006/relationships/image" Target="../media/image08.png"/><Relationship Id="rId6"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0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0.xml"/><Relationship Id="rId3" Type="http://schemas.openxmlformats.org/officeDocument/2006/relationships/image" Target="../media/image07.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04.jpg"/><Relationship Id="rId4" Type="http://schemas.openxmlformats.org/officeDocument/2006/relationships/hyperlink" Target="http://hsqldb.org/" TargetMode="External"/><Relationship Id="rId5" Type="http://schemas.openxmlformats.org/officeDocument/2006/relationships/hyperlink" Target="https://docs.google.com/document/d/1oApOfscS9pf1m198vsdsYCCvbCeTuJAsgvkrVxn65lA/edit#heading=h.nx5jv7j4il7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04.jpg"/><Relationship Id="rId4" Type="http://schemas.openxmlformats.org/officeDocument/2006/relationships/hyperlink" Target="http://testng.org/doc/documentation-main.html#parameters-dataprovide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04.jpg"/><Relationship Id="rId4" Type="http://schemas.openxmlformats.org/officeDocument/2006/relationships/hyperlink" Target="http://docs.seleniumhq.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0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0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04.jpg"/><Relationship Id="rId4" Type="http://schemas.openxmlformats.org/officeDocument/2006/relationships/hyperlink" Target="http://www.w3.org/TR/xpat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4">
            <a:alphaModFix/>
          </a:blip>
          <a:stretch>
            <a:fillRect/>
          </a:stretch>
        </a:blipFill>
      </p:bgPr>
    </p:bg>
    <p:spTree>
      <p:nvGrpSpPr>
        <p:cNvPr id="179" name="Shape 179"/>
        <p:cNvGrpSpPr/>
        <p:nvPr/>
      </p:nvGrpSpPr>
      <p:grpSpPr>
        <a:xfrm>
          <a:off x="0" y="0"/>
          <a:ext cx="0" cy="0"/>
          <a:chOff x="0" y="0"/>
          <a:chExt cx="0" cy="0"/>
        </a:xfrm>
      </p:grpSpPr>
      <p:sp>
        <p:nvSpPr>
          <p:cNvPr id="180" name="Shape 180"/>
          <p:cNvSpPr/>
          <p:nvPr/>
        </p:nvSpPr>
        <p:spPr>
          <a:xfrm>
            <a:off x="0" y="4529350"/>
            <a:ext cx="9166500" cy="618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81" name="Shape 181"/>
          <p:cNvPicPr preferRelativeResize="0"/>
          <p:nvPr/>
        </p:nvPicPr>
        <p:blipFill rotWithShape="1">
          <a:blip r:embed="rId5">
            <a:alphaModFix/>
          </a:blip>
          <a:srcRect b="0" l="0" r="0" t="0"/>
          <a:stretch/>
        </p:blipFill>
        <p:spPr>
          <a:xfrm>
            <a:off x="7596927" y="4563700"/>
            <a:ext cx="1396200" cy="550200"/>
          </a:xfrm>
          <a:prstGeom prst="rect">
            <a:avLst/>
          </a:prstGeom>
          <a:noFill/>
          <a:ln>
            <a:noFill/>
          </a:ln>
        </p:spPr>
      </p:pic>
      <p:pic>
        <p:nvPicPr>
          <p:cNvPr id="182" name="Shape 182"/>
          <p:cNvPicPr preferRelativeResize="0"/>
          <p:nvPr/>
        </p:nvPicPr>
        <p:blipFill>
          <a:blip r:embed="rId6">
            <a:alphaModFix/>
          </a:blip>
          <a:stretch>
            <a:fillRect/>
          </a:stretch>
        </p:blipFill>
        <p:spPr>
          <a:xfrm>
            <a:off x="267250" y="4605287"/>
            <a:ext cx="2128225" cy="467024"/>
          </a:xfrm>
          <a:prstGeom prst="rect">
            <a:avLst/>
          </a:prstGeom>
          <a:noFill/>
          <a:ln>
            <a:noFill/>
          </a:ln>
        </p:spPr>
      </p:pic>
      <p:sp>
        <p:nvSpPr>
          <p:cNvPr id="183" name="Shape 183"/>
          <p:cNvSpPr/>
          <p:nvPr/>
        </p:nvSpPr>
        <p:spPr>
          <a:xfrm>
            <a:off x="0" y="2018250"/>
            <a:ext cx="4880400" cy="905700"/>
          </a:xfrm>
          <a:prstGeom prst="rect">
            <a:avLst/>
          </a:prstGeom>
          <a:solidFill>
            <a:srgbClr val="96B51A"/>
          </a:solidFill>
          <a:ln>
            <a:noFill/>
          </a:ln>
        </p:spPr>
        <p:txBody>
          <a:bodyPr anchorCtr="0" anchor="ctr" bIns="91425" lIns="91425" rIns="91425" tIns="91425">
            <a:noAutofit/>
          </a:bodyPr>
          <a:lstStyle/>
          <a:p>
            <a:pPr lvl="0" rtl="0">
              <a:spcBef>
                <a:spcPts val="0"/>
              </a:spcBef>
              <a:buClr>
                <a:schemeClr val="lt1"/>
              </a:buClr>
              <a:buSzPct val="25000"/>
              <a:buFont typeface="Roboto Condensed"/>
              <a:buNone/>
            </a:pPr>
            <a:r>
              <a:rPr b="1" lang="en" sz="1800">
                <a:solidFill>
                  <a:srgbClr val="FFFFFF"/>
                </a:solidFill>
                <a:latin typeface="Roboto Condensed"/>
                <a:ea typeface="Roboto Condensed"/>
                <a:cs typeface="Roboto Condensed"/>
                <a:sym typeface="Roboto Condensed"/>
              </a:rPr>
              <a:t>Good Practices in Web Test Automation</a:t>
            </a:r>
          </a:p>
          <a:p>
            <a:pPr lvl="0" rtl="0">
              <a:lnSpc>
                <a:spcPct val="115000"/>
              </a:lnSpc>
              <a:spcBef>
                <a:spcPts val="0"/>
              </a:spcBef>
              <a:buClr>
                <a:schemeClr val="dk1"/>
              </a:buClr>
              <a:buSzPct val="61111"/>
              <a:buFont typeface="Arial"/>
              <a:buNone/>
            </a:pPr>
            <a:r>
              <a:rPr lang="en" sz="1800">
                <a:solidFill>
                  <a:schemeClr val="lt1"/>
                </a:solidFill>
                <a:latin typeface="Roboto Condensed"/>
                <a:ea typeface="Roboto Condensed"/>
                <a:cs typeface="Roboto Condensed"/>
                <a:sym typeface="Roboto Condensed"/>
              </a:rPr>
              <a:t>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Shape 368"/>
          <p:cNvSpPr txBox="1"/>
          <p:nvPr/>
        </p:nvSpPr>
        <p:spPr>
          <a:xfrm>
            <a:off x="574000" y="907675"/>
            <a:ext cx="7768500" cy="29175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rPr lang="en">
                <a:solidFill>
                  <a:schemeClr val="dk1"/>
                </a:solidFill>
                <a:latin typeface="Roboto Condensed"/>
                <a:ea typeface="Roboto Condensed"/>
                <a:cs typeface="Roboto Condensed"/>
                <a:sym typeface="Roboto Condensed"/>
              </a:rPr>
              <a:t>Let’s write all our web automated test in an OOP way, not procedurally.  This means modelling the web pages that we are automating as objects. Therefore, Page Object Model - POM, for short.</a:t>
            </a:r>
          </a:p>
          <a:p>
            <a:pPr lvl="0" rtl="0">
              <a:lnSpc>
                <a:spcPct val="115000"/>
              </a:lnSpc>
              <a:spcBef>
                <a:spcPts val="0"/>
              </a:spcBef>
              <a:buClr>
                <a:schemeClr val="dk1"/>
              </a:buClr>
              <a:buFont typeface="Arial"/>
              <a:buNone/>
            </a:pPr>
            <a:r>
              <a:t/>
            </a:r>
            <a:endParaRPr>
              <a:solidFill>
                <a:schemeClr val="dk1"/>
              </a:solidFill>
              <a:latin typeface="Roboto Condensed"/>
              <a:ea typeface="Roboto Condensed"/>
              <a:cs typeface="Roboto Condensed"/>
              <a:sym typeface="Roboto Condensed"/>
            </a:endParaRPr>
          </a:p>
          <a:p>
            <a:pPr lvl="0" rtl="0">
              <a:lnSpc>
                <a:spcPct val="115000"/>
              </a:lnSpc>
              <a:spcBef>
                <a:spcPts val="0"/>
              </a:spcBef>
              <a:buClr>
                <a:schemeClr val="dk1"/>
              </a:buClr>
              <a:buFont typeface="Arial"/>
              <a:buNone/>
            </a:pPr>
            <a:r>
              <a:rPr lang="en">
                <a:solidFill>
                  <a:schemeClr val="dk1"/>
                </a:solidFill>
                <a:latin typeface="Roboto Condensed"/>
                <a:ea typeface="Roboto Condensed"/>
                <a:cs typeface="Roboto Condensed"/>
                <a:sym typeface="Roboto Condensed"/>
              </a:rPr>
              <a:t>POMs should:</a:t>
            </a:r>
          </a:p>
          <a:p>
            <a:pPr indent="-69850" lvl="0" marL="457200" rtl="0">
              <a:lnSpc>
                <a:spcPct val="115000"/>
              </a:lnSpc>
              <a:spcBef>
                <a:spcPts val="0"/>
              </a:spcBef>
              <a:buClr>
                <a:schemeClr val="dk1"/>
              </a:buClr>
              <a:buFont typeface="Arial"/>
              <a:buNone/>
            </a:pPr>
            <a:r>
              <a:t/>
            </a:r>
            <a:endParaRPr>
              <a:solidFill>
                <a:schemeClr val="dk1"/>
              </a:solidFill>
              <a:latin typeface="Roboto Condensed"/>
              <a:ea typeface="Roboto Condensed"/>
              <a:cs typeface="Roboto Condensed"/>
              <a:sym typeface="Roboto Condensed"/>
            </a:endParaRPr>
          </a:p>
          <a:p>
            <a:pPr indent="-228600" lvl="0" marL="457200" rtl="0">
              <a:lnSpc>
                <a:spcPct val="115000"/>
              </a:lnSpc>
              <a:spcBef>
                <a:spcPts val="0"/>
              </a:spcBef>
              <a:buClr>
                <a:srgbClr val="38761D"/>
              </a:buClr>
              <a:buFont typeface="Roboto Condensed"/>
              <a:buChar char="✓"/>
            </a:pPr>
            <a:r>
              <a:rPr lang="en">
                <a:solidFill>
                  <a:schemeClr val="dk1"/>
                </a:solidFill>
                <a:latin typeface="Roboto Condensed"/>
                <a:ea typeface="Roboto Condensed"/>
                <a:cs typeface="Roboto Condensed"/>
                <a:sym typeface="Roboto Condensed"/>
              </a:rPr>
              <a:t>Provide an interface that's easy to program with and hide the underlying widgetry in the window → Reduces the amount of duplicated code (100 tests going through the same page would not define 100 times the same elements/actions)</a:t>
            </a:r>
          </a:p>
          <a:p>
            <a:pPr lvl="0" rtl="0">
              <a:lnSpc>
                <a:spcPct val="115000"/>
              </a:lnSpc>
              <a:spcBef>
                <a:spcPts val="0"/>
              </a:spcBef>
              <a:buClr>
                <a:schemeClr val="dk1"/>
              </a:buClr>
              <a:buFont typeface="Arial"/>
              <a:buNone/>
            </a:pPr>
            <a:r>
              <a:t/>
            </a:r>
            <a:endParaRPr>
              <a:solidFill>
                <a:schemeClr val="dk1"/>
              </a:solidFill>
              <a:latin typeface="Roboto Condensed"/>
              <a:ea typeface="Roboto Condensed"/>
              <a:cs typeface="Roboto Condensed"/>
              <a:sym typeface="Roboto Condensed"/>
            </a:endParaRPr>
          </a:p>
          <a:p>
            <a:pPr indent="-228600" lvl="0" marL="457200" rtl="0">
              <a:lnSpc>
                <a:spcPct val="115000"/>
              </a:lnSpc>
              <a:spcBef>
                <a:spcPts val="0"/>
              </a:spcBef>
              <a:buClr>
                <a:srgbClr val="38761D"/>
              </a:buClr>
              <a:buFont typeface="Roboto Condensed"/>
              <a:buChar char="✓"/>
            </a:pPr>
            <a:r>
              <a:rPr lang="en">
                <a:solidFill>
                  <a:schemeClr val="dk1"/>
                </a:solidFill>
                <a:latin typeface="Roboto Condensed"/>
                <a:ea typeface="Roboto Condensed"/>
                <a:cs typeface="Roboto Condensed"/>
                <a:sym typeface="Roboto Condensed"/>
              </a:rPr>
              <a:t>Name public methods after meaningful actions or events → Centralizes related code; whatever needs fixing, the fixing will (and should) take place at a single place</a:t>
            </a:r>
          </a:p>
          <a:p>
            <a:pPr lvl="0" rtl="0">
              <a:lnSpc>
                <a:spcPct val="115000"/>
              </a:lnSpc>
              <a:spcBef>
                <a:spcPts val="0"/>
              </a:spcBef>
              <a:buClr>
                <a:schemeClr val="dk1"/>
              </a:buClr>
              <a:buFont typeface="Arial"/>
              <a:buNone/>
            </a:pPr>
            <a:r>
              <a:t/>
            </a:r>
            <a:endParaRPr>
              <a:solidFill>
                <a:schemeClr val="dk1"/>
              </a:solidFill>
              <a:latin typeface="Roboto Condensed"/>
              <a:ea typeface="Roboto Condensed"/>
              <a:cs typeface="Roboto Condensed"/>
              <a:sym typeface="Roboto Condensed"/>
            </a:endParaRPr>
          </a:p>
          <a:p>
            <a:pPr indent="-228600" lvl="0" marL="457200" rtl="0">
              <a:lnSpc>
                <a:spcPct val="115000"/>
              </a:lnSpc>
              <a:spcBef>
                <a:spcPts val="0"/>
              </a:spcBef>
              <a:buClr>
                <a:srgbClr val="38761D"/>
              </a:buClr>
              <a:buFont typeface="Roboto Condensed"/>
              <a:buChar char="✓"/>
            </a:pPr>
            <a:r>
              <a:rPr lang="en">
                <a:solidFill>
                  <a:schemeClr val="dk1"/>
                </a:solidFill>
                <a:latin typeface="Roboto Condensed"/>
                <a:ea typeface="Roboto Condensed"/>
                <a:cs typeface="Roboto Condensed"/>
                <a:sym typeface="Roboto Condensed"/>
              </a:rPr>
              <a:t>Encapsulate the mechanics required to find and manipulate the elements/data in the UI → Enhances test maintenance</a:t>
            </a:r>
          </a:p>
          <a:p>
            <a:pPr lvl="0" rtl="0">
              <a:lnSpc>
                <a:spcPct val="115000"/>
              </a:lnSpc>
              <a:spcBef>
                <a:spcPts val="0"/>
              </a:spcBef>
              <a:buNone/>
            </a:pPr>
            <a:r>
              <a:t/>
            </a:r>
            <a:endParaRPr>
              <a:solidFill>
                <a:srgbClr val="434343"/>
              </a:solidFill>
              <a:latin typeface="Roboto Condensed"/>
              <a:ea typeface="Roboto Condensed"/>
              <a:cs typeface="Roboto Condensed"/>
              <a:sym typeface="Roboto Condensed"/>
            </a:endParaRPr>
          </a:p>
        </p:txBody>
      </p:sp>
      <p:sp>
        <p:nvSpPr>
          <p:cNvPr id="369" name="Shape 369"/>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370" name="Shape 370"/>
          <p:cNvGrpSpPr/>
          <p:nvPr/>
        </p:nvGrpSpPr>
        <p:grpSpPr>
          <a:xfrm>
            <a:off x="-50" y="2"/>
            <a:ext cx="9144100" cy="38326"/>
            <a:chOff x="-50" y="4"/>
            <a:chExt cx="9144100" cy="69900"/>
          </a:xfrm>
        </p:grpSpPr>
        <p:sp>
          <p:nvSpPr>
            <p:cNvPr id="371" name="Shape 371"/>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72" name="Shape 372"/>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73" name="Shape 373"/>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74" name="Shape 374"/>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75" name="Shape 375"/>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76" name="Shape 376"/>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77" name="Shape 377"/>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78" name="Shape 378"/>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79" name="Shape 379"/>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80" name="Shape 380"/>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81" name="Shape 381"/>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82" name="Shape 382"/>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383" name="Shape 383"/>
          <p:cNvSpPr/>
          <p:nvPr/>
        </p:nvSpPr>
        <p:spPr>
          <a:xfrm>
            <a:off x="-29875" y="125725"/>
            <a:ext cx="29619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384" name="Shape 384"/>
          <p:cNvSpPr txBox="1"/>
          <p:nvPr/>
        </p:nvSpPr>
        <p:spPr>
          <a:xfrm>
            <a:off x="362725" y="125725"/>
            <a:ext cx="2040600" cy="378300"/>
          </a:xfrm>
          <a:prstGeom prst="rect">
            <a:avLst/>
          </a:prstGeom>
          <a:noFill/>
          <a:ln>
            <a:noFill/>
          </a:ln>
        </p:spPr>
        <p:txBody>
          <a:bodyPr anchorCtr="0" anchor="ctr" bIns="91425" lIns="91425" rIns="91425" tIns="91425">
            <a:noAutofit/>
          </a:bodyPr>
          <a:lstStyle/>
          <a:p>
            <a:pPr lvl="0" rtl="0">
              <a:lnSpc>
                <a:spcPct val="115000"/>
              </a:lnSpc>
              <a:spcBef>
                <a:spcPts val="1000"/>
              </a:spcBef>
              <a:buClr>
                <a:schemeClr val="dk1"/>
              </a:buClr>
              <a:buFont typeface="Arial"/>
              <a:buNone/>
            </a:pPr>
            <a:r>
              <a:rPr b="1" lang="en">
                <a:solidFill>
                  <a:schemeClr val="dk1"/>
                </a:solidFill>
                <a:latin typeface="Roboto Condensed"/>
                <a:ea typeface="Roboto Condensed"/>
                <a:cs typeface="Roboto Condensed"/>
                <a:sym typeface="Roboto Condensed"/>
              </a:rPr>
              <a:t>Page Object strategy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89" name="Shape 389"/>
        <p:cNvGrpSpPr/>
        <p:nvPr/>
      </p:nvGrpSpPr>
      <p:grpSpPr>
        <a:xfrm>
          <a:off x="0" y="0"/>
          <a:ext cx="0" cy="0"/>
          <a:chOff x="0" y="0"/>
          <a:chExt cx="0" cy="0"/>
        </a:xfrm>
      </p:grpSpPr>
      <p:sp>
        <p:nvSpPr>
          <p:cNvPr id="390" name="Shape 390"/>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391" name="Shape 391"/>
          <p:cNvGrpSpPr/>
          <p:nvPr/>
        </p:nvGrpSpPr>
        <p:grpSpPr>
          <a:xfrm>
            <a:off x="-50" y="2"/>
            <a:ext cx="9144100" cy="38326"/>
            <a:chOff x="-50" y="4"/>
            <a:chExt cx="9144100" cy="69900"/>
          </a:xfrm>
        </p:grpSpPr>
        <p:sp>
          <p:nvSpPr>
            <p:cNvPr id="392" name="Shape 392"/>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93" name="Shape 393"/>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94" name="Shape 394"/>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95" name="Shape 395"/>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96" name="Shape 396"/>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97" name="Shape 397"/>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98" name="Shape 398"/>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99" name="Shape 399"/>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00" name="Shape 400"/>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01" name="Shape 401"/>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02" name="Shape 402"/>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03" name="Shape 403"/>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404" name="Shape 404"/>
          <p:cNvSpPr/>
          <p:nvPr/>
        </p:nvSpPr>
        <p:spPr>
          <a:xfrm>
            <a:off x="-29875" y="125725"/>
            <a:ext cx="29619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405" name="Shape 405"/>
          <p:cNvSpPr txBox="1"/>
          <p:nvPr/>
        </p:nvSpPr>
        <p:spPr>
          <a:xfrm>
            <a:off x="362725" y="125725"/>
            <a:ext cx="2040600" cy="378300"/>
          </a:xfrm>
          <a:prstGeom prst="rect">
            <a:avLst/>
          </a:prstGeom>
          <a:noFill/>
          <a:ln>
            <a:noFill/>
          </a:ln>
        </p:spPr>
        <p:txBody>
          <a:bodyPr anchorCtr="0" anchor="ctr" bIns="91425" lIns="91425" rIns="91425" tIns="91425">
            <a:noAutofit/>
          </a:bodyPr>
          <a:lstStyle/>
          <a:p>
            <a:pPr lvl="0" rtl="0">
              <a:lnSpc>
                <a:spcPct val="115000"/>
              </a:lnSpc>
              <a:spcBef>
                <a:spcPts val="1000"/>
              </a:spcBef>
              <a:buClr>
                <a:schemeClr val="dk1"/>
              </a:buClr>
              <a:buFont typeface="Arial"/>
              <a:buNone/>
            </a:pPr>
            <a:r>
              <a:rPr b="1" lang="en">
                <a:solidFill>
                  <a:schemeClr val="dk1"/>
                </a:solidFill>
                <a:latin typeface="Roboto Condensed"/>
                <a:ea typeface="Roboto Condensed"/>
                <a:cs typeface="Roboto Condensed"/>
                <a:sym typeface="Roboto Condensed"/>
              </a:rPr>
              <a:t>Page Object strategy</a:t>
            </a:r>
          </a:p>
        </p:txBody>
      </p:sp>
      <p:sp>
        <p:nvSpPr>
          <p:cNvPr id="406" name="Shape 406"/>
          <p:cNvSpPr txBox="1"/>
          <p:nvPr/>
        </p:nvSpPr>
        <p:spPr>
          <a:xfrm>
            <a:off x="574000" y="907675"/>
            <a:ext cx="7768500" cy="29175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38761D"/>
              </a:buClr>
              <a:buFont typeface="Roboto Condensed"/>
              <a:buChar char="✓"/>
            </a:pPr>
            <a:r>
              <a:rPr b="1" lang="en">
                <a:solidFill>
                  <a:schemeClr val="dk1"/>
                </a:solidFill>
                <a:latin typeface="Roboto Condensed"/>
                <a:ea typeface="Roboto Condensed"/>
                <a:cs typeface="Roboto Condensed"/>
                <a:sym typeface="Roboto Condensed"/>
              </a:rPr>
              <a:t>Under no circumstances, the web elements are allowed to exit the Page Object scope.</a:t>
            </a:r>
          </a:p>
          <a:p>
            <a:pPr lvl="0" rtl="0">
              <a:lnSpc>
                <a:spcPct val="115000"/>
              </a:lnSpc>
              <a:spcBef>
                <a:spcPts val="0"/>
              </a:spcBef>
              <a:buNone/>
            </a:pPr>
            <a:r>
              <a:t/>
            </a:r>
            <a:endParaRPr b="1">
              <a:solidFill>
                <a:schemeClr val="dk1"/>
              </a:solidFill>
              <a:latin typeface="Roboto Condensed"/>
              <a:ea typeface="Roboto Condensed"/>
              <a:cs typeface="Roboto Condensed"/>
              <a:sym typeface="Roboto Condensed"/>
            </a:endParaRPr>
          </a:p>
          <a:p>
            <a:pPr indent="-228600" lvl="0" marL="457200" rtl="0">
              <a:lnSpc>
                <a:spcPct val="115000"/>
              </a:lnSpc>
              <a:spcBef>
                <a:spcPts val="0"/>
              </a:spcBef>
              <a:buClr>
                <a:srgbClr val="38761D"/>
              </a:buClr>
              <a:buFont typeface="Roboto Condensed"/>
              <a:buChar char="✓"/>
            </a:pPr>
            <a:r>
              <a:rPr b="1" lang="en">
                <a:solidFill>
                  <a:schemeClr val="dk1"/>
                </a:solidFill>
                <a:latin typeface="Roboto Condensed"/>
                <a:ea typeface="Roboto Condensed"/>
                <a:cs typeface="Roboto Condensed"/>
                <a:sym typeface="Roboto Condensed"/>
              </a:rPr>
              <a:t>Do not</a:t>
            </a:r>
            <a:r>
              <a:rPr b="1" i="1" lang="en">
                <a:solidFill>
                  <a:schemeClr val="dk1"/>
                </a:solidFill>
                <a:latin typeface="Roboto Condensed"/>
                <a:ea typeface="Roboto Condensed"/>
                <a:cs typeface="Roboto Condensed"/>
                <a:sym typeface="Roboto Condensed"/>
              </a:rPr>
              <a:t> </a:t>
            </a:r>
            <a:r>
              <a:rPr b="1" lang="en">
                <a:solidFill>
                  <a:schemeClr val="dk1"/>
                </a:solidFill>
                <a:latin typeface="Roboto Condensed"/>
                <a:ea typeface="Roboto Condensed"/>
                <a:cs typeface="Roboto Condensed"/>
                <a:sym typeface="Roboto Condensed"/>
              </a:rPr>
              <a:t>expose WebDriver nor WebElement instances to tests.</a:t>
            </a:r>
          </a:p>
          <a:p>
            <a:pPr lvl="0" rtl="0">
              <a:lnSpc>
                <a:spcPct val="115000"/>
              </a:lnSpc>
              <a:spcBef>
                <a:spcPts val="0"/>
              </a:spcBef>
              <a:buNone/>
            </a:pPr>
            <a:r>
              <a:t/>
            </a:r>
            <a:endParaRPr b="1">
              <a:solidFill>
                <a:schemeClr val="dk1"/>
              </a:solidFill>
              <a:latin typeface="Roboto Condensed"/>
              <a:ea typeface="Roboto Condensed"/>
              <a:cs typeface="Roboto Condensed"/>
              <a:sym typeface="Roboto Condensed"/>
            </a:endParaRPr>
          </a:p>
          <a:p>
            <a:pPr indent="-228600" lvl="0" marL="457200" rtl="0">
              <a:lnSpc>
                <a:spcPct val="115000"/>
              </a:lnSpc>
              <a:spcBef>
                <a:spcPts val="0"/>
              </a:spcBef>
              <a:buClr>
                <a:srgbClr val="38761D"/>
              </a:buClr>
              <a:buFont typeface="Roboto Condensed"/>
              <a:buChar char="✓"/>
            </a:pPr>
            <a:r>
              <a:rPr lang="en">
                <a:solidFill>
                  <a:schemeClr val="dk1"/>
                </a:solidFill>
                <a:latin typeface="Roboto Condensed"/>
                <a:ea typeface="Roboto Condensed"/>
                <a:cs typeface="Roboto Condensed"/>
                <a:sym typeface="Roboto Condensed"/>
              </a:rPr>
              <a:t>Usage of WebDriver is an </a:t>
            </a:r>
            <a:r>
              <a:rPr lang="en" u="sng">
                <a:solidFill>
                  <a:schemeClr val="dk1"/>
                </a:solidFill>
                <a:latin typeface="Roboto Condensed"/>
                <a:ea typeface="Roboto Condensed"/>
                <a:cs typeface="Roboto Condensed"/>
                <a:sym typeface="Roboto Condensed"/>
              </a:rPr>
              <a:t>implementation detail</a:t>
            </a:r>
            <a:r>
              <a:rPr lang="en">
                <a:solidFill>
                  <a:schemeClr val="dk1"/>
                </a:solidFill>
                <a:latin typeface="Roboto Condensed"/>
                <a:ea typeface="Roboto Condensed"/>
                <a:cs typeface="Roboto Condensed"/>
                <a:sym typeface="Roboto Condensed"/>
              </a:rPr>
              <a:t> and, therefore, tests do not need to know what we are using to map test syntaxis to browser actions.</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indent="-228600" lvl="0" marL="457200" rtl="0">
              <a:lnSpc>
                <a:spcPct val="115000"/>
              </a:lnSpc>
              <a:spcBef>
                <a:spcPts val="0"/>
              </a:spcBef>
              <a:buClr>
                <a:srgbClr val="38761D"/>
              </a:buClr>
              <a:buFont typeface="Roboto Condensed"/>
              <a:buChar char="✓"/>
            </a:pPr>
            <a:r>
              <a:rPr lang="en">
                <a:solidFill>
                  <a:schemeClr val="dk1"/>
                </a:solidFill>
                <a:latin typeface="Roboto Condensed"/>
                <a:ea typeface="Roboto Condensed"/>
                <a:cs typeface="Roboto Condensed"/>
                <a:sym typeface="Roboto Condensed"/>
              </a:rPr>
              <a:t>If tomorrow you want to replace WebDriver with the “next new cool technology” you will need to rewrite every test, despite the test did not change at all.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11" name="Shape 411"/>
        <p:cNvGrpSpPr/>
        <p:nvPr/>
      </p:nvGrpSpPr>
      <p:grpSpPr>
        <a:xfrm>
          <a:off x="0" y="0"/>
          <a:ext cx="0" cy="0"/>
          <a:chOff x="0" y="0"/>
          <a:chExt cx="0" cy="0"/>
        </a:xfrm>
      </p:grpSpPr>
      <p:sp>
        <p:nvSpPr>
          <p:cNvPr id="412" name="Shape 412"/>
          <p:cNvSpPr txBox="1"/>
          <p:nvPr/>
        </p:nvSpPr>
        <p:spPr>
          <a:xfrm>
            <a:off x="574000" y="907675"/>
            <a:ext cx="7768500" cy="3582000"/>
          </a:xfrm>
          <a:prstGeom prst="rect">
            <a:avLst/>
          </a:prstGeom>
          <a:noFill/>
          <a:ln>
            <a:noFill/>
          </a:ln>
        </p:spPr>
        <p:txBody>
          <a:bodyPr anchorCtr="0" anchor="t" bIns="91425" lIns="91425" rIns="91425" tIns="91425">
            <a:noAutofit/>
          </a:bodyPr>
          <a:lstStyle/>
          <a:p>
            <a:pPr indent="-311150" lvl="0" marL="457200" rtl="0">
              <a:lnSpc>
                <a:spcPct val="115000"/>
              </a:lnSpc>
              <a:spcBef>
                <a:spcPts val="0"/>
              </a:spcBef>
              <a:buClr>
                <a:srgbClr val="38761D"/>
              </a:buClr>
              <a:buSzPct val="100000"/>
              <a:buFont typeface="Roboto Condensed"/>
              <a:buChar char="✓"/>
            </a:pPr>
            <a:r>
              <a:rPr lang="en" sz="1300">
                <a:solidFill>
                  <a:schemeClr val="dk1"/>
                </a:solidFill>
                <a:latin typeface="Roboto Condensed"/>
                <a:ea typeface="Roboto Condensed"/>
                <a:cs typeface="Roboto Condensed"/>
                <a:sym typeface="Roboto Condensed"/>
              </a:rPr>
              <a:t>Page Object models System Under Test (SUT) pages and its actions and behaviours. </a:t>
            </a:r>
            <a:r>
              <a:rPr b="1" lang="en" sz="1300">
                <a:solidFill>
                  <a:schemeClr val="dk1"/>
                </a:solidFill>
                <a:latin typeface="Roboto Condensed"/>
                <a:ea typeface="Roboto Condensed"/>
                <a:cs typeface="Roboto Condensed"/>
                <a:sym typeface="Roboto Condensed"/>
              </a:rPr>
              <a:t>That’s it</a:t>
            </a:r>
            <a:r>
              <a:rPr lang="en" sz="1300">
                <a:solidFill>
                  <a:schemeClr val="dk1"/>
                </a:solidFill>
                <a:latin typeface="Roboto Condensed"/>
                <a:ea typeface="Roboto Condensed"/>
                <a:cs typeface="Roboto Condensed"/>
                <a:sym typeface="Roboto Condensed"/>
              </a:rPr>
              <a:t>. </a:t>
            </a:r>
          </a:p>
          <a:p>
            <a:pPr lvl="0" rtl="0">
              <a:lnSpc>
                <a:spcPct val="115000"/>
              </a:lnSpc>
              <a:spcBef>
                <a:spcPts val="0"/>
              </a:spcBef>
              <a:buClr>
                <a:schemeClr val="dk1"/>
              </a:buClr>
              <a:buFont typeface="Arial"/>
              <a:buNone/>
            </a:pPr>
            <a:r>
              <a:t/>
            </a:r>
            <a:endParaRPr sz="1300">
              <a:solidFill>
                <a:schemeClr val="dk1"/>
              </a:solidFill>
              <a:latin typeface="Roboto Condensed"/>
              <a:ea typeface="Roboto Condensed"/>
              <a:cs typeface="Roboto Condensed"/>
              <a:sym typeface="Roboto Condensed"/>
            </a:endParaRPr>
          </a:p>
          <a:p>
            <a:pPr indent="-311150" lvl="0" marL="457200" rtl="0">
              <a:lnSpc>
                <a:spcPct val="115000"/>
              </a:lnSpc>
              <a:spcBef>
                <a:spcPts val="0"/>
              </a:spcBef>
              <a:buClr>
                <a:srgbClr val="38761D"/>
              </a:buClr>
              <a:buSzPct val="100000"/>
              <a:buFont typeface="Roboto Condensed"/>
              <a:buChar char="✓"/>
            </a:pPr>
            <a:r>
              <a:rPr lang="en" sz="1300">
                <a:solidFill>
                  <a:schemeClr val="dk1"/>
                </a:solidFill>
                <a:latin typeface="Roboto Condensed"/>
                <a:ea typeface="Roboto Condensed"/>
                <a:cs typeface="Roboto Condensed"/>
                <a:sym typeface="Roboto Condensed"/>
              </a:rPr>
              <a:t>Prefer composition over inheritance. Java does not support multiple inheritance either way. This way you can model a module (section of a page) of the SUT in a separated class, and if such module appears in different pages you can still compose it in all your POMs.</a:t>
            </a:r>
          </a:p>
          <a:p>
            <a:pPr lvl="0" rtl="0">
              <a:lnSpc>
                <a:spcPct val="115000"/>
              </a:lnSpc>
              <a:spcBef>
                <a:spcPts val="0"/>
              </a:spcBef>
              <a:buClr>
                <a:schemeClr val="dk1"/>
              </a:buClr>
              <a:buFont typeface="Arial"/>
              <a:buNone/>
            </a:pPr>
            <a:r>
              <a:t/>
            </a:r>
            <a:endParaRPr sz="1300">
              <a:solidFill>
                <a:schemeClr val="dk1"/>
              </a:solidFill>
              <a:latin typeface="Roboto Condensed"/>
              <a:ea typeface="Roboto Condensed"/>
              <a:cs typeface="Roboto Condensed"/>
              <a:sym typeface="Roboto Condensed"/>
            </a:endParaRPr>
          </a:p>
          <a:p>
            <a:pPr indent="-311150" lvl="0" marL="457200" rtl="0">
              <a:lnSpc>
                <a:spcPct val="115000"/>
              </a:lnSpc>
              <a:spcBef>
                <a:spcPts val="0"/>
              </a:spcBef>
              <a:buClr>
                <a:srgbClr val="38761D"/>
              </a:buClr>
              <a:buSzPct val="100000"/>
              <a:buChar char="✓"/>
            </a:pPr>
            <a:r>
              <a:rPr lang="en" sz="1300">
                <a:solidFill>
                  <a:schemeClr val="dk1"/>
                </a:solidFill>
                <a:latin typeface="Roboto Condensed"/>
                <a:ea typeface="Roboto Condensed"/>
                <a:cs typeface="Roboto Condensed"/>
                <a:sym typeface="Roboto Condensed"/>
              </a:rPr>
              <a:t>Move functionality (methods) and state (class fields) common to </a:t>
            </a:r>
            <a:r>
              <a:rPr b="1" lang="en" sz="1300">
                <a:solidFill>
                  <a:schemeClr val="dk1"/>
                </a:solidFill>
                <a:latin typeface="Roboto Condensed"/>
                <a:ea typeface="Roboto Condensed"/>
                <a:cs typeface="Roboto Condensed"/>
                <a:sym typeface="Roboto Condensed"/>
              </a:rPr>
              <a:t>all</a:t>
            </a:r>
            <a:r>
              <a:rPr lang="en" sz="1300">
                <a:solidFill>
                  <a:schemeClr val="dk1"/>
                </a:solidFill>
                <a:latin typeface="Roboto Condensed"/>
                <a:ea typeface="Roboto Condensed"/>
                <a:cs typeface="Roboto Condensed"/>
                <a:sym typeface="Roboto Condensed"/>
              </a:rPr>
              <a:t> POMs to an abstract superclass. Make fields private and create accessors for them with protected visibility.</a:t>
            </a:r>
          </a:p>
          <a:p>
            <a:pPr lvl="0" rtl="0">
              <a:lnSpc>
                <a:spcPct val="115000"/>
              </a:lnSpc>
              <a:spcBef>
                <a:spcPts val="0"/>
              </a:spcBef>
              <a:buClr>
                <a:schemeClr val="dk1"/>
              </a:buClr>
              <a:buFont typeface="Arial"/>
              <a:buNone/>
            </a:pPr>
            <a:r>
              <a:t/>
            </a:r>
            <a:endParaRPr sz="1300">
              <a:solidFill>
                <a:schemeClr val="dk1"/>
              </a:solidFill>
              <a:latin typeface="Roboto Condensed"/>
              <a:ea typeface="Roboto Condensed"/>
              <a:cs typeface="Roboto Condensed"/>
              <a:sym typeface="Roboto Condensed"/>
            </a:endParaRPr>
          </a:p>
          <a:p>
            <a:pPr indent="-311150" lvl="0" marL="457200" rtl="0">
              <a:lnSpc>
                <a:spcPct val="115000"/>
              </a:lnSpc>
              <a:spcBef>
                <a:spcPts val="0"/>
              </a:spcBef>
              <a:buClr>
                <a:srgbClr val="38761D"/>
              </a:buClr>
              <a:buSzPct val="100000"/>
              <a:buFont typeface="Roboto Condensed"/>
              <a:buChar char="✓"/>
            </a:pPr>
            <a:r>
              <a:rPr lang="en" sz="1300">
                <a:solidFill>
                  <a:schemeClr val="dk1"/>
                </a:solidFill>
                <a:latin typeface="Roboto Condensed"/>
                <a:ea typeface="Roboto Condensed"/>
                <a:cs typeface="Roboto Condensed"/>
                <a:sym typeface="Roboto Condensed"/>
              </a:rPr>
              <a:t>Each POM should be responsible of initializing its own internals, even WebElements. It is also acceptable to delegate initialization to an abstract superclass.</a:t>
            </a:r>
          </a:p>
          <a:p>
            <a:pPr lvl="0" rtl="0">
              <a:lnSpc>
                <a:spcPct val="115000"/>
              </a:lnSpc>
              <a:spcBef>
                <a:spcPts val="0"/>
              </a:spcBef>
              <a:buClr>
                <a:schemeClr val="dk1"/>
              </a:buClr>
              <a:buFont typeface="Arial"/>
              <a:buNone/>
            </a:pPr>
            <a:r>
              <a:t/>
            </a:r>
            <a:endParaRPr sz="1300">
              <a:solidFill>
                <a:schemeClr val="dk1"/>
              </a:solidFill>
              <a:latin typeface="Roboto Condensed"/>
              <a:ea typeface="Roboto Condensed"/>
              <a:cs typeface="Roboto Condensed"/>
              <a:sym typeface="Roboto Condensed"/>
            </a:endParaRPr>
          </a:p>
          <a:p>
            <a:pPr indent="-311150" lvl="0" marL="457200" rtl="0">
              <a:lnSpc>
                <a:spcPct val="115000"/>
              </a:lnSpc>
              <a:spcBef>
                <a:spcPts val="0"/>
              </a:spcBef>
              <a:buClr>
                <a:srgbClr val="FF0000"/>
              </a:buClr>
              <a:buSzPct val="100000"/>
              <a:buFont typeface="Roboto Condensed"/>
              <a:buChar char="🚫"/>
            </a:pPr>
            <a:r>
              <a:rPr lang="en" sz="1300">
                <a:solidFill>
                  <a:schemeClr val="dk1"/>
                </a:solidFill>
                <a:latin typeface="Roboto Condensed"/>
                <a:ea typeface="Roboto Condensed"/>
                <a:cs typeface="Roboto Condensed"/>
                <a:sym typeface="Roboto Condensed"/>
              </a:rPr>
              <a:t>Except on </a:t>
            </a:r>
            <a:r>
              <a:rPr i="1" lang="en" sz="1300">
                <a:solidFill>
                  <a:schemeClr val="dk1"/>
                </a:solidFill>
                <a:latin typeface="Roboto Condensed"/>
                <a:ea typeface="Roboto Condensed"/>
                <a:cs typeface="Roboto Condensed"/>
                <a:sym typeface="Roboto Condensed"/>
              </a:rPr>
              <a:t>rare</a:t>
            </a:r>
            <a:r>
              <a:rPr lang="en" sz="1300">
                <a:solidFill>
                  <a:schemeClr val="dk1"/>
                </a:solidFill>
                <a:latin typeface="Roboto Condensed"/>
                <a:ea typeface="Roboto Condensed"/>
                <a:cs typeface="Roboto Condensed"/>
                <a:sym typeface="Roboto Condensed"/>
              </a:rPr>
              <a:t> occasions, there is no </a:t>
            </a:r>
            <a:r>
              <a:rPr i="1" lang="en" sz="1300">
                <a:solidFill>
                  <a:schemeClr val="dk1"/>
                </a:solidFill>
                <a:latin typeface="Roboto Condensed"/>
                <a:ea typeface="Roboto Condensed"/>
                <a:cs typeface="Roboto Condensed"/>
                <a:sym typeface="Roboto Condensed"/>
              </a:rPr>
              <a:t>real</a:t>
            </a:r>
            <a:r>
              <a:rPr lang="en" sz="1300">
                <a:solidFill>
                  <a:schemeClr val="dk1"/>
                </a:solidFill>
                <a:latin typeface="Roboto Condensed"/>
                <a:ea typeface="Roboto Condensed"/>
                <a:cs typeface="Roboto Condensed"/>
                <a:sym typeface="Roboto Condensed"/>
              </a:rPr>
              <a:t> need for a POM to have constructor arguments.</a:t>
            </a:r>
          </a:p>
          <a:p>
            <a:pPr lvl="0" rtl="0">
              <a:lnSpc>
                <a:spcPct val="115000"/>
              </a:lnSpc>
              <a:spcBef>
                <a:spcPts val="0"/>
              </a:spcBef>
              <a:buClr>
                <a:schemeClr val="dk1"/>
              </a:buClr>
              <a:buFont typeface="Arial"/>
              <a:buNone/>
            </a:pPr>
            <a:r>
              <a:t/>
            </a:r>
            <a:endParaRPr sz="1300">
              <a:solidFill>
                <a:schemeClr val="dk1"/>
              </a:solidFill>
              <a:highlight>
                <a:srgbClr val="FFFFFF"/>
              </a:highlight>
              <a:latin typeface="Roboto Condensed"/>
              <a:ea typeface="Roboto Condensed"/>
              <a:cs typeface="Roboto Condensed"/>
              <a:sym typeface="Roboto Condensed"/>
            </a:endParaRPr>
          </a:p>
          <a:p>
            <a:pPr indent="-311150" lvl="0" marL="457200" rtl="0">
              <a:lnSpc>
                <a:spcPct val="115000"/>
              </a:lnSpc>
              <a:spcBef>
                <a:spcPts val="0"/>
              </a:spcBef>
              <a:buClr>
                <a:srgbClr val="38761D"/>
              </a:buClr>
              <a:buSzPct val="100000"/>
              <a:buChar char="✓"/>
            </a:pPr>
            <a:r>
              <a:rPr lang="en" sz="1300">
                <a:solidFill>
                  <a:schemeClr val="dk1"/>
                </a:solidFill>
                <a:latin typeface="Roboto Condensed"/>
                <a:ea typeface="Roboto Condensed"/>
                <a:cs typeface="Roboto Condensed"/>
                <a:sym typeface="Roboto Condensed"/>
              </a:rPr>
              <a:t>Page navigation operations such as: back(), forward(), refresh(), stop() and maybe even deleteCookies() should be present in the abstract superclass common to all Page Object classes. Again, </a:t>
            </a:r>
            <a:r>
              <a:rPr lang="en" sz="1300" u="sng">
                <a:solidFill>
                  <a:schemeClr val="dk1"/>
                </a:solidFill>
                <a:latin typeface="Roboto Condensed"/>
                <a:ea typeface="Roboto Condensed"/>
                <a:cs typeface="Roboto Condensed"/>
                <a:sym typeface="Roboto Condensed"/>
              </a:rPr>
              <a:t>composed</a:t>
            </a:r>
            <a:r>
              <a:rPr lang="en" sz="1300">
                <a:solidFill>
                  <a:schemeClr val="dk1"/>
                </a:solidFill>
                <a:latin typeface="Roboto Condensed"/>
                <a:ea typeface="Roboto Condensed"/>
                <a:cs typeface="Roboto Condensed"/>
                <a:sym typeface="Roboto Condensed"/>
              </a:rPr>
              <a:t> via appropriate holders like: Navigation and Cookies.</a:t>
            </a:r>
          </a:p>
        </p:txBody>
      </p:sp>
      <p:sp>
        <p:nvSpPr>
          <p:cNvPr id="413" name="Shape 413"/>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414" name="Shape 414"/>
          <p:cNvGrpSpPr/>
          <p:nvPr/>
        </p:nvGrpSpPr>
        <p:grpSpPr>
          <a:xfrm>
            <a:off x="-50" y="2"/>
            <a:ext cx="9144100" cy="38326"/>
            <a:chOff x="-50" y="4"/>
            <a:chExt cx="9144100" cy="69900"/>
          </a:xfrm>
        </p:grpSpPr>
        <p:sp>
          <p:nvSpPr>
            <p:cNvPr id="415" name="Shape 415"/>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16" name="Shape 416"/>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17" name="Shape 417"/>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18" name="Shape 418"/>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19" name="Shape 419"/>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20" name="Shape 420"/>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21" name="Shape 421"/>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22" name="Shape 422"/>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23" name="Shape 423"/>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24" name="Shape 424"/>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25" name="Shape 425"/>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26" name="Shape 426"/>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427" name="Shape 427"/>
          <p:cNvSpPr/>
          <p:nvPr/>
        </p:nvSpPr>
        <p:spPr>
          <a:xfrm>
            <a:off x="-29875" y="125725"/>
            <a:ext cx="29619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428" name="Shape 428"/>
          <p:cNvSpPr txBox="1"/>
          <p:nvPr/>
        </p:nvSpPr>
        <p:spPr>
          <a:xfrm>
            <a:off x="362725" y="125725"/>
            <a:ext cx="2040600" cy="378300"/>
          </a:xfrm>
          <a:prstGeom prst="rect">
            <a:avLst/>
          </a:prstGeom>
          <a:noFill/>
          <a:ln>
            <a:noFill/>
          </a:ln>
        </p:spPr>
        <p:txBody>
          <a:bodyPr anchorCtr="0" anchor="ctr" bIns="91425" lIns="91425" rIns="91425" tIns="91425">
            <a:noAutofit/>
          </a:bodyPr>
          <a:lstStyle/>
          <a:p>
            <a:pPr lvl="0" rtl="0">
              <a:lnSpc>
                <a:spcPct val="115000"/>
              </a:lnSpc>
              <a:spcBef>
                <a:spcPts val="1000"/>
              </a:spcBef>
              <a:buClr>
                <a:schemeClr val="dk1"/>
              </a:buClr>
              <a:buFont typeface="Arial"/>
              <a:buNone/>
            </a:pPr>
            <a:r>
              <a:rPr b="1" lang="en">
                <a:solidFill>
                  <a:schemeClr val="dk1"/>
                </a:solidFill>
                <a:latin typeface="Roboto Condensed"/>
                <a:ea typeface="Roboto Condensed"/>
                <a:cs typeface="Roboto Condensed"/>
                <a:sym typeface="Roboto Condensed"/>
              </a:rPr>
              <a:t>Page Object strategy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33" name="Shape 433"/>
        <p:cNvGrpSpPr/>
        <p:nvPr/>
      </p:nvGrpSpPr>
      <p:grpSpPr>
        <a:xfrm>
          <a:off x="0" y="0"/>
          <a:ext cx="0" cy="0"/>
          <a:chOff x="0" y="0"/>
          <a:chExt cx="0" cy="0"/>
        </a:xfrm>
      </p:grpSpPr>
      <p:sp>
        <p:nvSpPr>
          <p:cNvPr id="434" name="Shape 434"/>
          <p:cNvSpPr/>
          <p:nvPr/>
        </p:nvSpPr>
        <p:spPr>
          <a:xfrm>
            <a:off x="1971250" y="125725"/>
            <a:ext cx="20214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None/>
            </a:pPr>
            <a:r>
              <a:rPr lang="en">
                <a:solidFill>
                  <a:srgbClr val="FFFFFF"/>
                </a:solidFill>
                <a:latin typeface="Roboto Condensed"/>
                <a:ea typeface="Roboto Condensed"/>
                <a:cs typeface="Roboto Condensed"/>
                <a:sym typeface="Roboto Condensed"/>
              </a:rPr>
              <a:t>Summary</a:t>
            </a:r>
          </a:p>
        </p:txBody>
      </p:sp>
      <p:sp>
        <p:nvSpPr>
          <p:cNvPr id="435" name="Shape 435"/>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436" name="Shape 436"/>
          <p:cNvGrpSpPr/>
          <p:nvPr/>
        </p:nvGrpSpPr>
        <p:grpSpPr>
          <a:xfrm>
            <a:off x="-50" y="2"/>
            <a:ext cx="9144100" cy="38326"/>
            <a:chOff x="-50" y="4"/>
            <a:chExt cx="9144100" cy="69900"/>
          </a:xfrm>
        </p:grpSpPr>
        <p:sp>
          <p:nvSpPr>
            <p:cNvPr id="437" name="Shape 437"/>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38" name="Shape 438"/>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39" name="Shape 439"/>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40" name="Shape 440"/>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41" name="Shape 441"/>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42" name="Shape 442"/>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43" name="Shape 443"/>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44" name="Shape 444"/>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45" name="Shape 445"/>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46" name="Shape 446"/>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47" name="Shape 447"/>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48" name="Shape 448"/>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449" name="Shape 449"/>
          <p:cNvSpPr/>
          <p:nvPr/>
        </p:nvSpPr>
        <p:spPr>
          <a:xfrm>
            <a:off x="-29875" y="125725"/>
            <a:ext cx="23214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450" name="Shape 450"/>
          <p:cNvSpPr txBox="1"/>
          <p:nvPr/>
        </p:nvSpPr>
        <p:spPr>
          <a:xfrm>
            <a:off x="362725" y="125725"/>
            <a:ext cx="2569200" cy="378300"/>
          </a:xfrm>
          <a:prstGeom prst="rect">
            <a:avLst/>
          </a:prstGeom>
          <a:noFill/>
          <a:ln>
            <a:noFill/>
          </a:ln>
        </p:spPr>
        <p:txBody>
          <a:bodyPr anchorCtr="0" anchor="ctr" bIns="91425" lIns="91425" rIns="91425" tIns="91425">
            <a:noAutofit/>
          </a:bodyPr>
          <a:lstStyle/>
          <a:p>
            <a:pPr lvl="0" rtl="0">
              <a:lnSpc>
                <a:spcPct val="115000"/>
              </a:lnSpc>
              <a:spcBef>
                <a:spcPts val="1000"/>
              </a:spcBef>
              <a:buNone/>
            </a:pPr>
            <a:r>
              <a:rPr b="1" lang="en">
                <a:solidFill>
                  <a:schemeClr val="dk1"/>
                </a:solidFill>
                <a:latin typeface="Roboto Condensed"/>
                <a:ea typeface="Roboto Condensed"/>
                <a:cs typeface="Roboto Condensed"/>
                <a:sym typeface="Roboto Condensed"/>
              </a:rPr>
              <a:t>Page Object strategy</a:t>
            </a:r>
            <a:r>
              <a:rPr lang="en">
                <a:solidFill>
                  <a:schemeClr val="dk1"/>
                </a:solidFill>
                <a:latin typeface="Roboto Condensed"/>
                <a:ea typeface="Roboto Condensed"/>
                <a:cs typeface="Roboto Condensed"/>
                <a:sym typeface="Roboto Condensed"/>
              </a:rPr>
              <a:t> </a:t>
            </a:r>
          </a:p>
        </p:txBody>
      </p:sp>
      <p:sp>
        <p:nvSpPr>
          <p:cNvPr id="451" name="Shape 451"/>
          <p:cNvSpPr txBox="1"/>
          <p:nvPr/>
        </p:nvSpPr>
        <p:spPr>
          <a:xfrm>
            <a:off x="574000" y="907675"/>
            <a:ext cx="7768500" cy="2917500"/>
          </a:xfrm>
          <a:prstGeom prst="rect">
            <a:avLst/>
          </a:prstGeom>
          <a:noFill/>
          <a:ln>
            <a:noFill/>
          </a:ln>
        </p:spPr>
        <p:txBody>
          <a:bodyPr anchorCtr="0" anchor="t" bIns="91425" lIns="91425" rIns="91425" tIns="91425">
            <a:noAutofit/>
          </a:bodyPr>
          <a:lstStyle/>
          <a:p>
            <a:pPr indent="-228600" lvl="0" marL="457200" rtl="0">
              <a:lnSpc>
                <a:spcPct val="150000"/>
              </a:lnSpc>
              <a:spcBef>
                <a:spcPts val="0"/>
              </a:spcBef>
              <a:buClr>
                <a:srgbClr val="FF0000"/>
              </a:buClr>
              <a:buFont typeface="Roboto Condensed"/>
              <a:buChar char="🚫"/>
            </a:pPr>
            <a:r>
              <a:rPr b="1" lang="en">
                <a:solidFill>
                  <a:schemeClr val="dk1"/>
                </a:solidFill>
                <a:latin typeface="Roboto Condensed"/>
                <a:ea typeface="Roboto Condensed"/>
                <a:cs typeface="Roboto Condensed"/>
                <a:sym typeface="Roboto Condensed"/>
              </a:rPr>
              <a:t>Do not</a:t>
            </a:r>
            <a:r>
              <a:rPr lang="en">
                <a:solidFill>
                  <a:schemeClr val="dk1"/>
                </a:solidFill>
                <a:latin typeface="Roboto Condensed"/>
                <a:ea typeface="Roboto Condensed"/>
                <a:cs typeface="Roboto Condensed"/>
                <a:sym typeface="Roboto Condensed"/>
              </a:rPr>
              <a:t> expose the internals of the page</a:t>
            </a:r>
          </a:p>
          <a:p>
            <a:pPr indent="-228600" lvl="0" marL="457200" rtl="0">
              <a:lnSpc>
                <a:spcPct val="150000"/>
              </a:lnSpc>
              <a:spcBef>
                <a:spcPts val="0"/>
              </a:spcBef>
              <a:buClr>
                <a:srgbClr val="FF0000"/>
              </a:buClr>
              <a:buFont typeface="Roboto Condensed"/>
              <a:buChar char="🚫"/>
            </a:pPr>
            <a:r>
              <a:rPr b="1" lang="en">
                <a:solidFill>
                  <a:schemeClr val="dk1"/>
                </a:solidFill>
                <a:latin typeface="Roboto Condensed"/>
                <a:ea typeface="Roboto Condensed"/>
                <a:cs typeface="Roboto Condensed"/>
                <a:sym typeface="Roboto Condensed"/>
              </a:rPr>
              <a:t>Avoid</a:t>
            </a:r>
            <a:r>
              <a:rPr lang="en">
                <a:solidFill>
                  <a:schemeClr val="dk1"/>
                </a:solidFill>
                <a:latin typeface="Roboto Condensed"/>
                <a:ea typeface="Roboto Condensed"/>
                <a:cs typeface="Roboto Condensed"/>
                <a:sym typeface="Roboto Condensed"/>
              </a:rPr>
              <a:t> doing assertions in POMs</a:t>
            </a:r>
          </a:p>
          <a:p>
            <a:pPr indent="-228600" lvl="0" marL="457200" rtl="0">
              <a:lnSpc>
                <a:spcPct val="150000"/>
              </a:lnSpc>
              <a:spcBef>
                <a:spcPts val="0"/>
              </a:spcBef>
              <a:buClr>
                <a:srgbClr val="38761D"/>
              </a:buClr>
              <a:buFont typeface="Roboto Condensed"/>
              <a:buChar char="✓"/>
            </a:pPr>
            <a:r>
              <a:rPr lang="en">
                <a:solidFill>
                  <a:schemeClr val="dk1"/>
                </a:solidFill>
                <a:latin typeface="Roboto Condensed"/>
                <a:ea typeface="Roboto Condensed"/>
                <a:cs typeface="Roboto Condensed"/>
                <a:sym typeface="Roboto Condensed"/>
              </a:rPr>
              <a:t>The public methods represent the services that the page offers</a:t>
            </a:r>
          </a:p>
          <a:p>
            <a:pPr indent="-228600" lvl="0" marL="457200" rtl="0">
              <a:lnSpc>
                <a:spcPct val="150000"/>
              </a:lnSpc>
              <a:spcBef>
                <a:spcPts val="0"/>
              </a:spcBef>
              <a:buClr>
                <a:srgbClr val="38761D"/>
              </a:buClr>
              <a:buChar char="✓"/>
            </a:pPr>
            <a:r>
              <a:rPr lang="en">
                <a:solidFill>
                  <a:schemeClr val="dk1"/>
                </a:solidFill>
                <a:latin typeface="Roboto Condensed"/>
                <a:ea typeface="Roboto Condensed"/>
                <a:cs typeface="Roboto Condensed"/>
                <a:sym typeface="Roboto Condensed"/>
              </a:rPr>
              <a:t>Non getter methods return other POMs, or </a:t>
            </a:r>
            <a:r>
              <a:rPr i="1" lang="en">
                <a:solidFill>
                  <a:schemeClr val="dk1"/>
                </a:solidFill>
                <a:latin typeface="Roboto Condensed"/>
                <a:ea typeface="Roboto Condensed"/>
                <a:cs typeface="Roboto Condensed"/>
                <a:sym typeface="Roboto Condensed"/>
              </a:rPr>
              <a:t>itself</a:t>
            </a:r>
            <a:r>
              <a:rPr lang="en">
                <a:solidFill>
                  <a:schemeClr val="dk1"/>
                </a:solidFill>
                <a:latin typeface="Roboto Condensed"/>
                <a:ea typeface="Roboto Condensed"/>
                <a:cs typeface="Roboto Condensed"/>
                <a:sym typeface="Roboto Condensed"/>
              </a:rPr>
              <a:t> (this).</a:t>
            </a:r>
          </a:p>
          <a:p>
            <a:pPr indent="-228600" lvl="0" marL="457200" rtl="0">
              <a:lnSpc>
                <a:spcPct val="150000"/>
              </a:lnSpc>
              <a:spcBef>
                <a:spcPts val="0"/>
              </a:spcBef>
              <a:buClr>
                <a:srgbClr val="38761D"/>
              </a:buClr>
              <a:buFont typeface="Roboto Condensed"/>
              <a:buChar char="✓"/>
            </a:pPr>
            <a:r>
              <a:rPr lang="en">
                <a:solidFill>
                  <a:schemeClr val="dk1"/>
                </a:solidFill>
                <a:latin typeface="Roboto Condensed"/>
                <a:ea typeface="Roboto Condensed"/>
                <a:cs typeface="Roboto Condensed"/>
                <a:sym typeface="Roboto Condensed"/>
              </a:rPr>
              <a:t>Getter methods return primitives and objects but </a:t>
            </a:r>
            <a:r>
              <a:rPr b="1" lang="en">
                <a:solidFill>
                  <a:schemeClr val="dk1"/>
                </a:solidFill>
                <a:latin typeface="Roboto Condensed"/>
                <a:ea typeface="Roboto Condensed"/>
                <a:cs typeface="Roboto Condensed"/>
                <a:sym typeface="Roboto Condensed"/>
              </a:rPr>
              <a:t>not</a:t>
            </a:r>
            <a:r>
              <a:rPr lang="en">
                <a:solidFill>
                  <a:schemeClr val="dk1"/>
                </a:solidFill>
                <a:latin typeface="Roboto Condensed"/>
                <a:ea typeface="Roboto Condensed"/>
                <a:cs typeface="Roboto Condensed"/>
                <a:sym typeface="Roboto Condensed"/>
              </a:rPr>
              <a:t> WebElements.</a:t>
            </a:r>
          </a:p>
          <a:p>
            <a:pPr indent="-228600" lvl="0" marL="457200" rtl="0">
              <a:lnSpc>
                <a:spcPct val="150000"/>
              </a:lnSpc>
              <a:spcBef>
                <a:spcPts val="0"/>
              </a:spcBef>
              <a:buClr>
                <a:srgbClr val="38761D"/>
              </a:buClr>
              <a:buFont typeface="Roboto Condensed"/>
              <a:buChar char="✓"/>
            </a:pPr>
            <a:r>
              <a:rPr lang="en">
                <a:solidFill>
                  <a:schemeClr val="dk1"/>
                </a:solidFill>
                <a:latin typeface="Roboto Condensed"/>
                <a:ea typeface="Roboto Condensed"/>
                <a:cs typeface="Roboto Condensed"/>
                <a:sym typeface="Roboto Condensed"/>
              </a:rPr>
              <a:t>A POM needs not to represent an </a:t>
            </a:r>
            <a:r>
              <a:rPr i="1" lang="en">
                <a:solidFill>
                  <a:schemeClr val="dk1"/>
                </a:solidFill>
                <a:latin typeface="Roboto Condensed"/>
                <a:ea typeface="Roboto Condensed"/>
                <a:cs typeface="Roboto Condensed"/>
                <a:sym typeface="Roboto Condensed"/>
              </a:rPr>
              <a:t>entire</a:t>
            </a:r>
            <a:r>
              <a:rPr lang="en">
                <a:solidFill>
                  <a:schemeClr val="dk1"/>
                </a:solidFill>
                <a:latin typeface="Roboto Condensed"/>
                <a:ea typeface="Roboto Condensed"/>
                <a:cs typeface="Roboto Condensed"/>
                <a:sym typeface="Roboto Condensed"/>
              </a:rPr>
              <a:t> page</a:t>
            </a:r>
          </a:p>
          <a:p>
            <a:pPr indent="-228600" lvl="0" marL="457200" rtl="0">
              <a:lnSpc>
                <a:spcPct val="150000"/>
              </a:lnSpc>
              <a:spcBef>
                <a:spcPts val="0"/>
              </a:spcBef>
              <a:buClr>
                <a:srgbClr val="38761D"/>
              </a:buClr>
              <a:buFont typeface="Roboto Condensed"/>
              <a:buChar char="✓"/>
            </a:pPr>
            <a:r>
              <a:rPr lang="en">
                <a:solidFill>
                  <a:schemeClr val="dk1"/>
                </a:solidFill>
                <a:latin typeface="Roboto Condensed"/>
                <a:ea typeface="Roboto Condensed"/>
                <a:cs typeface="Roboto Condensed"/>
                <a:sym typeface="Roboto Condensed"/>
              </a:rPr>
              <a:t>Different results for the same action are modelled as different methods</a:t>
            </a:r>
          </a:p>
          <a:p>
            <a:pPr lvl="0" rtl="0">
              <a:spcBef>
                <a:spcPts val="0"/>
              </a:spcBef>
              <a:buNone/>
            </a:pPr>
            <a:r>
              <a:t/>
            </a:r>
            <a:endParaRPr sz="1800">
              <a:solidFill>
                <a:srgbClr val="434343"/>
              </a:solidFill>
              <a:latin typeface="Roboto Condensed"/>
              <a:ea typeface="Roboto Condensed"/>
              <a:cs typeface="Roboto Condensed"/>
              <a:sym typeface="Roboto Condensed"/>
            </a:endParaRPr>
          </a:p>
          <a:p>
            <a:pPr lvl="0" rtl="0" algn="just">
              <a:lnSpc>
                <a:spcPct val="115000"/>
              </a:lnSpc>
              <a:spcBef>
                <a:spcPts val="0"/>
              </a:spcBef>
              <a:spcAft>
                <a:spcPts val="1000"/>
              </a:spcAft>
              <a:buClr>
                <a:schemeClr val="dk1"/>
              </a:buClr>
              <a:buFont typeface="Arial"/>
              <a:buNone/>
            </a:pPr>
            <a:r>
              <a:t/>
            </a:r>
            <a:endParaRPr>
              <a:solidFill>
                <a:srgbClr val="434343"/>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56" name="Shape 456"/>
        <p:cNvGrpSpPr/>
        <p:nvPr/>
      </p:nvGrpSpPr>
      <p:grpSpPr>
        <a:xfrm>
          <a:off x="0" y="0"/>
          <a:ext cx="0" cy="0"/>
          <a:chOff x="0" y="0"/>
          <a:chExt cx="0" cy="0"/>
        </a:xfrm>
      </p:grpSpPr>
      <p:sp>
        <p:nvSpPr>
          <p:cNvPr id="457" name="Shape 457"/>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458" name="Shape 458"/>
          <p:cNvGrpSpPr/>
          <p:nvPr/>
        </p:nvGrpSpPr>
        <p:grpSpPr>
          <a:xfrm>
            <a:off x="-50" y="2"/>
            <a:ext cx="9144100" cy="38326"/>
            <a:chOff x="-50" y="4"/>
            <a:chExt cx="9144100" cy="69900"/>
          </a:xfrm>
        </p:grpSpPr>
        <p:sp>
          <p:nvSpPr>
            <p:cNvPr id="459" name="Shape 459"/>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60" name="Shape 460"/>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61" name="Shape 461"/>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62" name="Shape 462"/>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63" name="Shape 463"/>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64" name="Shape 464"/>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65" name="Shape 465"/>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66" name="Shape 466"/>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67" name="Shape 467"/>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68" name="Shape 468"/>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69" name="Shape 469"/>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70" name="Shape 470"/>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471" name="Shape 471"/>
          <p:cNvSpPr/>
          <p:nvPr/>
        </p:nvSpPr>
        <p:spPr>
          <a:xfrm>
            <a:off x="-29875" y="125725"/>
            <a:ext cx="29619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472" name="Shape 472"/>
          <p:cNvSpPr txBox="1"/>
          <p:nvPr/>
        </p:nvSpPr>
        <p:spPr>
          <a:xfrm>
            <a:off x="362725" y="125725"/>
            <a:ext cx="2040600" cy="378300"/>
          </a:xfrm>
          <a:prstGeom prst="rect">
            <a:avLst/>
          </a:prstGeom>
          <a:noFill/>
          <a:ln>
            <a:noFill/>
          </a:ln>
        </p:spPr>
        <p:txBody>
          <a:bodyPr anchorCtr="0" anchor="ctr" bIns="91425" lIns="91425" rIns="91425" tIns="91425">
            <a:noAutofit/>
          </a:bodyPr>
          <a:lstStyle/>
          <a:p>
            <a:pPr lvl="0" rtl="0">
              <a:lnSpc>
                <a:spcPct val="115000"/>
              </a:lnSpc>
              <a:spcBef>
                <a:spcPts val="1000"/>
              </a:spcBef>
              <a:buClr>
                <a:schemeClr val="dk1"/>
              </a:buClr>
              <a:buFont typeface="Arial"/>
              <a:buNone/>
            </a:pPr>
            <a:r>
              <a:rPr b="1" lang="en">
                <a:solidFill>
                  <a:schemeClr val="dk1"/>
                </a:solidFill>
                <a:latin typeface="Roboto Condensed"/>
                <a:ea typeface="Roboto Condensed"/>
                <a:cs typeface="Roboto Condensed"/>
                <a:sym typeface="Roboto Condensed"/>
              </a:rPr>
              <a:t>Page Object strategy</a:t>
            </a:r>
          </a:p>
        </p:txBody>
      </p:sp>
      <p:sp>
        <p:nvSpPr>
          <p:cNvPr id="473" name="Shape 473"/>
          <p:cNvSpPr txBox="1"/>
          <p:nvPr/>
        </p:nvSpPr>
        <p:spPr>
          <a:xfrm>
            <a:off x="574000" y="907675"/>
            <a:ext cx="7768500" cy="37254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a:solidFill>
                  <a:schemeClr val="dk1"/>
                </a:solidFill>
                <a:latin typeface="Roboto Condensed"/>
                <a:ea typeface="Roboto Condensed"/>
                <a:cs typeface="Roboto Condensed"/>
                <a:sym typeface="Roboto Condensed"/>
              </a:rPr>
              <a:t>Locators are </a:t>
            </a:r>
            <a:r>
              <a:rPr i="1" lang="en">
                <a:solidFill>
                  <a:schemeClr val="dk1"/>
                </a:solidFill>
                <a:latin typeface="Roboto Condensed"/>
                <a:ea typeface="Roboto Condensed"/>
                <a:cs typeface="Roboto Condensed"/>
                <a:sym typeface="Roboto Condensed"/>
              </a:rPr>
              <a:t>mostly</a:t>
            </a:r>
            <a:r>
              <a:rPr lang="en">
                <a:solidFill>
                  <a:schemeClr val="dk1"/>
                </a:solidFill>
                <a:latin typeface="Roboto Condensed"/>
                <a:ea typeface="Roboto Condensed"/>
                <a:cs typeface="Roboto Condensed"/>
                <a:sym typeface="Roboto Condensed"/>
              </a:rPr>
              <a:t> defined using the </a:t>
            </a:r>
            <a:r>
              <a:rPr lang="en">
                <a:solidFill>
                  <a:srgbClr val="BBB529"/>
                </a:solidFill>
                <a:highlight>
                  <a:srgbClr val="2B2B2B"/>
                </a:highlight>
                <a:latin typeface="Roboto Condensed"/>
                <a:ea typeface="Roboto Condensed"/>
                <a:cs typeface="Roboto Condensed"/>
                <a:sym typeface="Roboto Condensed"/>
              </a:rPr>
              <a:t>@FindBy</a:t>
            </a:r>
            <a:r>
              <a:rPr lang="en">
                <a:solidFill>
                  <a:schemeClr val="dk1"/>
                </a:solidFill>
                <a:latin typeface="Roboto Condensed"/>
                <a:ea typeface="Roboto Condensed"/>
                <a:cs typeface="Roboto Condensed"/>
                <a:sym typeface="Roboto Condensed"/>
              </a:rPr>
              <a:t> annotation</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lvl="0" rtl="0">
              <a:spcBef>
                <a:spcPts val="0"/>
              </a:spcBef>
              <a:buNone/>
            </a:pPr>
            <a:r>
              <a:rPr lang="en" sz="1200">
                <a:solidFill>
                  <a:srgbClr val="CC7832"/>
                </a:solidFill>
                <a:highlight>
                  <a:srgbClr val="2B2B2B"/>
                </a:highlight>
                <a:latin typeface="Courier New"/>
                <a:ea typeface="Courier New"/>
                <a:cs typeface="Courier New"/>
                <a:sym typeface="Courier New"/>
              </a:rPr>
              <a:t>class </a:t>
            </a:r>
            <a:r>
              <a:rPr lang="en" sz="1200">
                <a:solidFill>
                  <a:srgbClr val="A9B7C6"/>
                </a:solidFill>
                <a:highlight>
                  <a:srgbClr val="2B2B2B"/>
                </a:highlight>
                <a:latin typeface="Courier New"/>
                <a:ea typeface="Courier New"/>
                <a:cs typeface="Courier New"/>
                <a:sym typeface="Courier New"/>
              </a:rPr>
              <a:t>APom </a:t>
            </a:r>
            <a:r>
              <a:rPr lang="en" sz="1200">
                <a:solidFill>
                  <a:srgbClr val="CC7832"/>
                </a:solidFill>
                <a:highlight>
                  <a:srgbClr val="2B2B2B"/>
                </a:highlight>
                <a:latin typeface="Courier New"/>
                <a:ea typeface="Courier New"/>
                <a:cs typeface="Courier New"/>
                <a:sym typeface="Courier New"/>
              </a:rPr>
              <a:t>extends </a:t>
            </a:r>
            <a:r>
              <a:rPr lang="en" sz="1200">
                <a:solidFill>
                  <a:srgbClr val="A9B7C6"/>
                </a:solidFill>
                <a:highlight>
                  <a:srgbClr val="2B2B2B"/>
                </a:highlight>
                <a:latin typeface="Courier New"/>
                <a:ea typeface="Courier New"/>
                <a:cs typeface="Courier New"/>
                <a:sym typeface="Courier New"/>
              </a:rPr>
              <a:t>BasePage {</a:t>
            </a:r>
          </a:p>
          <a:p>
            <a:pPr lvl="0" rtl="0">
              <a:spcBef>
                <a:spcPts val="0"/>
              </a:spcBef>
              <a:buNone/>
            </a:pPr>
            <a:r>
              <a:rPr lang="en" sz="1200">
                <a:solidFill>
                  <a:srgbClr val="A9B7C6"/>
                </a:solidFill>
                <a:highlight>
                  <a:srgbClr val="2B2B2B"/>
                </a:highlight>
                <a:latin typeface="Courier New"/>
                <a:ea typeface="Courier New"/>
                <a:cs typeface="Courier New"/>
                <a:sym typeface="Courier New"/>
              </a:rPr>
              <a:t>   </a:t>
            </a:r>
            <a:r>
              <a:rPr lang="en" sz="1200">
                <a:solidFill>
                  <a:srgbClr val="BBB529"/>
                </a:solidFill>
                <a:highlight>
                  <a:srgbClr val="2B2B2B"/>
                </a:highlight>
                <a:latin typeface="Courier New"/>
                <a:ea typeface="Courier New"/>
                <a:cs typeface="Courier New"/>
                <a:sym typeface="Courier New"/>
              </a:rPr>
              <a:t>@FindBy</a:t>
            </a:r>
            <a:r>
              <a:rPr lang="en" sz="1200">
                <a:solidFill>
                  <a:srgbClr val="A9B7C6"/>
                </a:solidFill>
                <a:highlight>
                  <a:srgbClr val="2B2B2B"/>
                </a:highlight>
                <a:latin typeface="Courier New"/>
                <a:ea typeface="Courier New"/>
                <a:cs typeface="Courier New"/>
                <a:sym typeface="Courier New"/>
              </a:rPr>
              <a:t>(</a:t>
            </a:r>
            <a:r>
              <a:rPr lang="en" sz="1200">
                <a:solidFill>
                  <a:srgbClr val="D0D0FF"/>
                </a:solidFill>
                <a:highlight>
                  <a:srgbClr val="2B2B2B"/>
                </a:highlight>
                <a:latin typeface="Courier New"/>
                <a:ea typeface="Courier New"/>
                <a:cs typeface="Courier New"/>
                <a:sym typeface="Courier New"/>
              </a:rPr>
              <a:t>how </a:t>
            </a:r>
            <a:r>
              <a:rPr lang="en" sz="1200">
                <a:solidFill>
                  <a:srgbClr val="A9B7C6"/>
                </a:solidFill>
                <a:highlight>
                  <a:srgbClr val="2B2B2B"/>
                </a:highlight>
                <a:latin typeface="Courier New"/>
                <a:ea typeface="Courier New"/>
                <a:cs typeface="Courier New"/>
                <a:sym typeface="Courier New"/>
              </a:rPr>
              <a:t>= How.</a:t>
            </a:r>
            <a:r>
              <a:rPr i="1" lang="en" sz="1200">
                <a:solidFill>
                  <a:srgbClr val="9876AA"/>
                </a:solidFill>
                <a:highlight>
                  <a:srgbClr val="2B2B2B"/>
                </a:highlight>
                <a:latin typeface="Courier New"/>
                <a:ea typeface="Courier New"/>
                <a:cs typeface="Courier New"/>
                <a:sym typeface="Courier New"/>
              </a:rPr>
              <a:t>ID</a:t>
            </a:r>
            <a:r>
              <a:rPr lang="en" sz="1200">
                <a:solidFill>
                  <a:srgbClr val="CC7832"/>
                </a:solidFill>
                <a:highlight>
                  <a:srgbClr val="2B2B2B"/>
                </a:highlight>
                <a:latin typeface="Courier New"/>
                <a:ea typeface="Courier New"/>
                <a:cs typeface="Courier New"/>
                <a:sym typeface="Courier New"/>
              </a:rPr>
              <a:t>, </a:t>
            </a:r>
            <a:r>
              <a:rPr lang="en" sz="1200">
                <a:solidFill>
                  <a:srgbClr val="D0D0FF"/>
                </a:solidFill>
                <a:highlight>
                  <a:srgbClr val="2B2B2B"/>
                </a:highlight>
                <a:latin typeface="Courier New"/>
                <a:ea typeface="Courier New"/>
                <a:cs typeface="Courier New"/>
                <a:sym typeface="Courier New"/>
              </a:rPr>
              <a:t>using </a:t>
            </a:r>
            <a:r>
              <a:rPr lang="en" sz="1200">
                <a:solidFill>
                  <a:srgbClr val="A9B7C6"/>
                </a:solidFill>
                <a:highlight>
                  <a:srgbClr val="2B2B2B"/>
                </a:highlight>
                <a:latin typeface="Courier New"/>
                <a:ea typeface="Courier New"/>
                <a:cs typeface="Courier New"/>
                <a:sym typeface="Courier New"/>
              </a:rPr>
              <a:t>= </a:t>
            </a:r>
            <a:r>
              <a:rPr lang="en" sz="1200">
                <a:solidFill>
                  <a:srgbClr val="6A8759"/>
                </a:solidFill>
                <a:highlight>
                  <a:srgbClr val="2B2B2B"/>
                </a:highlight>
                <a:latin typeface="Courier New"/>
                <a:ea typeface="Courier New"/>
                <a:cs typeface="Courier New"/>
                <a:sym typeface="Courier New"/>
              </a:rPr>
              <a:t>"elementId"</a:t>
            </a:r>
            <a:r>
              <a:rPr lang="en" sz="1200">
                <a:solidFill>
                  <a:srgbClr val="A9B7C6"/>
                </a:solidFill>
                <a:highlight>
                  <a:srgbClr val="2B2B2B"/>
                </a:highlight>
                <a:latin typeface="Courier New"/>
                <a:ea typeface="Courier New"/>
                <a:cs typeface="Courier New"/>
                <a:sym typeface="Courier New"/>
              </a:rPr>
              <a:t>)</a:t>
            </a:r>
          </a:p>
          <a:p>
            <a:pPr lvl="0" rtl="0">
              <a:spcBef>
                <a:spcPts val="0"/>
              </a:spcBef>
              <a:buNone/>
            </a:pPr>
            <a:r>
              <a:rPr lang="en" sz="1200">
                <a:solidFill>
                  <a:srgbClr val="A9B7C6"/>
                </a:solidFill>
                <a:highlight>
                  <a:srgbClr val="2B2B2B"/>
                </a:highlight>
                <a:latin typeface="Courier New"/>
                <a:ea typeface="Courier New"/>
                <a:cs typeface="Courier New"/>
                <a:sym typeface="Courier New"/>
              </a:rPr>
              <a:t>   </a:t>
            </a:r>
            <a:r>
              <a:rPr lang="en" sz="1200">
                <a:solidFill>
                  <a:srgbClr val="CC7832"/>
                </a:solidFill>
                <a:highlight>
                  <a:srgbClr val="2B2B2B"/>
                </a:highlight>
                <a:latin typeface="Courier New"/>
                <a:ea typeface="Courier New"/>
                <a:cs typeface="Courier New"/>
                <a:sym typeface="Courier New"/>
              </a:rPr>
              <a:t>private </a:t>
            </a:r>
            <a:r>
              <a:rPr lang="en" sz="1200">
                <a:solidFill>
                  <a:srgbClr val="A9B7C6"/>
                </a:solidFill>
                <a:highlight>
                  <a:srgbClr val="2B2B2B"/>
                </a:highlight>
                <a:latin typeface="Courier New"/>
                <a:ea typeface="Courier New"/>
                <a:cs typeface="Courier New"/>
                <a:sym typeface="Courier New"/>
              </a:rPr>
              <a:t>WebElement </a:t>
            </a:r>
            <a:r>
              <a:rPr lang="en" sz="1200">
                <a:solidFill>
                  <a:srgbClr val="9876AA"/>
                </a:solidFill>
                <a:highlight>
                  <a:srgbClr val="2B2B2B"/>
                </a:highlight>
                <a:latin typeface="Courier New"/>
                <a:ea typeface="Courier New"/>
                <a:cs typeface="Courier New"/>
                <a:sym typeface="Courier New"/>
              </a:rPr>
              <a:t>anElement</a:t>
            </a:r>
            <a:r>
              <a:rPr lang="en" sz="1200">
                <a:solidFill>
                  <a:srgbClr val="CC7832"/>
                </a:solidFill>
                <a:highlight>
                  <a:srgbClr val="2B2B2B"/>
                </a:highlight>
                <a:latin typeface="Courier New"/>
                <a:ea typeface="Courier New"/>
                <a:cs typeface="Courier New"/>
                <a:sym typeface="Courier New"/>
              </a:rPr>
              <a:t>;</a:t>
            </a:r>
          </a:p>
          <a:p>
            <a:pPr lvl="0" rtl="0">
              <a:spcBef>
                <a:spcPts val="0"/>
              </a:spcBef>
              <a:buNone/>
            </a:pPr>
            <a:r>
              <a:rPr lang="en" sz="1200">
                <a:solidFill>
                  <a:srgbClr val="A9B7C6"/>
                </a:solidFill>
                <a:highlight>
                  <a:srgbClr val="2B2B2B"/>
                </a:highlight>
                <a:latin typeface="Courier New"/>
                <a:ea typeface="Courier New"/>
                <a:cs typeface="Courier New"/>
                <a:sym typeface="Courier New"/>
              </a:rPr>
              <a:t>   </a:t>
            </a:r>
            <a:r>
              <a:rPr lang="en" sz="1200">
                <a:solidFill>
                  <a:srgbClr val="BBB529"/>
                </a:solidFill>
                <a:highlight>
                  <a:srgbClr val="2B2B2B"/>
                </a:highlight>
                <a:latin typeface="Courier New"/>
                <a:ea typeface="Courier New"/>
                <a:cs typeface="Courier New"/>
                <a:sym typeface="Courier New"/>
              </a:rPr>
              <a:t>@FindBy</a:t>
            </a:r>
            <a:r>
              <a:rPr lang="en" sz="1200">
                <a:solidFill>
                  <a:srgbClr val="A9B7C6"/>
                </a:solidFill>
                <a:highlight>
                  <a:srgbClr val="2B2B2B"/>
                </a:highlight>
                <a:latin typeface="Courier New"/>
                <a:ea typeface="Courier New"/>
                <a:cs typeface="Courier New"/>
                <a:sym typeface="Courier New"/>
              </a:rPr>
              <a:t>(</a:t>
            </a:r>
            <a:r>
              <a:rPr lang="en" sz="1200">
                <a:solidFill>
                  <a:srgbClr val="D0D0FF"/>
                </a:solidFill>
                <a:highlight>
                  <a:srgbClr val="2B2B2B"/>
                </a:highlight>
                <a:latin typeface="Courier New"/>
                <a:ea typeface="Courier New"/>
                <a:cs typeface="Courier New"/>
                <a:sym typeface="Courier New"/>
              </a:rPr>
              <a:t>how </a:t>
            </a:r>
            <a:r>
              <a:rPr lang="en" sz="1200">
                <a:solidFill>
                  <a:srgbClr val="A9B7C6"/>
                </a:solidFill>
                <a:highlight>
                  <a:srgbClr val="2B2B2B"/>
                </a:highlight>
                <a:latin typeface="Courier New"/>
                <a:ea typeface="Courier New"/>
                <a:cs typeface="Courier New"/>
                <a:sym typeface="Courier New"/>
              </a:rPr>
              <a:t>= How.</a:t>
            </a:r>
            <a:r>
              <a:rPr i="1" lang="en" sz="1200">
                <a:solidFill>
                  <a:srgbClr val="9876AA"/>
                </a:solidFill>
                <a:highlight>
                  <a:srgbClr val="2B2B2B"/>
                </a:highlight>
                <a:latin typeface="Courier New"/>
                <a:ea typeface="Courier New"/>
                <a:cs typeface="Courier New"/>
                <a:sym typeface="Courier New"/>
              </a:rPr>
              <a:t>CSS</a:t>
            </a:r>
            <a:r>
              <a:rPr lang="en" sz="1200">
                <a:solidFill>
                  <a:srgbClr val="CC7832"/>
                </a:solidFill>
                <a:highlight>
                  <a:srgbClr val="2B2B2B"/>
                </a:highlight>
                <a:latin typeface="Courier New"/>
                <a:ea typeface="Courier New"/>
                <a:cs typeface="Courier New"/>
                <a:sym typeface="Courier New"/>
              </a:rPr>
              <a:t>, </a:t>
            </a:r>
            <a:r>
              <a:rPr lang="en" sz="1200">
                <a:solidFill>
                  <a:srgbClr val="D0D0FF"/>
                </a:solidFill>
                <a:highlight>
                  <a:srgbClr val="2B2B2B"/>
                </a:highlight>
                <a:latin typeface="Courier New"/>
                <a:ea typeface="Courier New"/>
                <a:cs typeface="Courier New"/>
                <a:sym typeface="Courier New"/>
              </a:rPr>
              <a:t>using </a:t>
            </a:r>
            <a:r>
              <a:rPr lang="en" sz="1200">
                <a:solidFill>
                  <a:srgbClr val="A9B7C6"/>
                </a:solidFill>
                <a:highlight>
                  <a:srgbClr val="2B2B2B"/>
                </a:highlight>
                <a:latin typeface="Courier New"/>
                <a:ea typeface="Courier New"/>
                <a:cs typeface="Courier New"/>
                <a:sym typeface="Courier New"/>
              </a:rPr>
              <a:t>= </a:t>
            </a:r>
            <a:r>
              <a:rPr lang="en" sz="1200">
                <a:solidFill>
                  <a:srgbClr val="6A8759"/>
                </a:solidFill>
                <a:highlight>
                  <a:srgbClr val="2B2B2B"/>
                </a:highlight>
                <a:latin typeface="Courier New"/>
                <a:ea typeface="Courier New"/>
                <a:cs typeface="Courier New"/>
                <a:sym typeface="Courier New"/>
              </a:rPr>
              <a:t>".selected-item"</a:t>
            </a:r>
            <a:r>
              <a:rPr lang="en" sz="1200">
                <a:solidFill>
                  <a:srgbClr val="A9B7C6"/>
                </a:solidFill>
                <a:highlight>
                  <a:srgbClr val="2B2B2B"/>
                </a:highlight>
                <a:latin typeface="Courier New"/>
                <a:ea typeface="Courier New"/>
                <a:cs typeface="Courier New"/>
                <a:sym typeface="Courier New"/>
              </a:rPr>
              <a:t>)</a:t>
            </a:r>
          </a:p>
          <a:p>
            <a:pPr lvl="0" rtl="0">
              <a:spcBef>
                <a:spcPts val="0"/>
              </a:spcBef>
              <a:buNone/>
            </a:pPr>
            <a:r>
              <a:rPr lang="en" sz="1200">
                <a:solidFill>
                  <a:srgbClr val="A9B7C6"/>
                </a:solidFill>
                <a:highlight>
                  <a:srgbClr val="2B2B2B"/>
                </a:highlight>
                <a:latin typeface="Courier New"/>
                <a:ea typeface="Courier New"/>
                <a:cs typeface="Courier New"/>
                <a:sym typeface="Courier New"/>
              </a:rPr>
              <a:t>   </a:t>
            </a:r>
            <a:r>
              <a:rPr lang="en" sz="1200">
                <a:solidFill>
                  <a:srgbClr val="CC7832"/>
                </a:solidFill>
                <a:highlight>
                  <a:srgbClr val="2B2B2B"/>
                </a:highlight>
                <a:latin typeface="Courier New"/>
                <a:ea typeface="Courier New"/>
                <a:cs typeface="Courier New"/>
                <a:sym typeface="Courier New"/>
              </a:rPr>
              <a:t>private </a:t>
            </a:r>
            <a:r>
              <a:rPr lang="en" sz="1200">
                <a:solidFill>
                  <a:srgbClr val="A9B7C6"/>
                </a:solidFill>
                <a:highlight>
                  <a:srgbClr val="2B2B2B"/>
                </a:highlight>
                <a:latin typeface="Courier New"/>
                <a:ea typeface="Courier New"/>
                <a:cs typeface="Courier New"/>
                <a:sym typeface="Courier New"/>
              </a:rPr>
              <a:t>WebElement </a:t>
            </a:r>
            <a:r>
              <a:rPr lang="en" sz="1200">
                <a:solidFill>
                  <a:srgbClr val="9876AA"/>
                </a:solidFill>
                <a:highlight>
                  <a:srgbClr val="2B2B2B"/>
                </a:highlight>
                <a:latin typeface="Courier New"/>
                <a:ea typeface="Courier New"/>
                <a:cs typeface="Courier New"/>
                <a:sym typeface="Courier New"/>
              </a:rPr>
              <a:t>selectedElement</a:t>
            </a:r>
            <a:r>
              <a:rPr lang="en" sz="1200">
                <a:solidFill>
                  <a:srgbClr val="CC7832"/>
                </a:solidFill>
                <a:highlight>
                  <a:srgbClr val="2B2B2B"/>
                </a:highlight>
                <a:latin typeface="Courier New"/>
                <a:ea typeface="Courier New"/>
                <a:cs typeface="Courier New"/>
                <a:sym typeface="Courier New"/>
              </a:rPr>
              <a:t>;</a:t>
            </a:r>
          </a:p>
          <a:p>
            <a:pPr lvl="0" rtl="0">
              <a:spcBef>
                <a:spcPts val="0"/>
              </a:spcBef>
              <a:buNone/>
            </a:pPr>
            <a:r>
              <a:rPr lang="en" sz="1200">
                <a:solidFill>
                  <a:srgbClr val="A9B7C6"/>
                </a:solidFill>
                <a:highlight>
                  <a:srgbClr val="2B2B2B"/>
                </a:highlight>
                <a:latin typeface="Courier New"/>
                <a:ea typeface="Courier New"/>
                <a:cs typeface="Courier New"/>
                <a:sym typeface="Courier New"/>
              </a:rPr>
              <a:t>   </a:t>
            </a:r>
            <a:r>
              <a:rPr lang="en" sz="1200">
                <a:solidFill>
                  <a:srgbClr val="BBB529"/>
                </a:solidFill>
                <a:highlight>
                  <a:srgbClr val="2B2B2B"/>
                </a:highlight>
                <a:latin typeface="Courier New"/>
                <a:ea typeface="Courier New"/>
                <a:cs typeface="Courier New"/>
                <a:sym typeface="Courier New"/>
              </a:rPr>
              <a:t>@FindBy</a:t>
            </a:r>
            <a:r>
              <a:rPr lang="en" sz="1200">
                <a:solidFill>
                  <a:srgbClr val="A9B7C6"/>
                </a:solidFill>
                <a:highlight>
                  <a:srgbClr val="2B2B2B"/>
                </a:highlight>
                <a:latin typeface="Courier New"/>
                <a:ea typeface="Courier New"/>
                <a:cs typeface="Courier New"/>
                <a:sym typeface="Courier New"/>
              </a:rPr>
              <a:t>(</a:t>
            </a:r>
            <a:r>
              <a:rPr lang="en" sz="1200">
                <a:solidFill>
                  <a:srgbClr val="D0D0FF"/>
                </a:solidFill>
                <a:highlight>
                  <a:srgbClr val="2B2B2B"/>
                </a:highlight>
                <a:latin typeface="Courier New"/>
                <a:ea typeface="Courier New"/>
                <a:cs typeface="Courier New"/>
                <a:sym typeface="Courier New"/>
              </a:rPr>
              <a:t>how </a:t>
            </a:r>
            <a:r>
              <a:rPr lang="en" sz="1200">
                <a:solidFill>
                  <a:srgbClr val="A9B7C6"/>
                </a:solidFill>
                <a:highlight>
                  <a:srgbClr val="2B2B2B"/>
                </a:highlight>
                <a:latin typeface="Courier New"/>
                <a:ea typeface="Courier New"/>
                <a:cs typeface="Courier New"/>
                <a:sym typeface="Courier New"/>
              </a:rPr>
              <a:t>= How.</a:t>
            </a:r>
            <a:r>
              <a:rPr i="1" lang="en" sz="1200">
                <a:solidFill>
                  <a:srgbClr val="9876AA"/>
                </a:solidFill>
                <a:highlight>
                  <a:srgbClr val="2B2B2B"/>
                </a:highlight>
                <a:latin typeface="Courier New"/>
                <a:ea typeface="Courier New"/>
                <a:cs typeface="Courier New"/>
                <a:sym typeface="Courier New"/>
              </a:rPr>
              <a:t>XPATH</a:t>
            </a:r>
            <a:r>
              <a:rPr lang="en" sz="1200">
                <a:solidFill>
                  <a:srgbClr val="CC7832"/>
                </a:solidFill>
                <a:highlight>
                  <a:srgbClr val="2B2B2B"/>
                </a:highlight>
                <a:latin typeface="Courier New"/>
                <a:ea typeface="Courier New"/>
                <a:cs typeface="Courier New"/>
                <a:sym typeface="Courier New"/>
              </a:rPr>
              <a:t>, </a:t>
            </a:r>
            <a:r>
              <a:rPr lang="en" sz="1200">
                <a:solidFill>
                  <a:srgbClr val="D0D0FF"/>
                </a:solidFill>
                <a:highlight>
                  <a:srgbClr val="2B2B2B"/>
                </a:highlight>
                <a:latin typeface="Courier New"/>
                <a:ea typeface="Courier New"/>
                <a:cs typeface="Courier New"/>
                <a:sym typeface="Courier New"/>
              </a:rPr>
              <a:t>using </a:t>
            </a:r>
            <a:r>
              <a:rPr lang="en" sz="1200">
                <a:solidFill>
                  <a:srgbClr val="A9B7C6"/>
                </a:solidFill>
                <a:highlight>
                  <a:srgbClr val="2B2B2B"/>
                </a:highlight>
                <a:latin typeface="Courier New"/>
                <a:ea typeface="Courier New"/>
                <a:cs typeface="Courier New"/>
                <a:sym typeface="Courier New"/>
              </a:rPr>
              <a:t>= </a:t>
            </a:r>
            <a:r>
              <a:rPr lang="en" sz="1200">
                <a:solidFill>
                  <a:srgbClr val="6A8759"/>
                </a:solidFill>
                <a:highlight>
                  <a:srgbClr val="2B2B2B"/>
                </a:highlight>
                <a:latin typeface="Courier New"/>
                <a:ea typeface="Courier New"/>
                <a:cs typeface="Courier New"/>
                <a:sym typeface="Courier New"/>
              </a:rPr>
              <a:t>"//div[@someAttr='value']"</a:t>
            </a:r>
            <a:r>
              <a:rPr lang="en" sz="1200">
                <a:solidFill>
                  <a:srgbClr val="A9B7C6"/>
                </a:solidFill>
                <a:highlight>
                  <a:srgbClr val="2B2B2B"/>
                </a:highlight>
                <a:latin typeface="Courier New"/>
                <a:ea typeface="Courier New"/>
                <a:cs typeface="Courier New"/>
                <a:sym typeface="Courier New"/>
              </a:rPr>
              <a:t>)</a:t>
            </a:r>
          </a:p>
          <a:p>
            <a:pPr lvl="0" rtl="0">
              <a:spcBef>
                <a:spcPts val="0"/>
              </a:spcBef>
              <a:buNone/>
            </a:pPr>
            <a:r>
              <a:rPr lang="en" sz="1200">
                <a:solidFill>
                  <a:srgbClr val="A9B7C6"/>
                </a:solidFill>
                <a:highlight>
                  <a:srgbClr val="2B2B2B"/>
                </a:highlight>
                <a:latin typeface="Courier New"/>
                <a:ea typeface="Courier New"/>
                <a:cs typeface="Courier New"/>
                <a:sym typeface="Courier New"/>
              </a:rPr>
              <a:t>   </a:t>
            </a:r>
            <a:r>
              <a:rPr lang="en" sz="1200">
                <a:solidFill>
                  <a:srgbClr val="CC7832"/>
                </a:solidFill>
                <a:highlight>
                  <a:srgbClr val="2B2B2B"/>
                </a:highlight>
                <a:latin typeface="Courier New"/>
                <a:ea typeface="Courier New"/>
                <a:cs typeface="Courier New"/>
                <a:sym typeface="Courier New"/>
              </a:rPr>
              <a:t>private </a:t>
            </a:r>
            <a:r>
              <a:rPr lang="en" sz="1200">
                <a:solidFill>
                  <a:srgbClr val="A9B7C6"/>
                </a:solidFill>
                <a:highlight>
                  <a:srgbClr val="2B2B2B"/>
                </a:highlight>
                <a:latin typeface="Courier New"/>
                <a:ea typeface="Courier New"/>
                <a:cs typeface="Courier New"/>
                <a:sym typeface="Courier New"/>
              </a:rPr>
              <a:t>List&lt;WebElement&gt; </a:t>
            </a:r>
            <a:r>
              <a:rPr lang="en" sz="1200">
                <a:solidFill>
                  <a:srgbClr val="9876AA"/>
                </a:solidFill>
                <a:highlight>
                  <a:srgbClr val="2B2B2B"/>
                </a:highlight>
                <a:latin typeface="Courier New"/>
                <a:ea typeface="Courier New"/>
                <a:cs typeface="Courier New"/>
                <a:sym typeface="Courier New"/>
              </a:rPr>
              <a:t>severalElements</a:t>
            </a:r>
            <a:r>
              <a:rPr lang="en" sz="1200">
                <a:solidFill>
                  <a:srgbClr val="CC7832"/>
                </a:solidFill>
                <a:highlight>
                  <a:srgbClr val="2B2B2B"/>
                </a:highlight>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A9B7C6"/>
                </a:solidFill>
                <a:highlight>
                  <a:srgbClr val="2B2B2B"/>
                </a:highlight>
                <a:latin typeface="Courier New"/>
                <a:ea typeface="Courier New"/>
                <a:cs typeface="Courier New"/>
                <a:sym typeface="Courier New"/>
              </a:rPr>
              <a:t>}</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lvl="0" rtl="0">
              <a:lnSpc>
                <a:spcPct val="115000"/>
              </a:lnSpc>
              <a:spcBef>
                <a:spcPts val="0"/>
              </a:spcBef>
              <a:buNone/>
            </a:pPr>
            <a:r>
              <a:rPr lang="en" sz="1200">
                <a:solidFill>
                  <a:srgbClr val="242729"/>
                </a:solidFill>
                <a:highlight>
                  <a:srgbClr val="FFFFFF"/>
                </a:highlight>
                <a:latin typeface="Roboto Condensed"/>
                <a:ea typeface="Roboto Condensed"/>
                <a:cs typeface="Roboto Condensed"/>
                <a:sym typeface="Roboto Condensed"/>
              </a:rPr>
              <a:t>You can </a:t>
            </a:r>
            <a:r>
              <a:rPr i="1" lang="en" sz="1200">
                <a:solidFill>
                  <a:srgbClr val="242729"/>
                </a:solidFill>
                <a:highlight>
                  <a:srgbClr val="FFFFFF"/>
                </a:highlight>
                <a:latin typeface="Roboto Condensed"/>
                <a:ea typeface="Roboto Condensed"/>
                <a:cs typeface="Roboto Condensed"/>
                <a:sym typeface="Roboto Condensed"/>
              </a:rPr>
              <a:t>cache</a:t>
            </a:r>
            <a:r>
              <a:rPr lang="en" sz="1200">
                <a:solidFill>
                  <a:srgbClr val="242729"/>
                </a:solidFill>
                <a:highlight>
                  <a:srgbClr val="FFFFFF"/>
                </a:highlight>
                <a:latin typeface="Roboto Condensed"/>
                <a:ea typeface="Roboto Condensed"/>
                <a:cs typeface="Roboto Condensed"/>
                <a:sym typeface="Roboto Condensed"/>
              </a:rPr>
              <a:t> individual WebElements by using the </a:t>
            </a:r>
            <a:r>
              <a:rPr lang="en" sz="1200">
                <a:solidFill>
                  <a:srgbClr val="BBB529"/>
                </a:solidFill>
                <a:highlight>
                  <a:srgbClr val="2B2B2B"/>
                </a:highlight>
                <a:latin typeface="Roboto Condensed"/>
                <a:ea typeface="Roboto Condensed"/>
                <a:cs typeface="Roboto Condensed"/>
                <a:sym typeface="Roboto Condensed"/>
              </a:rPr>
              <a:t>@CacheLookup</a:t>
            </a:r>
            <a:r>
              <a:rPr lang="en" sz="1200">
                <a:solidFill>
                  <a:srgbClr val="242729"/>
                </a:solidFill>
                <a:highlight>
                  <a:srgbClr val="FFFFFF"/>
                </a:highlight>
                <a:latin typeface="Roboto Condensed"/>
                <a:ea typeface="Roboto Condensed"/>
                <a:cs typeface="Roboto Condensed"/>
                <a:sym typeface="Roboto Condensed"/>
              </a:rPr>
              <a:t> annotation. If you use this the WebElement will be </a:t>
            </a:r>
            <a:r>
              <a:rPr i="1" lang="en" sz="1200">
                <a:solidFill>
                  <a:srgbClr val="242729"/>
                </a:solidFill>
                <a:highlight>
                  <a:srgbClr val="FFFFFF"/>
                </a:highlight>
                <a:latin typeface="Roboto Condensed"/>
                <a:ea typeface="Roboto Condensed"/>
                <a:cs typeface="Roboto Condensed"/>
                <a:sym typeface="Roboto Condensed"/>
              </a:rPr>
              <a:t>lazily</a:t>
            </a:r>
            <a:r>
              <a:rPr lang="en" sz="1200">
                <a:solidFill>
                  <a:srgbClr val="242729"/>
                </a:solidFill>
                <a:highlight>
                  <a:srgbClr val="FFFFFF"/>
                </a:highlight>
                <a:latin typeface="Roboto Condensed"/>
                <a:ea typeface="Roboto Condensed"/>
                <a:cs typeface="Roboto Condensed"/>
                <a:sym typeface="Roboto Condensed"/>
              </a:rPr>
              <a:t> evaluated the </a:t>
            </a:r>
            <a:r>
              <a:rPr i="1" lang="en" sz="1200">
                <a:solidFill>
                  <a:srgbClr val="242729"/>
                </a:solidFill>
                <a:highlight>
                  <a:srgbClr val="FFFFFF"/>
                </a:highlight>
                <a:latin typeface="Roboto Condensed"/>
                <a:ea typeface="Roboto Condensed"/>
                <a:cs typeface="Roboto Condensed"/>
                <a:sym typeface="Roboto Condensed"/>
              </a:rPr>
              <a:t>first time</a:t>
            </a:r>
            <a:r>
              <a:rPr lang="en" sz="1200">
                <a:solidFill>
                  <a:srgbClr val="242729"/>
                </a:solidFill>
                <a:highlight>
                  <a:srgbClr val="FFFFFF"/>
                </a:highlight>
                <a:latin typeface="Roboto Condensed"/>
                <a:ea typeface="Roboto Condensed"/>
                <a:cs typeface="Roboto Condensed"/>
                <a:sym typeface="Roboto Condensed"/>
              </a:rPr>
              <a:t> that you utilise it, but from that point onwards it will not be looked up again (which means you could start getting </a:t>
            </a:r>
            <a:r>
              <a:rPr i="1" lang="en" sz="1200">
                <a:solidFill>
                  <a:srgbClr val="242729"/>
                </a:solidFill>
                <a:highlight>
                  <a:srgbClr val="FFFFFF"/>
                </a:highlight>
                <a:latin typeface="Roboto Condensed"/>
                <a:ea typeface="Roboto Condensed"/>
                <a:cs typeface="Roboto Condensed"/>
                <a:sym typeface="Roboto Condensed"/>
              </a:rPr>
              <a:t>StaleElementExceptions</a:t>
            </a:r>
            <a:r>
              <a:rPr lang="en" sz="1200">
                <a:solidFill>
                  <a:srgbClr val="242729"/>
                </a:solidFill>
                <a:highlight>
                  <a:srgbClr val="FFFFFF"/>
                </a:highlight>
                <a:latin typeface="Roboto Condensed"/>
                <a:ea typeface="Roboto Condensed"/>
                <a:cs typeface="Roboto Condensed"/>
                <a:sym typeface="Roboto Condensed"/>
              </a:rPr>
              <a:t> if the element changes). This is useful to speedup element interactions with known to always-be-there elements. </a:t>
            </a:r>
            <a:r>
              <a:rPr b="1" lang="en" sz="1200">
                <a:solidFill>
                  <a:schemeClr val="dk1"/>
                </a:solidFill>
                <a:latin typeface="Roboto Condensed"/>
                <a:ea typeface="Roboto Condensed"/>
                <a:cs typeface="Roboto Condensed"/>
                <a:sym typeface="Roboto Condensed"/>
              </a:rPr>
              <a:t>Do not use </a:t>
            </a:r>
            <a:r>
              <a:rPr b="1" lang="en" sz="1200">
                <a:solidFill>
                  <a:srgbClr val="BBB529"/>
                </a:solidFill>
                <a:highlight>
                  <a:srgbClr val="2B2B2B"/>
                </a:highlight>
                <a:latin typeface="Roboto Condensed"/>
                <a:ea typeface="Roboto Condensed"/>
                <a:cs typeface="Roboto Condensed"/>
                <a:sym typeface="Roboto Condensed"/>
              </a:rPr>
              <a:t>@CacheLookup</a:t>
            </a:r>
            <a:r>
              <a:rPr b="1" lang="en" sz="1200">
                <a:solidFill>
                  <a:schemeClr val="dk1"/>
                </a:solidFill>
                <a:latin typeface="Roboto Condensed"/>
                <a:ea typeface="Roboto Condensed"/>
                <a:cs typeface="Roboto Condensed"/>
                <a:sym typeface="Roboto Condensed"/>
              </a:rPr>
              <a:t> on dynamic elements!</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p:txBody>
      </p:sp>
      <p:sp>
        <p:nvSpPr>
          <p:cNvPr id="474" name="Shape 474"/>
          <p:cNvSpPr/>
          <p:nvPr/>
        </p:nvSpPr>
        <p:spPr>
          <a:xfrm>
            <a:off x="2161375" y="125725"/>
            <a:ext cx="23814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None/>
            </a:pPr>
            <a:r>
              <a:rPr lang="en">
                <a:solidFill>
                  <a:srgbClr val="FFFFFF"/>
                </a:solidFill>
                <a:latin typeface="Roboto Condensed"/>
                <a:ea typeface="Roboto Condensed"/>
                <a:cs typeface="Roboto Condensed"/>
                <a:sym typeface="Roboto Condensed"/>
              </a:rPr>
              <a:t>Defining locators in a POM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79" name="Shape 479"/>
        <p:cNvGrpSpPr/>
        <p:nvPr/>
      </p:nvGrpSpPr>
      <p:grpSpPr>
        <a:xfrm>
          <a:off x="0" y="0"/>
          <a:ext cx="0" cy="0"/>
          <a:chOff x="0" y="0"/>
          <a:chExt cx="0" cy="0"/>
        </a:xfrm>
      </p:grpSpPr>
      <p:sp>
        <p:nvSpPr>
          <p:cNvPr id="480" name="Shape 480"/>
          <p:cNvSpPr/>
          <p:nvPr/>
        </p:nvSpPr>
        <p:spPr>
          <a:xfrm>
            <a:off x="2161375" y="125725"/>
            <a:ext cx="23814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Clr>
                <a:schemeClr val="dk1"/>
              </a:buClr>
              <a:buFont typeface="Arial"/>
              <a:buNone/>
            </a:pPr>
            <a:r>
              <a:rPr lang="en">
                <a:solidFill>
                  <a:srgbClr val="FFFFFF"/>
                </a:solidFill>
                <a:latin typeface="Roboto Condensed"/>
                <a:ea typeface="Roboto Condensed"/>
                <a:cs typeface="Roboto Condensed"/>
                <a:sym typeface="Roboto Condensed"/>
              </a:rPr>
              <a:t>Element staleness</a:t>
            </a:r>
          </a:p>
        </p:txBody>
      </p:sp>
      <p:sp>
        <p:nvSpPr>
          <p:cNvPr id="481" name="Shape 481"/>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482" name="Shape 482"/>
          <p:cNvGrpSpPr/>
          <p:nvPr/>
        </p:nvGrpSpPr>
        <p:grpSpPr>
          <a:xfrm>
            <a:off x="-50" y="2"/>
            <a:ext cx="9144100" cy="38326"/>
            <a:chOff x="-50" y="4"/>
            <a:chExt cx="9144100" cy="69900"/>
          </a:xfrm>
        </p:grpSpPr>
        <p:sp>
          <p:nvSpPr>
            <p:cNvPr id="483" name="Shape 483"/>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84" name="Shape 484"/>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85" name="Shape 485"/>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86" name="Shape 486"/>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87" name="Shape 487"/>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88" name="Shape 488"/>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89" name="Shape 489"/>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90" name="Shape 490"/>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91" name="Shape 491"/>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92" name="Shape 492"/>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93" name="Shape 493"/>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494" name="Shape 494"/>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495" name="Shape 495"/>
          <p:cNvSpPr/>
          <p:nvPr/>
        </p:nvSpPr>
        <p:spPr>
          <a:xfrm>
            <a:off x="-29875" y="125725"/>
            <a:ext cx="23814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496" name="Shape 496"/>
          <p:cNvSpPr txBox="1"/>
          <p:nvPr/>
        </p:nvSpPr>
        <p:spPr>
          <a:xfrm>
            <a:off x="362725" y="125725"/>
            <a:ext cx="2040600" cy="378300"/>
          </a:xfrm>
          <a:prstGeom prst="rect">
            <a:avLst/>
          </a:prstGeom>
          <a:noFill/>
          <a:ln>
            <a:noFill/>
          </a:ln>
        </p:spPr>
        <p:txBody>
          <a:bodyPr anchorCtr="0" anchor="ctr" bIns="91425" lIns="91425" rIns="91425" tIns="91425">
            <a:noAutofit/>
          </a:bodyPr>
          <a:lstStyle/>
          <a:p>
            <a:pPr lvl="0" rtl="0">
              <a:lnSpc>
                <a:spcPct val="115000"/>
              </a:lnSpc>
              <a:spcBef>
                <a:spcPts val="1000"/>
              </a:spcBef>
              <a:buClr>
                <a:schemeClr val="dk1"/>
              </a:buClr>
              <a:buFont typeface="Arial"/>
              <a:buNone/>
            </a:pPr>
            <a:r>
              <a:rPr b="1" lang="en">
                <a:solidFill>
                  <a:schemeClr val="dk1"/>
                </a:solidFill>
                <a:latin typeface="Roboto Condensed"/>
                <a:ea typeface="Roboto Condensed"/>
                <a:cs typeface="Roboto Condensed"/>
                <a:sym typeface="Roboto Condensed"/>
              </a:rPr>
              <a:t>Page Object strategy</a:t>
            </a:r>
          </a:p>
        </p:txBody>
      </p:sp>
      <p:sp>
        <p:nvSpPr>
          <p:cNvPr id="497" name="Shape 497"/>
          <p:cNvSpPr txBox="1"/>
          <p:nvPr/>
        </p:nvSpPr>
        <p:spPr>
          <a:xfrm>
            <a:off x="574000" y="667525"/>
            <a:ext cx="7768500" cy="3725400"/>
          </a:xfrm>
          <a:prstGeom prst="rect">
            <a:avLst/>
          </a:prstGeom>
          <a:noFill/>
          <a:ln>
            <a:noFill/>
          </a:ln>
        </p:spPr>
        <p:txBody>
          <a:bodyPr anchorCtr="0" anchor="t" bIns="91425" lIns="91425" rIns="91425" tIns="91425">
            <a:noAutofit/>
          </a:bodyPr>
          <a:lstStyle/>
          <a:p>
            <a:pPr lvl="0" rtl="0">
              <a:lnSpc>
                <a:spcPct val="115000"/>
              </a:lnSpc>
              <a:spcBef>
                <a:spcPts val="800"/>
              </a:spcBef>
              <a:buNone/>
            </a:pPr>
            <a:r>
              <a:t/>
            </a:r>
            <a:endParaRPr b="1">
              <a:latin typeface="Verdana"/>
              <a:ea typeface="Verdana"/>
              <a:cs typeface="Verdana"/>
              <a:sym typeface="Verdana"/>
            </a:endParaRPr>
          </a:p>
          <a:p>
            <a:pPr lvl="0" rtl="0">
              <a:lnSpc>
                <a:spcPct val="115000"/>
              </a:lnSpc>
              <a:spcBef>
                <a:spcPts val="0"/>
              </a:spcBef>
              <a:buNone/>
            </a:pPr>
            <a:r>
              <a:rPr lang="en">
                <a:solidFill>
                  <a:schemeClr val="dk1"/>
                </a:solidFill>
                <a:latin typeface="Roboto Condensed"/>
                <a:ea typeface="Roboto Condensed"/>
                <a:cs typeface="Roboto Condensed"/>
                <a:sym typeface="Roboto Condensed"/>
              </a:rPr>
              <a:t>A WebElement is a reference to an element in the DOM.</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lvl="0" rtl="0">
              <a:lnSpc>
                <a:spcPct val="115000"/>
              </a:lnSpc>
              <a:spcBef>
                <a:spcPts val="0"/>
              </a:spcBef>
              <a:buNone/>
            </a:pPr>
            <a:r>
              <a:rPr lang="en">
                <a:solidFill>
                  <a:schemeClr val="dk1"/>
                </a:solidFill>
                <a:latin typeface="Roboto Condensed"/>
                <a:ea typeface="Roboto Condensed"/>
                <a:cs typeface="Roboto Condensed"/>
                <a:sym typeface="Roboto Condensed"/>
              </a:rPr>
              <a:t>A </a:t>
            </a:r>
            <a:r>
              <a:rPr i="1" lang="en">
                <a:solidFill>
                  <a:schemeClr val="dk1"/>
                </a:solidFill>
                <a:latin typeface="Roboto Condensed"/>
                <a:ea typeface="Roboto Condensed"/>
                <a:cs typeface="Roboto Condensed"/>
                <a:sym typeface="Roboto Condensed"/>
              </a:rPr>
              <a:t>StaleElementException</a:t>
            </a:r>
            <a:r>
              <a:rPr lang="en">
                <a:solidFill>
                  <a:schemeClr val="dk1"/>
                </a:solidFill>
                <a:latin typeface="Roboto Condensed"/>
                <a:ea typeface="Roboto Condensed"/>
                <a:cs typeface="Roboto Condensed"/>
                <a:sym typeface="Roboto Condensed"/>
              </a:rPr>
              <a:t> is thrown when the element you were interacting is destroyed and then recreated. </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lvl="0" rtl="0">
              <a:lnSpc>
                <a:spcPct val="115000"/>
              </a:lnSpc>
              <a:spcBef>
                <a:spcPts val="0"/>
              </a:spcBef>
              <a:buNone/>
            </a:pPr>
            <a:r>
              <a:rPr lang="en">
                <a:solidFill>
                  <a:schemeClr val="dk1"/>
                </a:solidFill>
                <a:latin typeface="Roboto Condensed"/>
                <a:ea typeface="Roboto Condensed"/>
                <a:cs typeface="Roboto Condensed"/>
                <a:sym typeface="Roboto Condensed"/>
              </a:rPr>
              <a:t>When this happens the reference to the element in the DOM that you previously had becomes stale and </a:t>
            </a:r>
            <a:r>
              <a:rPr i="1" lang="en">
                <a:solidFill>
                  <a:schemeClr val="dk1"/>
                </a:solidFill>
                <a:latin typeface="Roboto Condensed"/>
                <a:ea typeface="Roboto Condensed"/>
                <a:cs typeface="Roboto Condensed"/>
                <a:sym typeface="Roboto Condensed"/>
              </a:rPr>
              <a:t>you are no longer able to use this reference to interact with the element</a:t>
            </a:r>
            <a:r>
              <a:rPr lang="en">
                <a:solidFill>
                  <a:schemeClr val="dk1"/>
                </a:solidFill>
                <a:latin typeface="Roboto Condensed"/>
                <a:ea typeface="Roboto Condensed"/>
                <a:cs typeface="Roboto Condensed"/>
                <a:sym typeface="Roboto Condensed"/>
              </a:rPr>
              <a:t> in the DOM. </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lvl="0" rtl="0">
              <a:lnSpc>
                <a:spcPct val="115000"/>
              </a:lnSpc>
              <a:spcBef>
                <a:spcPts val="0"/>
              </a:spcBef>
              <a:buNone/>
            </a:pPr>
            <a:r>
              <a:rPr lang="en">
                <a:solidFill>
                  <a:schemeClr val="dk1"/>
                </a:solidFill>
                <a:latin typeface="Roboto Condensed"/>
                <a:ea typeface="Roboto Condensed"/>
                <a:cs typeface="Roboto Condensed"/>
                <a:sym typeface="Roboto Condensed"/>
              </a:rPr>
              <a:t>When this happens you will need to refresh your reference or, in real world terms, find the element again.</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lvl="0" rtl="0">
              <a:lnSpc>
                <a:spcPct val="115000"/>
              </a:lnSpc>
              <a:spcBef>
                <a:spcPts val="0"/>
              </a:spcBef>
              <a:buNone/>
            </a:pPr>
            <a:r>
              <a:rPr lang="en">
                <a:solidFill>
                  <a:schemeClr val="dk1"/>
                </a:solidFill>
                <a:latin typeface="Roboto Condensed"/>
                <a:ea typeface="Roboto Condensed"/>
                <a:cs typeface="Roboto Condensed"/>
                <a:sym typeface="Roboto Condensed"/>
              </a:rPr>
              <a:t>Your old WebElement object </a:t>
            </a:r>
            <a:r>
              <a:rPr i="1" lang="en">
                <a:solidFill>
                  <a:schemeClr val="dk1"/>
                </a:solidFill>
                <a:latin typeface="Roboto Condensed"/>
                <a:ea typeface="Roboto Condensed"/>
                <a:cs typeface="Roboto Condensed"/>
                <a:sym typeface="Roboto Condensed"/>
              </a:rPr>
              <a:t>will remain stale</a:t>
            </a:r>
            <a:r>
              <a:rPr lang="en">
                <a:solidFill>
                  <a:schemeClr val="dk1"/>
                </a:solidFill>
                <a:latin typeface="Roboto Condensed"/>
                <a:ea typeface="Roboto Condensed"/>
                <a:cs typeface="Roboto Condensed"/>
                <a:sym typeface="Roboto Condensed"/>
              </a:rPr>
              <a:t> because underlying DOM object is destroyed and </a:t>
            </a:r>
            <a:r>
              <a:rPr i="1" lang="en">
                <a:solidFill>
                  <a:schemeClr val="dk1"/>
                </a:solidFill>
                <a:latin typeface="Roboto Condensed"/>
                <a:ea typeface="Roboto Condensed"/>
                <a:cs typeface="Roboto Condensed"/>
                <a:sym typeface="Roboto Condensed"/>
              </a:rPr>
              <a:t>can never be restored</a:t>
            </a:r>
            <a:r>
              <a:rPr lang="en">
                <a:solidFill>
                  <a:schemeClr val="dk1"/>
                </a:solidFill>
                <a:latin typeface="Roboto Condensed"/>
                <a:ea typeface="Roboto Condensed"/>
                <a:cs typeface="Roboto Condensed"/>
                <a:sym typeface="Roboto Condensed"/>
              </a:rPr>
              <a:t>. Similarity is not equality.</a:t>
            </a:r>
          </a:p>
          <a:p>
            <a:pPr lvl="0" rtl="0">
              <a:lnSpc>
                <a:spcPct val="115000"/>
              </a:lnSpc>
              <a:spcBef>
                <a:spcPts val="800"/>
              </a:spcBef>
              <a:buNone/>
            </a:pPr>
            <a:r>
              <a:t/>
            </a:r>
            <a:endParaRPr b="1">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02" name="Shape 502"/>
        <p:cNvGrpSpPr/>
        <p:nvPr/>
      </p:nvGrpSpPr>
      <p:grpSpPr>
        <a:xfrm>
          <a:off x="0" y="0"/>
          <a:ext cx="0" cy="0"/>
          <a:chOff x="0" y="0"/>
          <a:chExt cx="0" cy="0"/>
        </a:xfrm>
      </p:grpSpPr>
      <p:sp>
        <p:nvSpPr>
          <p:cNvPr id="503" name="Shape 503"/>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504" name="Shape 504"/>
          <p:cNvGrpSpPr/>
          <p:nvPr/>
        </p:nvGrpSpPr>
        <p:grpSpPr>
          <a:xfrm>
            <a:off x="-50" y="2"/>
            <a:ext cx="9144100" cy="38326"/>
            <a:chOff x="-50" y="4"/>
            <a:chExt cx="9144100" cy="69900"/>
          </a:xfrm>
        </p:grpSpPr>
        <p:sp>
          <p:nvSpPr>
            <p:cNvPr id="505" name="Shape 505"/>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06" name="Shape 506"/>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07" name="Shape 507"/>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08" name="Shape 508"/>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09" name="Shape 509"/>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10" name="Shape 510"/>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11" name="Shape 511"/>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12" name="Shape 512"/>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13" name="Shape 513"/>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14" name="Shape 514"/>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15" name="Shape 515"/>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16" name="Shape 516"/>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517" name="Shape 517"/>
          <p:cNvSpPr txBox="1"/>
          <p:nvPr/>
        </p:nvSpPr>
        <p:spPr>
          <a:xfrm>
            <a:off x="574000" y="667525"/>
            <a:ext cx="7768500" cy="37254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a:solidFill>
                  <a:schemeClr val="dk1"/>
                </a:solidFill>
                <a:latin typeface="Roboto Condensed"/>
                <a:ea typeface="Roboto Condensed"/>
                <a:cs typeface="Roboto Condensed"/>
                <a:sym typeface="Roboto Condensed"/>
              </a:rPr>
              <a:t>Once you have a POM class defined, you can initialize all </a:t>
            </a:r>
            <a:r>
              <a:rPr lang="en">
                <a:solidFill>
                  <a:srgbClr val="A9B7C6"/>
                </a:solidFill>
                <a:highlight>
                  <a:srgbClr val="2B2B2B"/>
                </a:highlight>
                <a:latin typeface="Roboto Condensed"/>
                <a:ea typeface="Roboto Condensed"/>
                <a:cs typeface="Roboto Condensed"/>
                <a:sym typeface="Roboto Condensed"/>
              </a:rPr>
              <a:t>WebElement</a:t>
            </a:r>
            <a:r>
              <a:rPr lang="en">
                <a:solidFill>
                  <a:schemeClr val="dk1"/>
                </a:solidFill>
                <a:latin typeface="Roboto Condensed"/>
                <a:ea typeface="Roboto Condensed"/>
                <a:cs typeface="Roboto Condensed"/>
                <a:sym typeface="Roboto Condensed"/>
              </a:rPr>
              <a:t> and </a:t>
            </a:r>
            <a:r>
              <a:rPr lang="en">
                <a:solidFill>
                  <a:srgbClr val="A9B7C6"/>
                </a:solidFill>
                <a:highlight>
                  <a:srgbClr val="2B2B2B"/>
                </a:highlight>
                <a:latin typeface="Roboto Condensed"/>
                <a:ea typeface="Roboto Condensed"/>
                <a:cs typeface="Roboto Condensed"/>
                <a:sym typeface="Roboto Condensed"/>
              </a:rPr>
              <a:t>List&lt;WebElement&gt;</a:t>
            </a:r>
            <a:r>
              <a:rPr lang="en">
                <a:solidFill>
                  <a:schemeClr val="dk1"/>
                </a:solidFill>
                <a:latin typeface="Roboto Condensed"/>
                <a:ea typeface="Roboto Condensed"/>
                <a:cs typeface="Roboto Condensed"/>
                <a:sym typeface="Roboto Condensed"/>
              </a:rPr>
              <a:t> declarations by “</a:t>
            </a:r>
            <a:r>
              <a:rPr i="1" lang="en">
                <a:solidFill>
                  <a:schemeClr val="dk1"/>
                </a:solidFill>
                <a:latin typeface="Roboto Condensed"/>
                <a:ea typeface="Roboto Condensed"/>
                <a:cs typeface="Roboto Condensed"/>
                <a:sym typeface="Roboto Condensed"/>
              </a:rPr>
              <a:t>processing</a:t>
            </a:r>
            <a:r>
              <a:rPr lang="en">
                <a:solidFill>
                  <a:schemeClr val="dk1"/>
                </a:solidFill>
                <a:latin typeface="Roboto Condensed"/>
                <a:ea typeface="Roboto Condensed"/>
                <a:cs typeface="Roboto Condensed"/>
                <a:sym typeface="Roboto Condensed"/>
              </a:rPr>
              <a:t>” your POM instance or class as:</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lvl="0" rtl="0">
              <a:spcBef>
                <a:spcPts val="0"/>
              </a:spcBef>
              <a:buClr>
                <a:srgbClr val="000000"/>
              </a:buClr>
              <a:buSzPct val="91666"/>
              <a:buFont typeface="Arial"/>
              <a:buNone/>
            </a:pPr>
            <a:r>
              <a:rPr lang="en" sz="1200">
                <a:solidFill>
                  <a:srgbClr val="A9B7C6"/>
                </a:solidFill>
                <a:highlight>
                  <a:srgbClr val="2B2B2B"/>
                </a:highlight>
                <a:latin typeface="Courier New"/>
                <a:ea typeface="Courier New"/>
                <a:cs typeface="Courier New"/>
                <a:sym typeface="Courier New"/>
              </a:rPr>
              <a:t>PageFactory.</a:t>
            </a:r>
            <a:r>
              <a:rPr i="1" lang="en" sz="1200">
                <a:solidFill>
                  <a:srgbClr val="A9B7C6"/>
                </a:solidFill>
                <a:highlight>
                  <a:srgbClr val="2B2B2B"/>
                </a:highlight>
                <a:latin typeface="Courier New"/>
                <a:ea typeface="Courier New"/>
                <a:cs typeface="Courier New"/>
                <a:sym typeface="Courier New"/>
              </a:rPr>
              <a:t>initElements</a:t>
            </a:r>
            <a:r>
              <a:rPr lang="en" sz="1200">
                <a:solidFill>
                  <a:srgbClr val="A9B7C6"/>
                </a:solidFill>
                <a:highlight>
                  <a:srgbClr val="2B2B2B"/>
                </a:highlight>
                <a:latin typeface="Courier New"/>
                <a:ea typeface="Courier New"/>
                <a:cs typeface="Courier New"/>
                <a:sym typeface="Courier New"/>
              </a:rPr>
              <a:t>(webDriverInstance</a:t>
            </a:r>
            <a:r>
              <a:rPr lang="en" sz="1200">
                <a:solidFill>
                  <a:srgbClr val="CC7832"/>
                </a:solidFill>
                <a:highlight>
                  <a:srgbClr val="2B2B2B"/>
                </a:highlight>
                <a:latin typeface="Courier New"/>
                <a:ea typeface="Courier New"/>
                <a:cs typeface="Courier New"/>
                <a:sym typeface="Courier New"/>
              </a:rPr>
              <a:t>, new </a:t>
            </a:r>
            <a:r>
              <a:rPr lang="en" sz="1200">
                <a:solidFill>
                  <a:srgbClr val="A9B7C6"/>
                </a:solidFill>
                <a:highlight>
                  <a:srgbClr val="2B2B2B"/>
                </a:highlight>
                <a:latin typeface="Courier New"/>
                <a:ea typeface="Courier New"/>
                <a:cs typeface="Courier New"/>
                <a:sym typeface="Courier New"/>
              </a:rPr>
              <a:t>MyPOM())</a:t>
            </a:r>
            <a:r>
              <a:rPr lang="en" sz="1200">
                <a:solidFill>
                  <a:srgbClr val="CC7832"/>
                </a:solidFill>
                <a:highlight>
                  <a:srgbClr val="2B2B2B"/>
                </a:highlight>
                <a:latin typeface="Courier New"/>
                <a:ea typeface="Courier New"/>
                <a:cs typeface="Courier New"/>
                <a:sym typeface="Courier New"/>
              </a:rPr>
              <a:t>;</a:t>
            </a:r>
          </a:p>
          <a:p>
            <a:pPr lvl="0" rtl="0">
              <a:spcBef>
                <a:spcPts val="0"/>
              </a:spcBef>
              <a:buClr>
                <a:srgbClr val="000000"/>
              </a:buClr>
              <a:buSzPct val="91666"/>
              <a:buFont typeface="Arial"/>
              <a:buNone/>
            </a:pPr>
            <a:r>
              <a:rPr lang="en" sz="1200">
                <a:solidFill>
                  <a:srgbClr val="A9B7C6"/>
                </a:solidFill>
                <a:highlight>
                  <a:srgbClr val="2B2B2B"/>
                </a:highlight>
                <a:latin typeface="Courier New"/>
                <a:ea typeface="Courier New"/>
                <a:cs typeface="Courier New"/>
                <a:sym typeface="Courier New"/>
              </a:rPr>
              <a:t>PageFactory.</a:t>
            </a:r>
            <a:r>
              <a:rPr i="1" lang="en" sz="1200">
                <a:solidFill>
                  <a:srgbClr val="A9B7C6"/>
                </a:solidFill>
                <a:highlight>
                  <a:srgbClr val="2B2B2B"/>
                </a:highlight>
                <a:latin typeface="Courier New"/>
                <a:ea typeface="Courier New"/>
                <a:cs typeface="Courier New"/>
                <a:sym typeface="Courier New"/>
              </a:rPr>
              <a:t>initElements</a:t>
            </a:r>
            <a:r>
              <a:rPr lang="en" sz="1200">
                <a:solidFill>
                  <a:srgbClr val="A9B7C6"/>
                </a:solidFill>
                <a:highlight>
                  <a:srgbClr val="2B2B2B"/>
                </a:highlight>
                <a:latin typeface="Courier New"/>
                <a:ea typeface="Courier New"/>
                <a:cs typeface="Courier New"/>
                <a:sym typeface="Courier New"/>
              </a:rPr>
              <a:t>(webDriverInstance</a:t>
            </a:r>
            <a:r>
              <a:rPr lang="en" sz="1200">
                <a:solidFill>
                  <a:srgbClr val="CC7832"/>
                </a:solidFill>
                <a:highlight>
                  <a:srgbClr val="2B2B2B"/>
                </a:highlight>
                <a:latin typeface="Courier New"/>
                <a:ea typeface="Courier New"/>
                <a:cs typeface="Courier New"/>
                <a:sym typeface="Courier New"/>
              </a:rPr>
              <a:t>, </a:t>
            </a:r>
            <a:r>
              <a:rPr lang="en" sz="1200">
                <a:solidFill>
                  <a:srgbClr val="A9B7C6"/>
                </a:solidFill>
                <a:highlight>
                  <a:srgbClr val="2B2B2B"/>
                </a:highlight>
                <a:latin typeface="Courier New"/>
                <a:ea typeface="Courier New"/>
                <a:cs typeface="Courier New"/>
                <a:sym typeface="Courier New"/>
              </a:rPr>
              <a:t>MyPOM.</a:t>
            </a:r>
            <a:r>
              <a:rPr lang="en" sz="1200">
                <a:solidFill>
                  <a:srgbClr val="CC7832"/>
                </a:solidFill>
                <a:highlight>
                  <a:srgbClr val="2B2B2B"/>
                </a:highlight>
                <a:latin typeface="Courier New"/>
                <a:ea typeface="Courier New"/>
                <a:cs typeface="Courier New"/>
                <a:sym typeface="Courier New"/>
              </a:rPr>
              <a:t>class</a:t>
            </a:r>
            <a:r>
              <a:rPr lang="en" sz="1200">
                <a:solidFill>
                  <a:srgbClr val="A9B7C6"/>
                </a:solidFill>
                <a:highlight>
                  <a:srgbClr val="2B2B2B"/>
                </a:highlight>
                <a:latin typeface="Courier New"/>
                <a:ea typeface="Courier New"/>
                <a:cs typeface="Courier New"/>
                <a:sym typeface="Courier New"/>
              </a:rPr>
              <a:t>)</a:t>
            </a:r>
            <a:r>
              <a:rPr lang="en" sz="1200">
                <a:solidFill>
                  <a:srgbClr val="CC7832"/>
                </a:solidFill>
                <a:highlight>
                  <a:srgbClr val="2B2B2B"/>
                </a:highlight>
                <a:latin typeface="Courier New"/>
                <a:ea typeface="Courier New"/>
                <a:cs typeface="Courier New"/>
                <a:sym typeface="Courier New"/>
              </a:rPr>
              <a:t>;</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lvl="0" rtl="0">
              <a:lnSpc>
                <a:spcPct val="115000"/>
              </a:lnSpc>
              <a:spcBef>
                <a:spcPts val="0"/>
              </a:spcBef>
              <a:buNone/>
            </a:pPr>
            <a:r>
              <a:rPr lang="en" sz="1200">
                <a:solidFill>
                  <a:schemeClr val="dk1"/>
                </a:solidFill>
                <a:latin typeface="Roboto Condensed"/>
                <a:ea typeface="Roboto Condensed"/>
                <a:cs typeface="Roboto Condensed"/>
                <a:sym typeface="Roboto Condensed"/>
              </a:rPr>
              <a:t>When creating a web automation framework you are most likely willing to define a “base” PageObject superclass that will contain common reusable functionality and every POM will be extending from it. Its constructor is, therefore, a good location to place the POM initialization code. This way, every time you create a POM instance, your elements will be initialized from the beginning.</a:t>
            </a:r>
          </a:p>
          <a:p>
            <a:pPr lvl="0" rtl="0">
              <a:lnSpc>
                <a:spcPct val="115000"/>
              </a:lnSpc>
              <a:spcBef>
                <a:spcPts val="0"/>
              </a:spcBef>
              <a:buNone/>
            </a:pPr>
            <a:r>
              <a:t/>
            </a:r>
            <a:endParaRPr sz="1200">
              <a:solidFill>
                <a:schemeClr val="dk1"/>
              </a:solidFill>
              <a:latin typeface="Roboto Condensed"/>
              <a:ea typeface="Roboto Condensed"/>
              <a:cs typeface="Roboto Condensed"/>
              <a:sym typeface="Roboto Condensed"/>
            </a:endParaRPr>
          </a:p>
          <a:p>
            <a:pPr lvl="0" rtl="0">
              <a:spcBef>
                <a:spcPts val="0"/>
              </a:spcBef>
              <a:buNone/>
            </a:pPr>
            <a:r>
              <a:rPr lang="en" sz="1200">
                <a:solidFill>
                  <a:srgbClr val="CC7832"/>
                </a:solidFill>
                <a:highlight>
                  <a:srgbClr val="2B2B2B"/>
                </a:highlight>
                <a:latin typeface="Courier New"/>
                <a:ea typeface="Courier New"/>
                <a:cs typeface="Courier New"/>
                <a:sym typeface="Courier New"/>
              </a:rPr>
              <a:t>public abstract class </a:t>
            </a:r>
            <a:r>
              <a:rPr lang="en" sz="1200">
                <a:solidFill>
                  <a:srgbClr val="A9B7C6"/>
                </a:solidFill>
                <a:highlight>
                  <a:srgbClr val="2B2B2B"/>
                </a:highlight>
                <a:latin typeface="Courier New"/>
                <a:ea typeface="Courier New"/>
                <a:cs typeface="Courier New"/>
                <a:sym typeface="Courier New"/>
              </a:rPr>
              <a:t>PageObject {</a:t>
            </a:r>
          </a:p>
          <a:p>
            <a:pPr lvl="0" rtl="0">
              <a:spcBef>
                <a:spcPts val="0"/>
              </a:spcBef>
              <a:buNone/>
            </a:pPr>
            <a:r>
              <a:rPr lang="en" sz="1200">
                <a:solidFill>
                  <a:srgbClr val="A9B7C6"/>
                </a:solidFill>
                <a:highlight>
                  <a:srgbClr val="2B2B2B"/>
                </a:highlight>
                <a:latin typeface="Courier New"/>
                <a:ea typeface="Courier New"/>
                <a:cs typeface="Courier New"/>
                <a:sym typeface="Courier New"/>
              </a:rPr>
              <a:t>   </a:t>
            </a:r>
            <a:r>
              <a:rPr lang="en" sz="1200">
                <a:solidFill>
                  <a:srgbClr val="CC7832"/>
                </a:solidFill>
                <a:highlight>
                  <a:srgbClr val="2B2B2B"/>
                </a:highlight>
                <a:latin typeface="Courier New"/>
                <a:ea typeface="Courier New"/>
                <a:cs typeface="Courier New"/>
                <a:sym typeface="Courier New"/>
              </a:rPr>
              <a:t>public </a:t>
            </a:r>
            <a:r>
              <a:rPr lang="en" sz="1200">
                <a:solidFill>
                  <a:srgbClr val="FFC66D"/>
                </a:solidFill>
                <a:highlight>
                  <a:srgbClr val="2B2B2B"/>
                </a:highlight>
                <a:latin typeface="Courier New"/>
                <a:ea typeface="Courier New"/>
                <a:cs typeface="Courier New"/>
                <a:sym typeface="Courier New"/>
              </a:rPr>
              <a:t>PageObject</a:t>
            </a:r>
            <a:r>
              <a:rPr lang="en" sz="1200">
                <a:solidFill>
                  <a:srgbClr val="A9B7C6"/>
                </a:solidFill>
                <a:highlight>
                  <a:srgbClr val="2B2B2B"/>
                </a:highlight>
                <a:latin typeface="Courier New"/>
                <a:ea typeface="Courier New"/>
                <a:cs typeface="Courier New"/>
                <a:sym typeface="Courier New"/>
              </a:rPr>
              <a:t>() {</a:t>
            </a:r>
          </a:p>
          <a:p>
            <a:pPr lvl="0" rtl="0">
              <a:spcBef>
                <a:spcPts val="0"/>
              </a:spcBef>
              <a:buNone/>
            </a:pPr>
            <a:r>
              <a:rPr lang="en" sz="1200">
                <a:solidFill>
                  <a:srgbClr val="A9B7C6"/>
                </a:solidFill>
                <a:highlight>
                  <a:srgbClr val="2B2B2B"/>
                </a:highlight>
                <a:latin typeface="Courier New"/>
                <a:ea typeface="Courier New"/>
                <a:cs typeface="Courier New"/>
                <a:sym typeface="Courier New"/>
              </a:rPr>
              <a:t>       PageFactory.</a:t>
            </a:r>
            <a:r>
              <a:rPr i="1" lang="en" sz="1200">
                <a:solidFill>
                  <a:srgbClr val="A9B7C6"/>
                </a:solidFill>
                <a:highlight>
                  <a:srgbClr val="2B2B2B"/>
                </a:highlight>
                <a:latin typeface="Courier New"/>
                <a:ea typeface="Courier New"/>
                <a:cs typeface="Courier New"/>
                <a:sym typeface="Courier New"/>
              </a:rPr>
              <a:t>initElements</a:t>
            </a:r>
            <a:r>
              <a:rPr lang="en" sz="1200">
                <a:solidFill>
                  <a:srgbClr val="A9B7C6"/>
                </a:solidFill>
                <a:highlight>
                  <a:srgbClr val="2B2B2B"/>
                </a:highlight>
                <a:latin typeface="Courier New"/>
                <a:ea typeface="Courier New"/>
                <a:cs typeface="Courier New"/>
                <a:sym typeface="Courier New"/>
              </a:rPr>
              <a:t>(webDriverInstance</a:t>
            </a:r>
            <a:r>
              <a:rPr lang="en" sz="1200">
                <a:solidFill>
                  <a:srgbClr val="CC7832"/>
                </a:solidFill>
                <a:highlight>
                  <a:srgbClr val="2B2B2B"/>
                </a:highlight>
                <a:latin typeface="Courier New"/>
                <a:ea typeface="Courier New"/>
                <a:cs typeface="Courier New"/>
                <a:sym typeface="Courier New"/>
              </a:rPr>
              <a:t>, this</a:t>
            </a:r>
            <a:r>
              <a:rPr lang="en" sz="1200">
                <a:solidFill>
                  <a:srgbClr val="A9B7C6"/>
                </a:solidFill>
                <a:highlight>
                  <a:srgbClr val="2B2B2B"/>
                </a:highlight>
                <a:latin typeface="Courier New"/>
                <a:ea typeface="Courier New"/>
                <a:cs typeface="Courier New"/>
                <a:sym typeface="Courier New"/>
              </a:rPr>
              <a:t>)</a:t>
            </a:r>
            <a:r>
              <a:rPr lang="en" sz="1200">
                <a:solidFill>
                  <a:srgbClr val="CC7832"/>
                </a:solidFill>
                <a:highlight>
                  <a:srgbClr val="2B2B2B"/>
                </a:highlight>
                <a:latin typeface="Courier New"/>
                <a:ea typeface="Courier New"/>
                <a:cs typeface="Courier New"/>
                <a:sym typeface="Courier New"/>
              </a:rPr>
              <a:t>;</a:t>
            </a:r>
          </a:p>
          <a:p>
            <a:pPr lvl="0" rtl="0">
              <a:spcBef>
                <a:spcPts val="0"/>
              </a:spcBef>
              <a:buNone/>
            </a:pPr>
            <a:r>
              <a:rPr lang="en" sz="1200">
                <a:solidFill>
                  <a:srgbClr val="CC7832"/>
                </a:solidFill>
                <a:highlight>
                  <a:srgbClr val="2B2B2B"/>
                </a:highlight>
                <a:latin typeface="Courier New"/>
                <a:ea typeface="Courier New"/>
                <a:cs typeface="Courier New"/>
                <a:sym typeface="Courier New"/>
              </a:rPr>
              <a:t>   </a:t>
            </a:r>
            <a:r>
              <a:rPr lang="en" sz="1200">
                <a:solidFill>
                  <a:srgbClr val="A9B7C6"/>
                </a:solidFill>
                <a:highlight>
                  <a:srgbClr val="2B2B2B"/>
                </a:highlight>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A9B7C6"/>
                </a:solidFill>
                <a:highlight>
                  <a:srgbClr val="2B2B2B"/>
                </a:highlight>
                <a:latin typeface="Courier New"/>
                <a:ea typeface="Courier New"/>
                <a:cs typeface="Courier New"/>
                <a:sym typeface="Courier New"/>
              </a:rPr>
              <a:t>}</a:t>
            </a:r>
          </a:p>
        </p:txBody>
      </p:sp>
      <p:sp>
        <p:nvSpPr>
          <p:cNvPr id="518" name="Shape 518"/>
          <p:cNvSpPr/>
          <p:nvPr/>
        </p:nvSpPr>
        <p:spPr>
          <a:xfrm>
            <a:off x="2161375" y="125725"/>
            <a:ext cx="23814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None/>
            </a:pPr>
            <a:r>
              <a:rPr lang="en">
                <a:solidFill>
                  <a:srgbClr val="FFFFFF"/>
                </a:solidFill>
                <a:latin typeface="Roboto Condensed"/>
                <a:ea typeface="Roboto Condensed"/>
                <a:cs typeface="Roboto Condensed"/>
                <a:sym typeface="Roboto Condensed"/>
              </a:rPr>
              <a:t>Initializing all elements</a:t>
            </a:r>
          </a:p>
        </p:txBody>
      </p:sp>
      <p:sp>
        <p:nvSpPr>
          <p:cNvPr id="519" name="Shape 519"/>
          <p:cNvSpPr/>
          <p:nvPr/>
        </p:nvSpPr>
        <p:spPr>
          <a:xfrm>
            <a:off x="-29875" y="125725"/>
            <a:ext cx="23814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520" name="Shape 520"/>
          <p:cNvSpPr txBox="1"/>
          <p:nvPr/>
        </p:nvSpPr>
        <p:spPr>
          <a:xfrm>
            <a:off x="362725" y="125725"/>
            <a:ext cx="2040600" cy="378300"/>
          </a:xfrm>
          <a:prstGeom prst="rect">
            <a:avLst/>
          </a:prstGeom>
          <a:noFill/>
          <a:ln>
            <a:noFill/>
          </a:ln>
        </p:spPr>
        <p:txBody>
          <a:bodyPr anchorCtr="0" anchor="ctr" bIns="91425" lIns="91425" rIns="91425" tIns="91425">
            <a:noAutofit/>
          </a:bodyPr>
          <a:lstStyle/>
          <a:p>
            <a:pPr lvl="0" rtl="0">
              <a:lnSpc>
                <a:spcPct val="115000"/>
              </a:lnSpc>
              <a:spcBef>
                <a:spcPts val="1000"/>
              </a:spcBef>
              <a:buClr>
                <a:schemeClr val="dk1"/>
              </a:buClr>
              <a:buFont typeface="Arial"/>
              <a:buNone/>
            </a:pPr>
            <a:r>
              <a:rPr b="1" lang="en">
                <a:solidFill>
                  <a:schemeClr val="dk1"/>
                </a:solidFill>
                <a:latin typeface="Roboto Condensed"/>
                <a:ea typeface="Roboto Condensed"/>
                <a:cs typeface="Roboto Condensed"/>
                <a:sym typeface="Roboto Condensed"/>
              </a:rPr>
              <a:t>Page Object strategy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25" name="Shape 525"/>
        <p:cNvGrpSpPr/>
        <p:nvPr/>
      </p:nvGrpSpPr>
      <p:grpSpPr>
        <a:xfrm>
          <a:off x="0" y="0"/>
          <a:ext cx="0" cy="0"/>
          <a:chOff x="0" y="0"/>
          <a:chExt cx="0" cy="0"/>
        </a:xfrm>
      </p:grpSpPr>
      <p:sp>
        <p:nvSpPr>
          <p:cNvPr id="526" name="Shape 526"/>
          <p:cNvSpPr txBox="1"/>
          <p:nvPr/>
        </p:nvSpPr>
        <p:spPr>
          <a:xfrm>
            <a:off x="574000" y="907675"/>
            <a:ext cx="7768500" cy="2917500"/>
          </a:xfrm>
          <a:prstGeom prst="rect">
            <a:avLst/>
          </a:prstGeom>
          <a:noFill/>
          <a:ln>
            <a:noFill/>
          </a:ln>
        </p:spPr>
        <p:txBody>
          <a:bodyPr anchorCtr="0" anchor="t" bIns="91425" lIns="91425" rIns="91425" tIns="91425">
            <a:noAutofit/>
          </a:bodyPr>
          <a:lstStyle/>
          <a:p>
            <a:pPr lvl="0" rtl="0">
              <a:lnSpc>
                <a:spcPct val="115000"/>
              </a:lnSpc>
              <a:spcBef>
                <a:spcPts val="0"/>
              </a:spcBef>
              <a:buNone/>
            </a:pPr>
            <a:r>
              <a:t/>
            </a:r>
            <a:endParaRPr b="1">
              <a:solidFill>
                <a:schemeClr val="dk1"/>
              </a:solidFill>
              <a:latin typeface="Roboto Condensed"/>
              <a:ea typeface="Roboto Condensed"/>
              <a:cs typeface="Roboto Condensed"/>
              <a:sym typeface="Roboto Condensed"/>
            </a:endParaRPr>
          </a:p>
          <a:p>
            <a:pPr indent="-228600" lvl="0" marL="457200" rtl="0">
              <a:lnSpc>
                <a:spcPct val="115000"/>
              </a:lnSpc>
              <a:spcBef>
                <a:spcPts val="0"/>
              </a:spcBef>
              <a:buClr>
                <a:schemeClr val="dk1"/>
              </a:buClr>
              <a:buChar char="●"/>
            </a:pPr>
            <a:r>
              <a:rPr b="1" lang="en">
                <a:solidFill>
                  <a:schemeClr val="dk1"/>
                </a:solidFill>
                <a:latin typeface="Roboto Condensed"/>
                <a:ea typeface="Roboto Condensed"/>
                <a:cs typeface="Roboto Condensed"/>
                <a:sym typeface="Roboto Condensed"/>
              </a:rPr>
              <a:t>Do not</a:t>
            </a:r>
            <a:r>
              <a:rPr lang="en">
                <a:solidFill>
                  <a:schemeClr val="dk1"/>
                </a:solidFill>
                <a:latin typeface="Roboto Condensed"/>
                <a:ea typeface="Roboto Condensed"/>
                <a:cs typeface="Roboto Condensed"/>
                <a:sym typeface="Roboto Condensed"/>
              </a:rPr>
              <a:t> use Thread.sleep(), ever….just...</a:t>
            </a:r>
            <a:r>
              <a:rPr b="1" lang="en">
                <a:solidFill>
                  <a:schemeClr val="dk1"/>
                </a:solidFill>
                <a:latin typeface="Roboto Condensed"/>
                <a:ea typeface="Roboto Condensed"/>
                <a:cs typeface="Roboto Condensed"/>
                <a:sym typeface="Roboto Condensed"/>
              </a:rPr>
              <a:t>don’t</a:t>
            </a:r>
            <a:r>
              <a:rPr lang="en">
                <a:solidFill>
                  <a:schemeClr val="dk1"/>
                </a:solidFill>
                <a:latin typeface="Roboto Condensed"/>
                <a:ea typeface="Roboto Condensed"/>
                <a:cs typeface="Roboto Condensed"/>
                <a:sym typeface="Roboto Condensed"/>
              </a:rPr>
              <a:t>.  </a:t>
            </a:r>
          </a:p>
          <a:p>
            <a:pPr indent="-228600" lvl="0" marL="457200" rtl="0">
              <a:lnSpc>
                <a:spcPct val="115000"/>
              </a:lnSpc>
              <a:spcBef>
                <a:spcPts val="0"/>
              </a:spcBef>
              <a:buClr>
                <a:schemeClr val="dk1"/>
              </a:buClr>
              <a:buFont typeface="Roboto Condensed"/>
              <a:buChar char="●"/>
            </a:pPr>
            <a:r>
              <a:rPr i="1" lang="en">
                <a:solidFill>
                  <a:schemeClr val="dk1"/>
                </a:solidFill>
                <a:latin typeface="Roboto Condensed"/>
                <a:ea typeface="Roboto Condensed"/>
                <a:cs typeface="Roboto Condensed"/>
                <a:sym typeface="Roboto Condensed"/>
              </a:rPr>
              <a:t>Never </a:t>
            </a:r>
            <a:r>
              <a:rPr lang="en">
                <a:solidFill>
                  <a:schemeClr val="dk1"/>
                </a:solidFill>
                <a:latin typeface="Roboto Condensed"/>
                <a:ea typeface="Roboto Condensed"/>
                <a:cs typeface="Roboto Condensed"/>
                <a:sym typeface="Roboto Condensed"/>
              </a:rPr>
              <a:t>wait for a fixed amount of time.</a:t>
            </a:r>
          </a:p>
          <a:p>
            <a:pPr lvl="0" rtl="0" algn="just">
              <a:lnSpc>
                <a:spcPct val="115000"/>
              </a:lnSpc>
              <a:spcBef>
                <a:spcPts val="0"/>
              </a:spcBef>
              <a:spcAft>
                <a:spcPts val="1000"/>
              </a:spcAft>
              <a:buClr>
                <a:schemeClr val="dk1"/>
              </a:buClr>
              <a:buFont typeface="Arial"/>
              <a:buNone/>
            </a:pPr>
            <a:r>
              <a:t/>
            </a:r>
            <a:endParaRPr>
              <a:solidFill>
                <a:srgbClr val="434343"/>
              </a:solidFill>
              <a:latin typeface="Roboto Condensed"/>
              <a:ea typeface="Roboto Condensed"/>
              <a:cs typeface="Roboto Condensed"/>
              <a:sym typeface="Roboto Condensed"/>
            </a:endParaRPr>
          </a:p>
        </p:txBody>
      </p:sp>
      <p:sp>
        <p:nvSpPr>
          <p:cNvPr id="527" name="Shape 527"/>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528" name="Shape 528"/>
          <p:cNvGrpSpPr/>
          <p:nvPr/>
        </p:nvGrpSpPr>
        <p:grpSpPr>
          <a:xfrm>
            <a:off x="-50" y="2"/>
            <a:ext cx="9144100" cy="38326"/>
            <a:chOff x="-50" y="4"/>
            <a:chExt cx="9144100" cy="69900"/>
          </a:xfrm>
        </p:grpSpPr>
        <p:sp>
          <p:nvSpPr>
            <p:cNvPr id="529" name="Shape 529"/>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30" name="Shape 530"/>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31" name="Shape 531"/>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32" name="Shape 532"/>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33" name="Shape 533"/>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34" name="Shape 534"/>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35" name="Shape 535"/>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36" name="Shape 536"/>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37" name="Shape 537"/>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38" name="Shape 538"/>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39" name="Shape 539"/>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40" name="Shape 540"/>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541" name="Shape 541"/>
          <p:cNvSpPr/>
          <p:nvPr/>
        </p:nvSpPr>
        <p:spPr>
          <a:xfrm>
            <a:off x="-29875" y="125725"/>
            <a:ext cx="25515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542" name="Shape 542"/>
          <p:cNvSpPr txBox="1"/>
          <p:nvPr/>
        </p:nvSpPr>
        <p:spPr>
          <a:xfrm>
            <a:off x="362725" y="125725"/>
            <a:ext cx="2040600" cy="378300"/>
          </a:xfrm>
          <a:prstGeom prst="rect">
            <a:avLst/>
          </a:prstGeom>
          <a:noFill/>
          <a:ln>
            <a:noFill/>
          </a:ln>
        </p:spPr>
        <p:txBody>
          <a:bodyPr anchorCtr="0" anchor="ctr" bIns="91425" lIns="91425" rIns="91425" tIns="91425">
            <a:noAutofit/>
          </a:bodyPr>
          <a:lstStyle/>
          <a:p>
            <a:pPr lvl="0" rtl="0">
              <a:lnSpc>
                <a:spcPct val="115000"/>
              </a:lnSpc>
              <a:spcBef>
                <a:spcPts val="1000"/>
              </a:spcBef>
              <a:buNone/>
            </a:pPr>
            <a:r>
              <a:rPr b="1" lang="en">
                <a:solidFill>
                  <a:schemeClr val="dk1"/>
                </a:solidFill>
                <a:latin typeface="Roboto Condensed"/>
                <a:ea typeface="Roboto Condensed"/>
                <a:cs typeface="Roboto Condensed"/>
                <a:sym typeface="Roboto Condensed"/>
              </a:rPr>
              <a:t>Handling Synchronization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47" name="Shape 547"/>
        <p:cNvGrpSpPr/>
        <p:nvPr/>
      </p:nvGrpSpPr>
      <p:grpSpPr>
        <a:xfrm>
          <a:off x="0" y="0"/>
          <a:ext cx="0" cy="0"/>
          <a:chOff x="0" y="0"/>
          <a:chExt cx="0" cy="0"/>
        </a:xfrm>
      </p:grpSpPr>
      <p:sp>
        <p:nvSpPr>
          <p:cNvPr id="548" name="Shape 548"/>
          <p:cNvSpPr/>
          <p:nvPr/>
        </p:nvSpPr>
        <p:spPr>
          <a:xfrm>
            <a:off x="2161375" y="125725"/>
            <a:ext cx="23814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None/>
            </a:pPr>
            <a:r>
              <a:rPr lang="en">
                <a:solidFill>
                  <a:srgbClr val="FFFFFF"/>
                </a:solidFill>
                <a:latin typeface="Roboto Condensed"/>
                <a:ea typeface="Roboto Condensed"/>
                <a:cs typeface="Roboto Condensed"/>
                <a:sym typeface="Roboto Condensed"/>
              </a:rPr>
              <a:t>Implicit Waits</a:t>
            </a:r>
          </a:p>
        </p:txBody>
      </p:sp>
      <p:sp>
        <p:nvSpPr>
          <p:cNvPr id="549" name="Shape 549"/>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550" name="Shape 550"/>
          <p:cNvGrpSpPr/>
          <p:nvPr/>
        </p:nvGrpSpPr>
        <p:grpSpPr>
          <a:xfrm>
            <a:off x="-50" y="2"/>
            <a:ext cx="9144100" cy="38326"/>
            <a:chOff x="-50" y="4"/>
            <a:chExt cx="9144100" cy="69900"/>
          </a:xfrm>
        </p:grpSpPr>
        <p:sp>
          <p:nvSpPr>
            <p:cNvPr id="551" name="Shape 551"/>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52" name="Shape 552"/>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53" name="Shape 553"/>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54" name="Shape 554"/>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55" name="Shape 555"/>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56" name="Shape 556"/>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57" name="Shape 557"/>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58" name="Shape 558"/>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59" name="Shape 559"/>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60" name="Shape 560"/>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61" name="Shape 561"/>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62" name="Shape 562"/>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563" name="Shape 563"/>
          <p:cNvSpPr/>
          <p:nvPr/>
        </p:nvSpPr>
        <p:spPr>
          <a:xfrm>
            <a:off x="-29875" y="125725"/>
            <a:ext cx="25515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564" name="Shape 564"/>
          <p:cNvSpPr txBox="1"/>
          <p:nvPr/>
        </p:nvSpPr>
        <p:spPr>
          <a:xfrm>
            <a:off x="362725" y="125725"/>
            <a:ext cx="2040600" cy="378300"/>
          </a:xfrm>
          <a:prstGeom prst="rect">
            <a:avLst/>
          </a:prstGeom>
          <a:noFill/>
          <a:ln>
            <a:noFill/>
          </a:ln>
        </p:spPr>
        <p:txBody>
          <a:bodyPr anchorCtr="0" anchor="ctr" bIns="91425" lIns="91425" rIns="91425" tIns="91425">
            <a:noAutofit/>
          </a:bodyPr>
          <a:lstStyle/>
          <a:p>
            <a:pPr lvl="0" rtl="0">
              <a:lnSpc>
                <a:spcPct val="115000"/>
              </a:lnSpc>
              <a:spcBef>
                <a:spcPts val="1000"/>
              </a:spcBef>
              <a:buNone/>
            </a:pPr>
            <a:r>
              <a:rPr b="1" lang="en">
                <a:solidFill>
                  <a:schemeClr val="dk1"/>
                </a:solidFill>
                <a:latin typeface="Roboto Condensed"/>
                <a:ea typeface="Roboto Condensed"/>
                <a:cs typeface="Roboto Condensed"/>
                <a:sym typeface="Roboto Condensed"/>
              </a:rPr>
              <a:t>Handling Synchronization</a:t>
            </a:r>
          </a:p>
        </p:txBody>
      </p:sp>
      <p:sp>
        <p:nvSpPr>
          <p:cNvPr id="565" name="Shape 565"/>
          <p:cNvSpPr txBox="1"/>
          <p:nvPr/>
        </p:nvSpPr>
        <p:spPr>
          <a:xfrm>
            <a:off x="574000" y="907675"/>
            <a:ext cx="7768500" cy="29175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rPr lang="en">
                <a:solidFill>
                  <a:schemeClr val="dk1"/>
                </a:solidFill>
                <a:latin typeface="Roboto Condensed"/>
                <a:ea typeface="Roboto Condensed"/>
                <a:cs typeface="Roboto Condensed"/>
                <a:sym typeface="Roboto Condensed"/>
              </a:rPr>
              <a:t>WebDriver performs some pauses after receiving instructions like </a:t>
            </a:r>
            <a:r>
              <a:rPr i="1" lang="en">
                <a:solidFill>
                  <a:schemeClr val="dk1"/>
                </a:solidFill>
                <a:latin typeface="Roboto Condensed"/>
                <a:ea typeface="Roboto Condensed"/>
                <a:cs typeface="Roboto Condensed"/>
                <a:sym typeface="Roboto Condensed"/>
              </a:rPr>
              <a:t>“navigate to this site”</a:t>
            </a:r>
            <a:r>
              <a:rPr lang="en">
                <a:solidFill>
                  <a:schemeClr val="dk1"/>
                </a:solidFill>
                <a:latin typeface="Roboto Condensed"/>
                <a:ea typeface="Roboto Condensed"/>
                <a:cs typeface="Roboto Condensed"/>
                <a:sym typeface="Roboto Condensed"/>
              </a:rPr>
              <a:t> </a:t>
            </a:r>
            <a:r>
              <a:rPr lang="en" sz="1200">
                <a:solidFill>
                  <a:schemeClr val="dk1"/>
                </a:solidFill>
                <a:latin typeface="Consolas"/>
                <a:ea typeface="Consolas"/>
                <a:cs typeface="Consolas"/>
                <a:sym typeface="Consolas"/>
              </a:rPr>
              <a:t>[.get()],</a:t>
            </a:r>
            <a:r>
              <a:rPr lang="en" sz="1100">
                <a:solidFill>
                  <a:schemeClr val="dk1"/>
                </a:solidFill>
              </a:rPr>
              <a:t> </a:t>
            </a:r>
            <a:r>
              <a:rPr i="1" lang="en">
                <a:solidFill>
                  <a:schemeClr val="dk1"/>
                </a:solidFill>
                <a:latin typeface="Roboto Condensed"/>
                <a:ea typeface="Roboto Condensed"/>
                <a:cs typeface="Roboto Condensed"/>
                <a:sym typeface="Roboto Condensed"/>
              </a:rPr>
              <a:t>“click this element”</a:t>
            </a:r>
            <a:r>
              <a:rPr lang="en" sz="1100">
                <a:solidFill>
                  <a:schemeClr val="dk1"/>
                </a:solidFill>
              </a:rPr>
              <a:t> </a:t>
            </a:r>
            <a:r>
              <a:rPr lang="en" sz="1200">
                <a:solidFill>
                  <a:schemeClr val="dk1"/>
                </a:solidFill>
                <a:latin typeface="Consolas"/>
                <a:ea typeface="Consolas"/>
                <a:cs typeface="Consolas"/>
                <a:sym typeface="Consolas"/>
              </a:rPr>
              <a:t>[.click()] </a:t>
            </a:r>
            <a:r>
              <a:rPr lang="en">
                <a:solidFill>
                  <a:schemeClr val="dk1"/>
                </a:solidFill>
                <a:latin typeface="Roboto Condensed"/>
                <a:ea typeface="Roboto Condensed"/>
                <a:cs typeface="Roboto Condensed"/>
                <a:sym typeface="Roboto Condensed"/>
              </a:rPr>
              <a:t>and </a:t>
            </a:r>
            <a:r>
              <a:rPr i="1" lang="en">
                <a:solidFill>
                  <a:schemeClr val="dk1"/>
                </a:solidFill>
                <a:latin typeface="Roboto Condensed"/>
                <a:ea typeface="Roboto Condensed"/>
                <a:cs typeface="Roboto Condensed"/>
                <a:sym typeface="Roboto Condensed"/>
              </a:rPr>
              <a:t>“find this element in the page”</a:t>
            </a:r>
            <a:r>
              <a:rPr lang="en">
                <a:solidFill>
                  <a:schemeClr val="dk1"/>
                </a:solidFill>
                <a:latin typeface="Roboto Condensed"/>
                <a:ea typeface="Roboto Condensed"/>
                <a:cs typeface="Roboto Condensed"/>
                <a:sym typeface="Roboto Condensed"/>
              </a:rPr>
              <a:t> </a:t>
            </a:r>
            <a:r>
              <a:rPr lang="en" sz="1200">
                <a:solidFill>
                  <a:schemeClr val="dk1"/>
                </a:solidFill>
                <a:latin typeface="Consolas"/>
                <a:ea typeface="Consolas"/>
                <a:cs typeface="Consolas"/>
                <a:sym typeface="Consolas"/>
              </a:rPr>
              <a:t>[.findElement()].</a:t>
            </a:r>
          </a:p>
          <a:p>
            <a:pPr lvl="0">
              <a:spcBef>
                <a:spcPts val="0"/>
              </a:spcBef>
              <a:buNone/>
            </a:pPr>
            <a:r>
              <a:t/>
            </a:r>
            <a:endParaRPr sz="1800">
              <a:solidFill>
                <a:srgbClr val="434343"/>
              </a:solidFill>
              <a:latin typeface="Roboto Condensed"/>
              <a:ea typeface="Roboto Condensed"/>
              <a:cs typeface="Roboto Condensed"/>
              <a:sym typeface="Roboto Condensed"/>
            </a:endParaRPr>
          </a:p>
          <a:p>
            <a:pPr lvl="0" rtl="0">
              <a:lnSpc>
                <a:spcPct val="115000"/>
              </a:lnSpc>
              <a:spcBef>
                <a:spcPts val="0"/>
              </a:spcBef>
              <a:buNone/>
            </a:pPr>
            <a:r>
              <a:rPr lang="en">
                <a:solidFill>
                  <a:schemeClr val="dk1"/>
                </a:solidFill>
                <a:latin typeface="Roboto Condensed"/>
                <a:ea typeface="Roboto Condensed"/>
                <a:cs typeface="Roboto Condensed"/>
                <a:sym typeface="Roboto Condensed"/>
              </a:rPr>
              <a:t>There are 3 main timeouts that WebDriver’s API defines:</a:t>
            </a:r>
          </a:p>
          <a:p>
            <a:pPr indent="-298450" lvl="0" marL="457200" rtl="0">
              <a:lnSpc>
                <a:spcPct val="115000"/>
              </a:lnSpc>
              <a:spcBef>
                <a:spcPts val="0"/>
              </a:spcBef>
              <a:buClr>
                <a:schemeClr val="dk1"/>
              </a:buClr>
              <a:buSzPct val="100000"/>
              <a:buFont typeface="Consolas"/>
              <a:buChar char="●"/>
            </a:pPr>
            <a:r>
              <a:rPr b="1" lang="en" sz="1100">
                <a:solidFill>
                  <a:schemeClr val="dk1"/>
                </a:solidFill>
                <a:latin typeface="Consolas"/>
                <a:ea typeface="Consolas"/>
                <a:cs typeface="Consolas"/>
                <a:sym typeface="Consolas"/>
              </a:rPr>
              <a:t>pageLoadTimeout</a:t>
            </a:r>
            <a:r>
              <a:rPr lang="en">
                <a:solidFill>
                  <a:schemeClr val="dk1"/>
                </a:solidFill>
                <a:latin typeface="Roboto Condensed"/>
                <a:ea typeface="Roboto Condensed"/>
                <a:cs typeface="Roboto Condensed"/>
                <a:sym typeface="Roboto Condensed"/>
              </a:rPr>
              <a:t>: Time to wait for a page load to complete before throwing an error</a:t>
            </a:r>
          </a:p>
          <a:p>
            <a:pPr indent="-298450" lvl="0" marL="457200" rtl="0">
              <a:lnSpc>
                <a:spcPct val="115000"/>
              </a:lnSpc>
              <a:spcBef>
                <a:spcPts val="0"/>
              </a:spcBef>
              <a:buClr>
                <a:schemeClr val="dk1"/>
              </a:buClr>
              <a:buSzPct val="100000"/>
              <a:buChar char="●"/>
            </a:pPr>
            <a:r>
              <a:rPr b="1" lang="en" sz="1100">
                <a:solidFill>
                  <a:schemeClr val="dk1"/>
                </a:solidFill>
                <a:latin typeface="Consolas"/>
                <a:ea typeface="Consolas"/>
                <a:cs typeface="Consolas"/>
                <a:sym typeface="Consolas"/>
              </a:rPr>
              <a:t>setImplicitTimeout</a:t>
            </a:r>
            <a:r>
              <a:rPr lang="en">
                <a:solidFill>
                  <a:schemeClr val="dk1"/>
                </a:solidFill>
                <a:latin typeface="Roboto Condensed"/>
                <a:ea typeface="Roboto Condensed"/>
                <a:cs typeface="Roboto Condensed"/>
                <a:sym typeface="Roboto Condensed"/>
              </a:rPr>
              <a:t>: Time to wait when searching for an element if it is not immediately present</a:t>
            </a:r>
          </a:p>
          <a:p>
            <a:pPr indent="-298450" lvl="0" marL="457200" rtl="0">
              <a:lnSpc>
                <a:spcPct val="115000"/>
              </a:lnSpc>
              <a:spcBef>
                <a:spcPts val="0"/>
              </a:spcBef>
              <a:buClr>
                <a:schemeClr val="dk1"/>
              </a:buClr>
              <a:buSzPct val="100000"/>
              <a:buChar char="●"/>
            </a:pPr>
            <a:r>
              <a:rPr b="1" lang="en" sz="1100">
                <a:solidFill>
                  <a:schemeClr val="dk1"/>
                </a:solidFill>
                <a:latin typeface="Consolas"/>
                <a:ea typeface="Consolas"/>
                <a:cs typeface="Consolas"/>
                <a:sym typeface="Consolas"/>
              </a:rPr>
              <a:t>setScriptTimeout</a:t>
            </a:r>
            <a:r>
              <a:rPr lang="en">
                <a:solidFill>
                  <a:schemeClr val="dk1"/>
                </a:solidFill>
                <a:latin typeface="Roboto Condensed"/>
                <a:ea typeface="Roboto Condensed"/>
                <a:cs typeface="Roboto Condensed"/>
                <a:sym typeface="Roboto Condensed"/>
              </a:rPr>
              <a:t>: Time to wait for a JavaScript evaluation to return </a:t>
            </a:r>
          </a:p>
          <a:p>
            <a:pPr lvl="0" rtl="0" algn="just">
              <a:lnSpc>
                <a:spcPct val="115000"/>
              </a:lnSpc>
              <a:spcBef>
                <a:spcPts val="0"/>
              </a:spcBef>
              <a:spcAft>
                <a:spcPts val="1000"/>
              </a:spcAft>
              <a:buClr>
                <a:schemeClr val="dk1"/>
              </a:buClr>
              <a:buFont typeface="Arial"/>
              <a:buNone/>
            </a:pPr>
            <a:r>
              <a:t/>
            </a:r>
            <a:endParaRPr>
              <a:solidFill>
                <a:srgbClr val="434343"/>
              </a:solidFill>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70" name="Shape 570"/>
        <p:cNvGrpSpPr/>
        <p:nvPr/>
      </p:nvGrpSpPr>
      <p:grpSpPr>
        <a:xfrm>
          <a:off x="0" y="0"/>
          <a:ext cx="0" cy="0"/>
          <a:chOff x="0" y="0"/>
          <a:chExt cx="0" cy="0"/>
        </a:xfrm>
      </p:grpSpPr>
      <p:sp>
        <p:nvSpPr>
          <p:cNvPr id="571" name="Shape 571"/>
          <p:cNvSpPr/>
          <p:nvPr/>
        </p:nvSpPr>
        <p:spPr>
          <a:xfrm>
            <a:off x="2161375" y="125725"/>
            <a:ext cx="23814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None/>
            </a:pPr>
            <a:r>
              <a:rPr lang="en">
                <a:solidFill>
                  <a:srgbClr val="FFFFFF"/>
                </a:solidFill>
                <a:latin typeface="Roboto Condensed"/>
                <a:ea typeface="Roboto Condensed"/>
                <a:cs typeface="Roboto Condensed"/>
                <a:sym typeface="Roboto Condensed"/>
              </a:rPr>
              <a:t>Explicit</a:t>
            </a:r>
            <a:r>
              <a:rPr lang="en">
                <a:solidFill>
                  <a:srgbClr val="FFFFFF"/>
                </a:solidFill>
                <a:latin typeface="Roboto Condensed"/>
                <a:ea typeface="Roboto Condensed"/>
                <a:cs typeface="Roboto Condensed"/>
                <a:sym typeface="Roboto Condensed"/>
              </a:rPr>
              <a:t> Waits</a:t>
            </a:r>
          </a:p>
        </p:txBody>
      </p:sp>
      <p:sp>
        <p:nvSpPr>
          <p:cNvPr id="572" name="Shape 572"/>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573" name="Shape 573"/>
          <p:cNvGrpSpPr/>
          <p:nvPr/>
        </p:nvGrpSpPr>
        <p:grpSpPr>
          <a:xfrm>
            <a:off x="-50" y="2"/>
            <a:ext cx="9144100" cy="38326"/>
            <a:chOff x="-50" y="4"/>
            <a:chExt cx="9144100" cy="69900"/>
          </a:xfrm>
        </p:grpSpPr>
        <p:sp>
          <p:nvSpPr>
            <p:cNvPr id="574" name="Shape 574"/>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75" name="Shape 575"/>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76" name="Shape 576"/>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77" name="Shape 577"/>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78" name="Shape 578"/>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79" name="Shape 579"/>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80" name="Shape 580"/>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81" name="Shape 581"/>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82" name="Shape 582"/>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83" name="Shape 583"/>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84" name="Shape 584"/>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85" name="Shape 585"/>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586" name="Shape 586"/>
          <p:cNvSpPr/>
          <p:nvPr/>
        </p:nvSpPr>
        <p:spPr>
          <a:xfrm>
            <a:off x="-29875" y="125725"/>
            <a:ext cx="25515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587" name="Shape 587"/>
          <p:cNvSpPr txBox="1"/>
          <p:nvPr/>
        </p:nvSpPr>
        <p:spPr>
          <a:xfrm>
            <a:off x="362725" y="125725"/>
            <a:ext cx="2040600" cy="378300"/>
          </a:xfrm>
          <a:prstGeom prst="rect">
            <a:avLst/>
          </a:prstGeom>
          <a:noFill/>
          <a:ln>
            <a:noFill/>
          </a:ln>
        </p:spPr>
        <p:txBody>
          <a:bodyPr anchorCtr="0" anchor="ctr" bIns="91425" lIns="91425" rIns="91425" tIns="91425">
            <a:noAutofit/>
          </a:bodyPr>
          <a:lstStyle/>
          <a:p>
            <a:pPr lvl="0" rtl="0">
              <a:lnSpc>
                <a:spcPct val="115000"/>
              </a:lnSpc>
              <a:spcBef>
                <a:spcPts val="1000"/>
              </a:spcBef>
              <a:buNone/>
            </a:pPr>
            <a:r>
              <a:rPr b="1" lang="en">
                <a:solidFill>
                  <a:schemeClr val="dk1"/>
                </a:solidFill>
                <a:latin typeface="Roboto Condensed"/>
                <a:ea typeface="Roboto Condensed"/>
                <a:cs typeface="Roboto Condensed"/>
                <a:sym typeface="Roboto Condensed"/>
              </a:rPr>
              <a:t>Handling Synchronization</a:t>
            </a:r>
          </a:p>
        </p:txBody>
      </p:sp>
      <p:sp>
        <p:nvSpPr>
          <p:cNvPr id="588" name="Shape 588"/>
          <p:cNvSpPr txBox="1"/>
          <p:nvPr/>
        </p:nvSpPr>
        <p:spPr>
          <a:xfrm>
            <a:off x="574000" y="907675"/>
            <a:ext cx="7768500" cy="34254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rPr lang="en">
                <a:solidFill>
                  <a:schemeClr val="dk1"/>
                </a:solidFill>
                <a:latin typeface="Roboto Condensed"/>
                <a:ea typeface="Roboto Condensed"/>
                <a:cs typeface="Roboto Condensed"/>
                <a:sym typeface="Roboto Condensed"/>
              </a:rPr>
              <a:t>We refer as </a:t>
            </a:r>
            <a:r>
              <a:rPr i="1" lang="en">
                <a:solidFill>
                  <a:schemeClr val="dk1"/>
                </a:solidFill>
                <a:latin typeface="Roboto Condensed"/>
                <a:ea typeface="Roboto Condensed"/>
                <a:cs typeface="Roboto Condensed"/>
                <a:sym typeface="Roboto Condensed"/>
              </a:rPr>
              <a:t>synchronization</a:t>
            </a:r>
            <a:r>
              <a:rPr lang="en">
                <a:solidFill>
                  <a:schemeClr val="dk1"/>
                </a:solidFill>
                <a:latin typeface="Roboto Condensed"/>
                <a:ea typeface="Roboto Condensed"/>
                <a:cs typeface="Roboto Condensed"/>
                <a:sym typeface="Roboto Condensed"/>
              </a:rPr>
              <a:t> to the act of actively waiting for something to happen </a:t>
            </a:r>
            <a:r>
              <a:rPr i="1" lang="en">
                <a:solidFill>
                  <a:schemeClr val="dk1"/>
                </a:solidFill>
                <a:latin typeface="Roboto Condensed"/>
                <a:ea typeface="Roboto Condensed"/>
                <a:cs typeface="Roboto Condensed"/>
                <a:sym typeface="Roboto Condensed"/>
              </a:rPr>
              <a:t>before</a:t>
            </a:r>
            <a:r>
              <a:rPr lang="en">
                <a:solidFill>
                  <a:schemeClr val="dk1"/>
                </a:solidFill>
                <a:latin typeface="Roboto Condensed"/>
                <a:ea typeface="Roboto Condensed"/>
                <a:cs typeface="Roboto Condensed"/>
                <a:sym typeface="Roboto Condensed"/>
              </a:rPr>
              <a:t> or </a:t>
            </a:r>
            <a:r>
              <a:rPr i="1" lang="en">
                <a:solidFill>
                  <a:schemeClr val="dk1"/>
                </a:solidFill>
                <a:latin typeface="Roboto Condensed"/>
                <a:ea typeface="Roboto Condensed"/>
                <a:cs typeface="Roboto Condensed"/>
                <a:sym typeface="Roboto Condensed"/>
              </a:rPr>
              <a:t>after</a:t>
            </a:r>
            <a:r>
              <a:rPr lang="en">
                <a:solidFill>
                  <a:schemeClr val="dk1"/>
                </a:solidFill>
                <a:latin typeface="Roboto Condensed"/>
                <a:ea typeface="Roboto Condensed"/>
                <a:cs typeface="Roboto Condensed"/>
                <a:sym typeface="Roboto Condensed"/>
              </a:rPr>
              <a:t> performing an action. It is not limited to only WebElement interactions. It is also called </a:t>
            </a:r>
            <a:r>
              <a:rPr i="1" lang="en">
                <a:solidFill>
                  <a:schemeClr val="dk1"/>
                </a:solidFill>
                <a:latin typeface="Roboto Condensed"/>
                <a:ea typeface="Roboto Condensed"/>
                <a:cs typeface="Roboto Condensed"/>
                <a:sym typeface="Roboto Condensed"/>
              </a:rPr>
              <a:t>explicit wait</a:t>
            </a:r>
            <a:r>
              <a:rPr lang="en">
                <a:solidFill>
                  <a:schemeClr val="dk1"/>
                </a:solidFill>
                <a:latin typeface="Roboto Condensed"/>
                <a:ea typeface="Roboto Condensed"/>
                <a:cs typeface="Roboto Condensed"/>
                <a:sym typeface="Roboto Condensed"/>
              </a:rPr>
              <a:t>.</a:t>
            </a:r>
          </a:p>
          <a:p>
            <a:pPr lvl="0" rtl="0">
              <a:lnSpc>
                <a:spcPct val="115000"/>
              </a:lnSpc>
              <a:spcBef>
                <a:spcPts val="0"/>
              </a:spcBef>
              <a:buClr>
                <a:schemeClr val="dk1"/>
              </a:buClr>
              <a:buFont typeface="Arial"/>
              <a:buNone/>
            </a:pPr>
            <a:r>
              <a:t/>
            </a:r>
            <a:endParaRPr>
              <a:solidFill>
                <a:schemeClr val="dk1"/>
              </a:solidFill>
              <a:latin typeface="Roboto Condensed"/>
              <a:ea typeface="Roboto Condensed"/>
              <a:cs typeface="Roboto Condensed"/>
              <a:sym typeface="Roboto Condensed"/>
            </a:endParaRPr>
          </a:p>
          <a:p>
            <a:pPr lvl="0" rtl="0">
              <a:lnSpc>
                <a:spcPct val="115000"/>
              </a:lnSpc>
              <a:spcBef>
                <a:spcPts val="0"/>
              </a:spcBef>
              <a:buClr>
                <a:schemeClr val="dk1"/>
              </a:buClr>
              <a:buFont typeface="Arial"/>
              <a:buNone/>
            </a:pPr>
            <a:r>
              <a:rPr lang="en">
                <a:solidFill>
                  <a:schemeClr val="dk1"/>
                </a:solidFill>
                <a:latin typeface="Roboto Condensed"/>
                <a:ea typeface="Roboto Condensed"/>
                <a:cs typeface="Roboto Condensed"/>
                <a:sym typeface="Roboto Condensed"/>
              </a:rPr>
              <a:t>Here is how you define a basic instance of WebDriver explicit wait</a:t>
            </a:r>
          </a:p>
          <a:p>
            <a:pPr lvl="0" rtl="0">
              <a:lnSpc>
                <a:spcPct val="115000"/>
              </a:lnSpc>
              <a:spcBef>
                <a:spcPts val="0"/>
              </a:spcBef>
              <a:buClr>
                <a:schemeClr val="dk1"/>
              </a:buClr>
              <a:buFont typeface="Arial"/>
              <a:buNone/>
            </a:pPr>
            <a:r>
              <a:t/>
            </a:r>
            <a:endParaRPr>
              <a:solidFill>
                <a:schemeClr val="dk1"/>
              </a:solidFill>
              <a:latin typeface="Roboto Condensed"/>
              <a:ea typeface="Roboto Condensed"/>
              <a:cs typeface="Roboto Condensed"/>
              <a:sym typeface="Roboto Condensed"/>
            </a:endParaRPr>
          </a:p>
          <a:p>
            <a:pPr lvl="0" rtl="0">
              <a:spcBef>
                <a:spcPts val="0"/>
              </a:spcBef>
              <a:buClr>
                <a:srgbClr val="000000"/>
              </a:buClr>
              <a:buSzPct val="91666"/>
              <a:buFont typeface="Arial"/>
              <a:buNone/>
            </a:pPr>
            <a:r>
              <a:rPr lang="en" sz="1200">
                <a:solidFill>
                  <a:srgbClr val="A9B7C6"/>
                </a:solidFill>
                <a:highlight>
                  <a:srgbClr val="2B2B2B"/>
                </a:highlight>
                <a:latin typeface="Courier New"/>
                <a:ea typeface="Courier New"/>
                <a:cs typeface="Courier New"/>
                <a:sym typeface="Courier New"/>
              </a:rPr>
              <a:t>WebDriverWait wait = </a:t>
            </a:r>
            <a:r>
              <a:rPr lang="en" sz="1200">
                <a:solidFill>
                  <a:srgbClr val="CC7832"/>
                </a:solidFill>
                <a:highlight>
                  <a:srgbClr val="2B2B2B"/>
                </a:highlight>
                <a:latin typeface="Courier New"/>
                <a:ea typeface="Courier New"/>
                <a:cs typeface="Courier New"/>
                <a:sym typeface="Courier New"/>
              </a:rPr>
              <a:t>new </a:t>
            </a:r>
            <a:r>
              <a:rPr lang="en" sz="1200">
                <a:solidFill>
                  <a:srgbClr val="A9B7C6"/>
                </a:solidFill>
                <a:highlight>
                  <a:srgbClr val="2B2B2B"/>
                </a:highlight>
                <a:latin typeface="Courier New"/>
                <a:ea typeface="Courier New"/>
                <a:cs typeface="Courier New"/>
                <a:sym typeface="Courier New"/>
              </a:rPr>
              <a:t>WebDriverWait(</a:t>
            </a:r>
            <a:r>
              <a:rPr lang="en" sz="1200">
                <a:solidFill>
                  <a:srgbClr val="9876AA"/>
                </a:solidFill>
                <a:highlight>
                  <a:srgbClr val="2B2B2B"/>
                </a:highlight>
                <a:latin typeface="Courier New"/>
                <a:ea typeface="Courier New"/>
                <a:cs typeface="Courier New"/>
                <a:sym typeface="Courier New"/>
              </a:rPr>
              <a:t>aDriver</a:t>
            </a:r>
            <a:r>
              <a:rPr lang="en" sz="1200">
                <a:solidFill>
                  <a:srgbClr val="CC7832"/>
                </a:solidFill>
                <a:highlight>
                  <a:srgbClr val="2B2B2B"/>
                </a:highlight>
                <a:latin typeface="Courier New"/>
                <a:ea typeface="Courier New"/>
                <a:cs typeface="Courier New"/>
                <a:sym typeface="Courier New"/>
              </a:rPr>
              <a:t>, </a:t>
            </a:r>
            <a:r>
              <a:rPr lang="en" sz="1200">
                <a:solidFill>
                  <a:srgbClr val="6897BB"/>
                </a:solidFill>
                <a:highlight>
                  <a:srgbClr val="2B2B2B"/>
                </a:highlight>
                <a:latin typeface="Courier New"/>
                <a:ea typeface="Courier New"/>
                <a:cs typeface="Courier New"/>
                <a:sym typeface="Courier New"/>
              </a:rPr>
              <a:t>10</a:t>
            </a:r>
            <a:r>
              <a:rPr lang="en" sz="1200">
                <a:solidFill>
                  <a:srgbClr val="A9B7C6"/>
                </a:solidFill>
                <a:highlight>
                  <a:srgbClr val="2B2B2B"/>
                </a:highlight>
                <a:latin typeface="Courier New"/>
                <a:ea typeface="Courier New"/>
                <a:cs typeface="Courier New"/>
                <a:sym typeface="Courier New"/>
              </a:rPr>
              <a:t>)</a:t>
            </a:r>
            <a:r>
              <a:rPr lang="en" sz="1200">
                <a:solidFill>
                  <a:srgbClr val="CC7832"/>
                </a:solidFill>
                <a:highlight>
                  <a:srgbClr val="2B2B2B"/>
                </a:highlight>
                <a:latin typeface="Courier New"/>
                <a:ea typeface="Courier New"/>
                <a:cs typeface="Courier New"/>
                <a:sym typeface="Courier New"/>
              </a:rPr>
              <a:t>;</a:t>
            </a:r>
          </a:p>
          <a:p>
            <a:pPr lvl="0" rtl="0">
              <a:spcBef>
                <a:spcPts val="0"/>
              </a:spcBef>
              <a:buClr>
                <a:srgbClr val="000000"/>
              </a:buClr>
              <a:buSzPct val="91666"/>
              <a:buFont typeface="Arial"/>
              <a:buNone/>
            </a:pPr>
            <a:r>
              <a:rPr lang="en" sz="1200">
                <a:solidFill>
                  <a:srgbClr val="A9B7C6"/>
                </a:solidFill>
                <a:highlight>
                  <a:srgbClr val="2B2B2B"/>
                </a:highlight>
                <a:latin typeface="Courier New"/>
                <a:ea typeface="Courier New"/>
                <a:cs typeface="Courier New"/>
                <a:sym typeface="Courier New"/>
              </a:rPr>
              <a:t>wait.until(ExpectedConditions.</a:t>
            </a:r>
            <a:r>
              <a:rPr i="1" lang="en" sz="1200">
                <a:solidFill>
                  <a:srgbClr val="A9B7C6"/>
                </a:solidFill>
                <a:highlight>
                  <a:srgbClr val="2B2B2B"/>
                </a:highlight>
                <a:latin typeface="Courier New"/>
                <a:ea typeface="Courier New"/>
                <a:cs typeface="Courier New"/>
                <a:sym typeface="Courier New"/>
              </a:rPr>
              <a:t>elementToBeClickable</a:t>
            </a:r>
            <a:r>
              <a:rPr lang="en" sz="1200">
                <a:solidFill>
                  <a:srgbClr val="A9B7C6"/>
                </a:solidFill>
                <a:highlight>
                  <a:srgbClr val="2B2B2B"/>
                </a:highlight>
                <a:latin typeface="Courier New"/>
                <a:ea typeface="Courier New"/>
                <a:cs typeface="Courier New"/>
                <a:sym typeface="Courier New"/>
              </a:rPr>
              <a:t>(</a:t>
            </a:r>
            <a:r>
              <a:rPr lang="en" sz="1200">
                <a:solidFill>
                  <a:srgbClr val="9876AA"/>
                </a:solidFill>
                <a:highlight>
                  <a:srgbClr val="2B2B2B"/>
                </a:highlight>
                <a:latin typeface="Courier New"/>
                <a:ea typeface="Courier New"/>
                <a:cs typeface="Courier New"/>
                <a:sym typeface="Courier New"/>
              </a:rPr>
              <a:t>anElement</a:t>
            </a:r>
            <a:r>
              <a:rPr lang="en" sz="1200">
                <a:solidFill>
                  <a:srgbClr val="A9B7C6"/>
                </a:solidFill>
                <a:highlight>
                  <a:srgbClr val="2B2B2B"/>
                </a:highlight>
                <a:latin typeface="Courier New"/>
                <a:ea typeface="Courier New"/>
                <a:cs typeface="Courier New"/>
                <a:sym typeface="Courier New"/>
              </a:rPr>
              <a:t>))</a:t>
            </a:r>
            <a:r>
              <a:rPr lang="en" sz="1200">
                <a:solidFill>
                  <a:srgbClr val="CC7832"/>
                </a:solidFill>
                <a:highlight>
                  <a:srgbClr val="2B2B2B"/>
                </a:highlight>
                <a:latin typeface="Courier New"/>
                <a:ea typeface="Courier New"/>
                <a:cs typeface="Courier New"/>
                <a:sym typeface="Courier New"/>
              </a:rPr>
              <a:t>;</a:t>
            </a:r>
          </a:p>
          <a:p>
            <a:pPr lvl="0" rtl="0">
              <a:lnSpc>
                <a:spcPct val="115000"/>
              </a:lnSpc>
              <a:spcBef>
                <a:spcPts val="0"/>
              </a:spcBef>
              <a:buClr>
                <a:schemeClr val="dk1"/>
              </a:buClr>
              <a:buFont typeface="Arial"/>
              <a:buNone/>
            </a:pPr>
            <a:r>
              <a:t/>
            </a:r>
            <a:endParaRPr>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FF0000"/>
              </a:buClr>
              <a:buSzPct val="100000"/>
              <a:buFont typeface="Roboto Condensed"/>
              <a:buChar char="🚫"/>
            </a:pPr>
            <a:r>
              <a:rPr lang="en" sz="1200">
                <a:solidFill>
                  <a:schemeClr val="dk1"/>
                </a:solidFill>
                <a:latin typeface="Roboto Condensed"/>
                <a:ea typeface="Roboto Condensed"/>
                <a:cs typeface="Roboto Condensed"/>
                <a:sym typeface="Roboto Condensed"/>
              </a:rPr>
              <a:t>You </a:t>
            </a:r>
            <a:r>
              <a:rPr b="1" lang="en" sz="1200">
                <a:solidFill>
                  <a:schemeClr val="dk1"/>
                </a:solidFill>
                <a:latin typeface="Roboto Condensed"/>
                <a:ea typeface="Roboto Condensed"/>
                <a:cs typeface="Roboto Condensed"/>
                <a:sym typeface="Roboto Condensed"/>
              </a:rPr>
              <a:t>do not</a:t>
            </a:r>
            <a:r>
              <a:rPr lang="en" sz="1200">
                <a:solidFill>
                  <a:schemeClr val="dk1"/>
                </a:solidFill>
                <a:latin typeface="Roboto Condensed"/>
                <a:ea typeface="Roboto Condensed"/>
                <a:cs typeface="Roboto Condensed"/>
                <a:sym typeface="Roboto Condensed"/>
              </a:rPr>
              <a:t> need to create an instance of WebDriverWait </a:t>
            </a:r>
            <a:r>
              <a:rPr i="1" lang="en" sz="1200">
                <a:solidFill>
                  <a:schemeClr val="dk1"/>
                </a:solidFill>
                <a:latin typeface="Roboto Condensed"/>
                <a:ea typeface="Roboto Condensed"/>
                <a:cs typeface="Roboto Condensed"/>
                <a:sym typeface="Roboto Condensed"/>
              </a:rPr>
              <a:t>each time</a:t>
            </a:r>
            <a:r>
              <a:rPr lang="en" sz="1200">
                <a:solidFill>
                  <a:schemeClr val="dk1"/>
                </a:solidFill>
                <a:latin typeface="Roboto Condensed"/>
                <a:ea typeface="Roboto Condensed"/>
                <a:cs typeface="Roboto Condensed"/>
                <a:sym typeface="Roboto Condensed"/>
              </a:rPr>
              <a:t> you want to wait. Create it </a:t>
            </a:r>
            <a:r>
              <a:rPr i="1" lang="en" sz="1200">
                <a:solidFill>
                  <a:schemeClr val="dk1"/>
                </a:solidFill>
                <a:latin typeface="Roboto Condensed"/>
                <a:ea typeface="Roboto Condensed"/>
                <a:cs typeface="Roboto Condensed"/>
                <a:sym typeface="Roboto Condensed"/>
              </a:rPr>
              <a:t>once </a:t>
            </a:r>
            <a:r>
              <a:rPr lang="en" sz="1200">
                <a:solidFill>
                  <a:schemeClr val="dk1"/>
                </a:solidFill>
                <a:latin typeface="Roboto Condensed"/>
                <a:ea typeface="Roboto Condensed"/>
                <a:cs typeface="Roboto Condensed"/>
                <a:sym typeface="Roboto Condensed"/>
              </a:rPr>
              <a:t>in your base POM and </a:t>
            </a:r>
            <a:r>
              <a:rPr i="1" lang="en" sz="1200">
                <a:solidFill>
                  <a:schemeClr val="dk1"/>
                </a:solidFill>
                <a:latin typeface="Roboto Condensed"/>
                <a:ea typeface="Roboto Condensed"/>
                <a:cs typeface="Roboto Condensed"/>
                <a:sym typeface="Roboto Condensed"/>
              </a:rPr>
              <a:t>reuse it</a:t>
            </a:r>
            <a:r>
              <a:rPr lang="en" sz="1200">
                <a:solidFill>
                  <a:schemeClr val="dk1"/>
                </a:solidFill>
                <a:latin typeface="Roboto Condensed"/>
                <a:ea typeface="Roboto Condensed"/>
                <a:cs typeface="Roboto Condensed"/>
                <a:sym typeface="Roboto Condensed"/>
              </a:rPr>
              <a:t>.</a:t>
            </a:r>
          </a:p>
          <a:p>
            <a:pPr indent="-304800" lvl="0" marL="457200" rtl="0">
              <a:lnSpc>
                <a:spcPct val="115000"/>
              </a:lnSpc>
              <a:spcBef>
                <a:spcPts val="0"/>
              </a:spcBef>
              <a:buClr>
                <a:srgbClr val="FF0000"/>
              </a:buClr>
              <a:buSzPct val="100000"/>
              <a:buFont typeface="Roboto Condensed"/>
              <a:buChar char="🚫"/>
            </a:pPr>
            <a:r>
              <a:rPr lang="en" sz="1200">
                <a:solidFill>
                  <a:schemeClr val="dk1"/>
                </a:solidFill>
                <a:latin typeface="Roboto Condensed"/>
                <a:ea typeface="Roboto Condensed"/>
                <a:cs typeface="Roboto Condensed"/>
                <a:sym typeface="Roboto Condensed"/>
              </a:rPr>
              <a:t>Do not hardcode the timeout values.</a:t>
            </a:r>
          </a:p>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ExpectedConditions is a “conditions” provider class, you will find pretty much whatever condition you need in it, operating over driver, element(s) and/or By locators. </a:t>
            </a:r>
          </a:p>
          <a:p>
            <a:pPr lvl="0" rtl="0">
              <a:lnSpc>
                <a:spcPct val="115000"/>
              </a:lnSpc>
              <a:spcBef>
                <a:spcPts val="0"/>
              </a:spcBef>
              <a:buClr>
                <a:schemeClr val="dk1"/>
              </a:buClr>
              <a:buFont typeface="Arial"/>
              <a:buNone/>
            </a:pPr>
            <a:r>
              <a:t/>
            </a:r>
            <a:endParaRPr>
              <a:solidFill>
                <a:schemeClr val="dk1"/>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Shape 189"/>
          <p:cNvSpPr txBox="1"/>
          <p:nvPr/>
        </p:nvSpPr>
        <p:spPr>
          <a:xfrm>
            <a:off x="574000" y="907675"/>
            <a:ext cx="7768500" cy="2917500"/>
          </a:xfrm>
          <a:prstGeom prst="rect">
            <a:avLst/>
          </a:prstGeom>
          <a:noFill/>
          <a:ln>
            <a:noFill/>
          </a:ln>
        </p:spPr>
        <p:txBody>
          <a:bodyPr anchorCtr="0" anchor="t" bIns="91425" lIns="91425" rIns="91425" tIns="91425">
            <a:noAutofit/>
          </a:bodyPr>
          <a:lstStyle/>
          <a:p>
            <a:pPr lvl="0">
              <a:spcBef>
                <a:spcPts val="0"/>
              </a:spcBef>
              <a:buNone/>
            </a:pPr>
            <a:r>
              <a:t/>
            </a:r>
            <a:endParaRPr sz="1800">
              <a:solidFill>
                <a:srgbClr val="434343"/>
              </a:solidFill>
              <a:latin typeface="Roboto Condensed"/>
              <a:ea typeface="Roboto Condensed"/>
              <a:cs typeface="Roboto Condensed"/>
              <a:sym typeface="Roboto Condensed"/>
            </a:endParaRPr>
          </a:p>
          <a:p>
            <a:pPr lvl="0">
              <a:spcBef>
                <a:spcPts val="0"/>
              </a:spcBef>
              <a:buNone/>
            </a:pPr>
            <a:r>
              <a:t/>
            </a:r>
            <a:endParaRPr sz="1800">
              <a:solidFill>
                <a:srgbClr val="434343"/>
              </a:solidFill>
              <a:latin typeface="Roboto Condensed"/>
              <a:ea typeface="Roboto Condensed"/>
              <a:cs typeface="Roboto Condensed"/>
              <a:sym typeface="Roboto Condensed"/>
            </a:endParaRPr>
          </a:p>
          <a:p>
            <a:pPr indent="-317500" lvl="0" marL="457200" rtl="0">
              <a:lnSpc>
                <a:spcPct val="115000"/>
              </a:lnSpc>
              <a:spcBef>
                <a:spcPts val="0"/>
              </a:spcBef>
              <a:buClr>
                <a:schemeClr val="dk1"/>
              </a:buClr>
              <a:buFont typeface="Roboto Condensed"/>
            </a:pPr>
            <a:r>
              <a:rPr lang="en">
                <a:solidFill>
                  <a:schemeClr val="dk1"/>
                </a:solidFill>
                <a:latin typeface="Roboto Condensed"/>
                <a:ea typeface="Roboto Condensed"/>
                <a:cs typeface="Roboto Condensed"/>
                <a:sym typeface="Roboto Condensed"/>
              </a:rPr>
              <a:t>Adhere to DRY (Don’t Repeat Yourself) principle.</a:t>
            </a:r>
          </a:p>
          <a:p>
            <a:pPr indent="-317500" lvl="0" marL="457200" rtl="0">
              <a:lnSpc>
                <a:spcPct val="115000"/>
              </a:lnSpc>
              <a:spcBef>
                <a:spcPts val="0"/>
              </a:spcBef>
              <a:buClr>
                <a:schemeClr val="dk1"/>
              </a:buClr>
              <a:buFont typeface="Roboto Condensed"/>
            </a:pPr>
            <a:r>
              <a:rPr lang="en">
                <a:solidFill>
                  <a:schemeClr val="dk1"/>
                </a:solidFill>
                <a:latin typeface="Roboto Condensed"/>
                <a:ea typeface="Roboto Condensed"/>
                <a:cs typeface="Roboto Condensed"/>
                <a:sym typeface="Roboto Condensed"/>
              </a:rPr>
              <a:t>Increase test script development speed as the project advances.</a:t>
            </a:r>
          </a:p>
          <a:p>
            <a:pPr indent="-317500" lvl="0" marL="457200" rtl="0">
              <a:lnSpc>
                <a:spcPct val="115000"/>
              </a:lnSpc>
              <a:spcBef>
                <a:spcPts val="0"/>
              </a:spcBef>
              <a:buClr>
                <a:schemeClr val="dk1"/>
              </a:buClr>
              <a:buFont typeface="Roboto Condensed"/>
            </a:pPr>
            <a:r>
              <a:rPr lang="en">
                <a:solidFill>
                  <a:schemeClr val="dk1"/>
                </a:solidFill>
                <a:latin typeface="Roboto Condensed"/>
                <a:ea typeface="Roboto Condensed"/>
                <a:cs typeface="Roboto Condensed"/>
                <a:sym typeface="Roboto Condensed"/>
              </a:rPr>
              <a:t>Make test code more robust, readable and reusable.</a:t>
            </a:r>
          </a:p>
          <a:p>
            <a:pPr indent="-317500" lvl="0" marL="457200" rtl="0">
              <a:lnSpc>
                <a:spcPct val="115000"/>
              </a:lnSpc>
              <a:spcBef>
                <a:spcPts val="0"/>
              </a:spcBef>
              <a:buClr>
                <a:schemeClr val="dk1"/>
              </a:buClr>
              <a:buFont typeface="Roboto Condensed"/>
            </a:pPr>
            <a:r>
              <a:rPr lang="en">
                <a:solidFill>
                  <a:schemeClr val="dk1"/>
                </a:solidFill>
                <a:latin typeface="Roboto Condensed"/>
                <a:ea typeface="Roboto Condensed"/>
                <a:cs typeface="Roboto Condensed"/>
                <a:sym typeface="Roboto Condensed"/>
              </a:rPr>
              <a:t>Decrease maintenance costs of test code.</a:t>
            </a:r>
          </a:p>
          <a:p>
            <a:pPr indent="-317500" lvl="0" marL="457200" rtl="0">
              <a:lnSpc>
                <a:spcPct val="115000"/>
              </a:lnSpc>
              <a:spcBef>
                <a:spcPts val="0"/>
              </a:spcBef>
              <a:buClr>
                <a:schemeClr val="dk1"/>
              </a:buClr>
              <a:buFont typeface="Roboto Condensed"/>
            </a:pPr>
            <a:r>
              <a:rPr lang="en">
                <a:solidFill>
                  <a:schemeClr val="dk1"/>
                </a:solidFill>
                <a:latin typeface="Roboto Condensed"/>
                <a:ea typeface="Roboto Condensed"/>
                <a:cs typeface="Roboto Condensed"/>
                <a:sym typeface="Roboto Condensed"/>
              </a:rPr>
              <a:t>Increase the quality of test design and its code.</a:t>
            </a:r>
          </a:p>
          <a:p>
            <a:pPr indent="-317500" lvl="0" marL="457200" rtl="0">
              <a:lnSpc>
                <a:spcPct val="115000"/>
              </a:lnSpc>
              <a:spcBef>
                <a:spcPts val="0"/>
              </a:spcBef>
              <a:buClr>
                <a:schemeClr val="dk1"/>
              </a:buClr>
              <a:buFont typeface="Roboto Condensed"/>
            </a:pPr>
            <a:r>
              <a:rPr lang="en">
                <a:solidFill>
                  <a:schemeClr val="dk1"/>
                </a:solidFill>
                <a:latin typeface="Roboto Condensed"/>
                <a:ea typeface="Roboto Condensed"/>
                <a:cs typeface="Roboto Condensed"/>
                <a:sym typeface="Roboto Condensed"/>
              </a:rPr>
              <a:t>Increase the Return on Investment (ROI) of tests.</a:t>
            </a:r>
          </a:p>
          <a:p>
            <a:pPr lvl="0">
              <a:spcBef>
                <a:spcPts val="0"/>
              </a:spcBef>
              <a:buNone/>
            </a:pPr>
            <a:r>
              <a:t/>
            </a:r>
            <a:endParaRPr sz="1800">
              <a:solidFill>
                <a:srgbClr val="434343"/>
              </a:solidFill>
              <a:latin typeface="Roboto Condensed"/>
              <a:ea typeface="Roboto Condensed"/>
              <a:cs typeface="Roboto Condensed"/>
              <a:sym typeface="Roboto Condensed"/>
            </a:endParaRPr>
          </a:p>
          <a:p>
            <a:pPr lvl="0" rtl="0" algn="just">
              <a:lnSpc>
                <a:spcPct val="115000"/>
              </a:lnSpc>
              <a:spcBef>
                <a:spcPts val="0"/>
              </a:spcBef>
              <a:spcAft>
                <a:spcPts val="1000"/>
              </a:spcAft>
              <a:buClr>
                <a:schemeClr val="dk1"/>
              </a:buClr>
              <a:buFont typeface="Arial"/>
              <a:buNone/>
            </a:pPr>
            <a:r>
              <a:t/>
            </a:r>
            <a:endParaRPr>
              <a:solidFill>
                <a:srgbClr val="434343"/>
              </a:solidFill>
              <a:latin typeface="Roboto Condensed"/>
              <a:ea typeface="Roboto Condensed"/>
              <a:cs typeface="Roboto Condensed"/>
              <a:sym typeface="Roboto Condensed"/>
            </a:endParaRPr>
          </a:p>
        </p:txBody>
      </p:sp>
      <p:sp>
        <p:nvSpPr>
          <p:cNvPr id="190" name="Shape 190"/>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191" name="Shape 191"/>
          <p:cNvGrpSpPr/>
          <p:nvPr/>
        </p:nvGrpSpPr>
        <p:grpSpPr>
          <a:xfrm>
            <a:off x="-50" y="2"/>
            <a:ext cx="9144100" cy="38326"/>
            <a:chOff x="-50" y="4"/>
            <a:chExt cx="9144100" cy="69900"/>
          </a:xfrm>
        </p:grpSpPr>
        <p:sp>
          <p:nvSpPr>
            <p:cNvPr id="192" name="Shape 192"/>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193" name="Shape 193"/>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194" name="Shape 194"/>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195" name="Shape 195"/>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196" name="Shape 196"/>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197" name="Shape 197"/>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198" name="Shape 198"/>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199" name="Shape 199"/>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00" name="Shape 200"/>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01" name="Shape 201"/>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02" name="Shape 202"/>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03" name="Shape 203"/>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204" name="Shape 204"/>
          <p:cNvSpPr/>
          <p:nvPr/>
        </p:nvSpPr>
        <p:spPr>
          <a:xfrm>
            <a:off x="-29875" y="125735"/>
            <a:ext cx="2169600" cy="378299"/>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205" name="Shape 205"/>
          <p:cNvSpPr txBox="1"/>
          <p:nvPr/>
        </p:nvSpPr>
        <p:spPr>
          <a:xfrm>
            <a:off x="100824" y="137459"/>
            <a:ext cx="1598099" cy="378300"/>
          </a:xfrm>
          <a:prstGeom prst="rect">
            <a:avLst/>
          </a:prstGeom>
          <a:noFill/>
          <a:ln>
            <a:noFill/>
          </a:ln>
        </p:spPr>
        <p:txBody>
          <a:bodyPr anchorCtr="0" anchor="t" bIns="91425" lIns="91425" rIns="91425" tIns="91425">
            <a:noAutofit/>
          </a:bodyPr>
          <a:lstStyle/>
          <a:p>
            <a:pPr lvl="0" rtl="0" algn="ctr">
              <a:spcBef>
                <a:spcPts val="0"/>
              </a:spcBef>
              <a:buNone/>
            </a:pPr>
            <a:r>
              <a:rPr b="1" lang="en">
                <a:solidFill>
                  <a:srgbClr val="434343"/>
                </a:solidFill>
                <a:latin typeface="Roboto Condensed"/>
                <a:ea typeface="Roboto Condensed"/>
                <a:cs typeface="Roboto Condensed"/>
                <a:sym typeface="Roboto Condensed"/>
              </a:rPr>
              <a:t>Keys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93" name="Shape 593"/>
        <p:cNvGrpSpPr/>
        <p:nvPr/>
      </p:nvGrpSpPr>
      <p:grpSpPr>
        <a:xfrm>
          <a:off x="0" y="0"/>
          <a:ext cx="0" cy="0"/>
          <a:chOff x="0" y="0"/>
          <a:chExt cx="0" cy="0"/>
        </a:xfrm>
      </p:grpSpPr>
      <p:sp>
        <p:nvSpPr>
          <p:cNvPr id="594" name="Shape 594"/>
          <p:cNvSpPr txBox="1"/>
          <p:nvPr/>
        </p:nvSpPr>
        <p:spPr>
          <a:xfrm>
            <a:off x="4583050" y="907675"/>
            <a:ext cx="4333200" cy="16410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b="1" lang="en" sz="1200">
                <a:solidFill>
                  <a:schemeClr val="dk1"/>
                </a:solidFill>
                <a:latin typeface="Roboto Condensed"/>
                <a:ea typeface="Roboto Condensed"/>
                <a:cs typeface="Roboto Condensed"/>
                <a:sym typeface="Roboto Condensed"/>
              </a:rPr>
              <a:t>Implicit wait</a:t>
            </a:r>
          </a:p>
          <a:p>
            <a:pPr lvl="0" rtl="0">
              <a:lnSpc>
                <a:spcPct val="115000"/>
              </a:lnSpc>
              <a:spcBef>
                <a:spcPts val="0"/>
              </a:spcBef>
              <a:buClr>
                <a:schemeClr val="dk1"/>
              </a:buClr>
              <a:buFont typeface="Arial"/>
              <a:buNone/>
            </a:pPr>
            <a:r>
              <a:t/>
            </a:r>
            <a:endParaRPr b="1"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FF0000"/>
              </a:buClr>
              <a:buSzPct val="100000"/>
              <a:buFont typeface="Roboto Condensed"/>
              <a:buChar char="😩"/>
            </a:pPr>
            <a:r>
              <a:rPr lang="en" sz="1200">
                <a:solidFill>
                  <a:schemeClr val="dk1"/>
                </a:solidFill>
                <a:latin typeface="Roboto Condensed"/>
                <a:ea typeface="Roboto Condensed"/>
                <a:cs typeface="Roboto Condensed"/>
                <a:sym typeface="Roboto Condensed"/>
              </a:rPr>
              <a:t>Undocumented and practically undefined behaviour</a:t>
            </a:r>
          </a:p>
          <a:p>
            <a:pPr indent="-304800" lvl="0" marL="457200" rtl="0">
              <a:lnSpc>
                <a:spcPct val="115000"/>
              </a:lnSpc>
              <a:spcBef>
                <a:spcPts val="0"/>
              </a:spcBef>
              <a:buClr>
                <a:srgbClr val="FF0000"/>
              </a:buClr>
              <a:buSzPct val="100000"/>
              <a:buFont typeface="Roboto Condensed"/>
              <a:buChar char="😩"/>
            </a:pPr>
            <a:r>
              <a:rPr lang="en" sz="1200">
                <a:solidFill>
                  <a:schemeClr val="dk1"/>
                </a:solidFill>
                <a:latin typeface="Roboto Condensed"/>
                <a:ea typeface="Roboto Condensed"/>
                <a:cs typeface="Roboto Condensed"/>
                <a:sym typeface="Roboto Condensed"/>
              </a:rPr>
              <a:t>Runs in the remote part of selenium (the part controlling the browser)</a:t>
            </a:r>
          </a:p>
          <a:p>
            <a:pPr indent="-304800" lvl="0" marL="457200" rtl="0">
              <a:lnSpc>
                <a:spcPct val="115000"/>
              </a:lnSpc>
              <a:spcBef>
                <a:spcPts val="0"/>
              </a:spcBef>
              <a:buClr>
                <a:srgbClr val="FF0000"/>
              </a:buClr>
              <a:buSzPct val="100000"/>
              <a:buFont typeface="Roboto Condensed"/>
              <a:buChar char="😩"/>
            </a:pPr>
            <a:r>
              <a:rPr lang="en" sz="1200">
                <a:solidFill>
                  <a:schemeClr val="dk1"/>
                </a:solidFill>
                <a:latin typeface="Roboto Condensed"/>
                <a:ea typeface="Roboto Condensed"/>
                <a:cs typeface="Roboto Condensed"/>
                <a:sym typeface="Roboto Condensed"/>
              </a:rPr>
              <a:t>Only works on find element(s) methods</a:t>
            </a:r>
          </a:p>
          <a:p>
            <a:pPr indent="-304800" lvl="0" marL="457200" rtl="0">
              <a:lnSpc>
                <a:spcPct val="115000"/>
              </a:lnSpc>
              <a:spcBef>
                <a:spcPts val="0"/>
              </a:spcBef>
              <a:buClr>
                <a:srgbClr val="FF0000"/>
              </a:buClr>
              <a:buSzPct val="100000"/>
              <a:buFont typeface="Roboto Condensed"/>
              <a:buChar char="😩"/>
            </a:pPr>
            <a:r>
              <a:rPr lang="en" sz="1200">
                <a:solidFill>
                  <a:schemeClr val="dk1"/>
                </a:solidFill>
                <a:latin typeface="Roboto Condensed"/>
                <a:ea typeface="Roboto Condensed"/>
                <a:cs typeface="Roboto Condensed"/>
                <a:sym typeface="Roboto Condensed"/>
              </a:rPr>
              <a:t>Returns either element found or (after timeout) not found</a:t>
            </a:r>
          </a:p>
          <a:p>
            <a:pPr indent="-304800" lvl="0" marL="457200" rtl="0">
              <a:lnSpc>
                <a:spcPct val="115000"/>
              </a:lnSpc>
              <a:spcBef>
                <a:spcPts val="0"/>
              </a:spcBef>
              <a:buClr>
                <a:srgbClr val="FF0000"/>
              </a:buClr>
              <a:buSzPct val="100000"/>
              <a:buFont typeface="Roboto Condensed"/>
              <a:buChar char="😩"/>
            </a:pPr>
            <a:r>
              <a:rPr lang="en" sz="1200">
                <a:solidFill>
                  <a:schemeClr val="dk1"/>
                </a:solidFill>
                <a:latin typeface="Roboto Condensed"/>
                <a:ea typeface="Roboto Condensed"/>
                <a:cs typeface="Roboto Condensed"/>
                <a:sym typeface="Roboto Condensed"/>
              </a:rPr>
              <a:t>If checking for absence of element must always wait until timeout</a:t>
            </a:r>
          </a:p>
          <a:p>
            <a:pPr indent="-304800" lvl="0" marL="457200" rtl="0">
              <a:lnSpc>
                <a:spcPct val="115000"/>
              </a:lnSpc>
              <a:spcBef>
                <a:spcPts val="0"/>
              </a:spcBef>
              <a:buClr>
                <a:srgbClr val="FF0000"/>
              </a:buClr>
              <a:buSzPct val="100000"/>
              <a:buFont typeface="Roboto Condensed"/>
              <a:buChar char="😩"/>
            </a:pPr>
            <a:r>
              <a:rPr lang="en" sz="1200">
                <a:solidFill>
                  <a:schemeClr val="dk1"/>
                </a:solidFill>
                <a:latin typeface="Roboto Condensed"/>
                <a:ea typeface="Roboto Condensed"/>
                <a:cs typeface="Roboto Condensed"/>
                <a:sym typeface="Roboto Condensed"/>
              </a:rPr>
              <a:t>Cannot be customized other than global timeout</a:t>
            </a:r>
          </a:p>
        </p:txBody>
      </p:sp>
      <p:sp>
        <p:nvSpPr>
          <p:cNvPr id="595" name="Shape 595"/>
          <p:cNvSpPr txBox="1"/>
          <p:nvPr/>
        </p:nvSpPr>
        <p:spPr>
          <a:xfrm>
            <a:off x="574000" y="861495"/>
            <a:ext cx="8342100" cy="3815400"/>
          </a:xfrm>
          <a:prstGeom prst="rect">
            <a:avLst/>
          </a:prstGeom>
          <a:noFill/>
          <a:ln>
            <a:noFill/>
          </a:ln>
        </p:spPr>
        <p:txBody>
          <a:bodyPr anchorCtr="0" anchor="t" bIns="91425" lIns="91425" rIns="91425" tIns="91425">
            <a:noAutofit/>
          </a:bodyPr>
          <a:lstStyle/>
          <a:p>
            <a:pPr lvl="0" rtl="0">
              <a:lnSpc>
                <a:spcPct val="115000"/>
              </a:lnSpc>
              <a:spcBef>
                <a:spcPts val="0"/>
              </a:spcBef>
              <a:buNone/>
            </a:pPr>
            <a:r>
              <a:t/>
            </a:r>
            <a:endParaRPr b="1" sz="1100">
              <a:solidFill>
                <a:schemeClr val="dk1"/>
              </a:solidFill>
            </a:endParaRPr>
          </a:p>
          <a:p>
            <a:pPr lvl="0" rtl="0">
              <a:lnSpc>
                <a:spcPct val="115000"/>
              </a:lnSpc>
              <a:spcBef>
                <a:spcPts val="0"/>
              </a:spcBef>
              <a:buNone/>
            </a:pPr>
            <a:r>
              <a:t/>
            </a:r>
            <a:endParaRPr b="1" sz="1100">
              <a:solidFill>
                <a:schemeClr val="dk1"/>
              </a:solidFill>
            </a:endParaRPr>
          </a:p>
          <a:p>
            <a:pPr lvl="0" rtl="0">
              <a:lnSpc>
                <a:spcPct val="115000"/>
              </a:lnSpc>
              <a:spcBef>
                <a:spcPts val="0"/>
              </a:spcBef>
              <a:buNone/>
            </a:pPr>
            <a:r>
              <a:t/>
            </a:r>
            <a:endParaRPr b="1" sz="1100">
              <a:solidFill>
                <a:schemeClr val="dk1"/>
              </a:solidFill>
            </a:endParaRPr>
          </a:p>
          <a:p>
            <a:pPr lvl="0" rtl="0">
              <a:lnSpc>
                <a:spcPct val="115000"/>
              </a:lnSpc>
              <a:spcBef>
                <a:spcPts val="0"/>
              </a:spcBef>
              <a:buNone/>
            </a:pPr>
            <a:r>
              <a:t/>
            </a:r>
            <a:endParaRPr b="1" sz="1100">
              <a:solidFill>
                <a:schemeClr val="dk1"/>
              </a:solidFill>
            </a:endParaRPr>
          </a:p>
          <a:p>
            <a:pPr lvl="0" rtl="0">
              <a:lnSpc>
                <a:spcPct val="115000"/>
              </a:lnSpc>
              <a:spcBef>
                <a:spcPts val="0"/>
              </a:spcBef>
              <a:buNone/>
            </a:pPr>
            <a:r>
              <a:t/>
            </a:r>
            <a:endParaRPr b="1" sz="1100">
              <a:solidFill>
                <a:schemeClr val="dk1"/>
              </a:solidFill>
            </a:endParaRPr>
          </a:p>
          <a:p>
            <a:pPr lvl="0" rtl="0">
              <a:lnSpc>
                <a:spcPct val="115000"/>
              </a:lnSpc>
              <a:spcBef>
                <a:spcPts val="0"/>
              </a:spcBef>
              <a:buNone/>
            </a:pPr>
            <a:r>
              <a:t/>
            </a:r>
            <a:endParaRPr b="1" sz="1100">
              <a:solidFill>
                <a:schemeClr val="dk1"/>
              </a:solidFill>
            </a:endParaRPr>
          </a:p>
          <a:p>
            <a:pPr lvl="0" rtl="0">
              <a:lnSpc>
                <a:spcPct val="115000"/>
              </a:lnSpc>
              <a:spcBef>
                <a:spcPts val="0"/>
              </a:spcBef>
              <a:buNone/>
            </a:pPr>
            <a:r>
              <a:t/>
            </a:r>
            <a:endParaRPr b="1" sz="1100">
              <a:solidFill>
                <a:schemeClr val="dk1"/>
              </a:solidFill>
            </a:endParaRPr>
          </a:p>
          <a:p>
            <a:pPr lvl="0" rtl="0">
              <a:lnSpc>
                <a:spcPct val="115000"/>
              </a:lnSpc>
              <a:spcBef>
                <a:spcPts val="0"/>
              </a:spcBef>
              <a:buNone/>
            </a:pPr>
            <a:r>
              <a:t/>
            </a:r>
            <a:endParaRPr b="1" sz="1100">
              <a:solidFill>
                <a:schemeClr val="dk1"/>
              </a:solidFill>
            </a:endParaRPr>
          </a:p>
          <a:p>
            <a:pPr lvl="0" rtl="0">
              <a:lnSpc>
                <a:spcPct val="115000"/>
              </a:lnSpc>
              <a:spcBef>
                <a:spcPts val="0"/>
              </a:spcBef>
              <a:buNone/>
            </a:pPr>
            <a:r>
              <a:t/>
            </a:r>
            <a:endParaRPr b="1" sz="1100">
              <a:solidFill>
                <a:schemeClr val="dk1"/>
              </a:solidFill>
            </a:endParaRPr>
          </a:p>
          <a:p>
            <a:pPr lvl="0" rtl="0">
              <a:lnSpc>
                <a:spcPct val="115000"/>
              </a:lnSpc>
              <a:spcBef>
                <a:spcPts val="0"/>
              </a:spcBef>
              <a:buNone/>
            </a:pPr>
            <a:r>
              <a:t/>
            </a:r>
            <a:endParaRPr b="1" sz="1100">
              <a:solidFill>
                <a:schemeClr val="dk1"/>
              </a:solidFill>
            </a:endParaRPr>
          </a:p>
          <a:p>
            <a:pPr lvl="0" rtl="0">
              <a:lnSpc>
                <a:spcPct val="115000"/>
              </a:lnSpc>
              <a:spcBef>
                <a:spcPts val="0"/>
              </a:spcBef>
              <a:buClr>
                <a:schemeClr val="dk1"/>
              </a:buClr>
              <a:buFont typeface="Arial"/>
              <a:buNone/>
            </a:pPr>
            <a:r>
              <a:t/>
            </a:r>
            <a:endParaRPr sz="1100">
              <a:solidFill>
                <a:schemeClr val="dk1"/>
              </a:solidFill>
            </a:endParaRPr>
          </a:p>
          <a:p>
            <a:pPr lvl="0" rtl="0">
              <a:lnSpc>
                <a:spcPct val="115000"/>
              </a:lnSpc>
              <a:spcBef>
                <a:spcPts val="0"/>
              </a:spcBef>
              <a:buClr>
                <a:schemeClr val="dk1"/>
              </a:buClr>
              <a:buFont typeface="Arial"/>
              <a:buNone/>
            </a:pPr>
            <a:r>
              <a:t/>
            </a:r>
            <a:endParaRPr sz="1100">
              <a:solidFill>
                <a:schemeClr val="dk1"/>
              </a:solidFill>
            </a:endParaRPr>
          </a:p>
          <a:p>
            <a:pPr indent="-304800" lvl="0" marL="457200" rtl="0">
              <a:lnSpc>
                <a:spcPct val="115000"/>
              </a:lnSpc>
              <a:spcBef>
                <a:spcPts val="0"/>
              </a:spcBef>
              <a:buClr>
                <a:schemeClr val="dk1"/>
              </a:buClr>
              <a:buSzPct val="100000"/>
              <a:buFont typeface="Roboto Condensed"/>
              <a:buChar char="-"/>
            </a:pPr>
            <a:r>
              <a:rPr lang="en" sz="1200">
                <a:solidFill>
                  <a:schemeClr val="dk1"/>
                </a:solidFill>
                <a:latin typeface="Roboto Condensed"/>
                <a:ea typeface="Roboto Condensed"/>
                <a:cs typeface="Roboto Condensed"/>
                <a:sym typeface="Roboto Condensed"/>
              </a:rPr>
              <a:t>We suggest you to simply </a:t>
            </a:r>
            <a:r>
              <a:rPr b="1" lang="en" sz="1200">
                <a:solidFill>
                  <a:schemeClr val="dk1"/>
                </a:solidFill>
                <a:latin typeface="Roboto Condensed"/>
                <a:ea typeface="Roboto Condensed"/>
                <a:cs typeface="Roboto Condensed"/>
                <a:sym typeface="Roboto Condensed"/>
              </a:rPr>
              <a:t>stop using implicit waits</a:t>
            </a:r>
            <a:r>
              <a:rPr lang="en" sz="1200">
                <a:solidFill>
                  <a:schemeClr val="dk1"/>
                </a:solidFill>
                <a:latin typeface="Roboto Condensed"/>
                <a:ea typeface="Roboto Condensed"/>
                <a:cs typeface="Roboto Condensed"/>
                <a:sym typeface="Roboto Condensed"/>
              </a:rPr>
              <a:t>. </a:t>
            </a:r>
          </a:p>
          <a:p>
            <a:pPr lvl="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chemeClr val="dk1"/>
              </a:buClr>
              <a:buSzPct val="100000"/>
              <a:buFont typeface="Roboto Condensed"/>
              <a:buChar char="-"/>
            </a:pPr>
            <a:r>
              <a:rPr lang="en" sz="1200">
                <a:solidFill>
                  <a:schemeClr val="dk1"/>
                </a:solidFill>
                <a:latin typeface="Roboto Condensed"/>
                <a:ea typeface="Roboto Condensed"/>
                <a:cs typeface="Roboto Condensed"/>
                <a:sym typeface="Roboto Condensed"/>
              </a:rPr>
              <a:t>How? In your framework (during driver initialization) set the setImplicitTimeout to </a:t>
            </a:r>
            <a:r>
              <a:rPr b="1" lang="en" sz="1200">
                <a:solidFill>
                  <a:schemeClr val="dk1"/>
                </a:solidFill>
                <a:latin typeface="Roboto Condensed"/>
                <a:ea typeface="Roboto Condensed"/>
                <a:cs typeface="Roboto Condensed"/>
                <a:sym typeface="Roboto Condensed"/>
              </a:rPr>
              <a:t>0 seconds</a:t>
            </a:r>
            <a:r>
              <a:rPr lang="en" sz="1200">
                <a:solidFill>
                  <a:schemeClr val="dk1"/>
                </a:solidFill>
                <a:latin typeface="Roboto Condensed"/>
                <a:ea typeface="Roboto Condensed"/>
                <a:cs typeface="Roboto Condensed"/>
                <a:sym typeface="Roboto Condensed"/>
              </a:rPr>
              <a:t>.</a:t>
            </a:r>
          </a:p>
          <a:p>
            <a:pPr lvl="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304800" lvl="0" marL="914400" rtl="0">
              <a:lnSpc>
                <a:spcPct val="115000"/>
              </a:lnSpc>
              <a:spcBef>
                <a:spcPts val="0"/>
              </a:spcBef>
              <a:buClr>
                <a:schemeClr val="dk1"/>
              </a:buClr>
              <a:buSzPct val="100000"/>
              <a:buFont typeface="Roboto Condensed"/>
              <a:buChar char="-"/>
            </a:pPr>
            <a:r>
              <a:rPr lang="en" sz="1200">
                <a:solidFill>
                  <a:schemeClr val="dk1"/>
                </a:solidFill>
                <a:latin typeface="Roboto Condensed"/>
                <a:ea typeface="Roboto Condensed"/>
                <a:cs typeface="Roboto Condensed"/>
                <a:sym typeface="Roboto Condensed"/>
              </a:rPr>
              <a:t>Why? Because it will </a:t>
            </a:r>
            <a:r>
              <a:rPr b="1" lang="en" sz="1200">
                <a:solidFill>
                  <a:schemeClr val="dk1"/>
                </a:solidFill>
                <a:latin typeface="Roboto Condensed"/>
                <a:ea typeface="Roboto Condensed"/>
                <a:cs typeface="Roboto Condensed"/>
                <a:sym typeface="Roboto Condensed"/>
              </a:rPr>
              <a:t>force you</a:t>
            </a:r>
            <a:r>
              <a:rPr lang="en" sz="1200">
                <a:solidFill>
                  <a:schemeClr val="dk1"/>
                </a:solidFill>
                <a:latin typeface="Roboto Condensed"/>
                <a:ea typeface="Roboto Condensed"/>
                <a:cs typeface="Roboto Condensed"/>
                <a:sym typeface="Roboto Condensed"/>
              </a:rPr>
              <a:t> to define and use </a:t>
            </a:r>
            <a:r>
              <a:rPr b="1" lang="en" sz="1200">
                <a:solidFill>
                  <a:schemeClr val="dk1"/>
                </a:solidFill>
                <a:latin typeface="Roboto Condensed"/>
                <a:ea typeface="Roboto Condensed"/>
                <a:cs typeface="Roboto Condensed"/>
                <a:sym typeface="Roboto Condensed"/>
              </a:rPr>
              <a:t>explicit</a:t>
            </a:r>
            <a:r>
              <a:rPr lang="en" sz="1200">
                <a:solidFill>
                  <a:schemeClr val="dk1"/>
                </a:solidFill>
                <a:latin typeface="Roboto Condensed"/>
                <a:ea typeface="Roboto Condensed"/>
                <a:cs typeface="Roboto Condensed"/>
                <a:sym typeface="Roboto Condensed"/>
              </a:rPr>
              <a:t> waits </a:t>
            </a:r>
            <a:r>
              <a:rPr i="1" lang="en" sz="1200">
                <a:solidFill>
                  <a:schemeClr val="dk1"/>
                </a:solidFill>
                <a:latin typeface="Roboto Condensed"/>
                <a:ea typeface="Roboto Condensed"/>
                <a:cs typeface="Roboto Condensed"/>
                <a:sym typeface="Roboto Condensed"/>
              </a:rPr>
              <a:t>before</a:t>
            </a:r>
            <a:r>
              <a:rPr lang="en" sz="1200">
                <a:solidFill>
                  <a:schemeClr val="dk1"/>
                </a:solidFill>
                <a:latin typeface="Roboto Condensed"/>
                <a:ea typeface="Roboto Condensed"/>
                <a:cs typeface="Roboto Condensed"/>
                <a:sym typeface="Roboto Condensed"/>
              </a:rPr>
              <a:t> and/or </a:t>
            </a:r>
            <a:r>
              <a:rPr i="1" lang="en" sz="1200">
                <a:solidFill>
                  <a:schemeClr val="dk1"/>
                </a:solidFill>
                <a:latin typeface="Roboto Condensed"/>
                <a:ea typeface="Roboto Condensed"/>
                <a:cs typeface="Roboto Condensed"/>
                <a:sym typeface="Roboto Condensed"/>
              </a:rPr>
              <a:t>after</a:t>
            </a:r>
            <a:r>
              <a:rPr lang="en" sz="1200">
                <a:solidFill>
                  <a:schemeClr val="dk1"/>
                </a:solidFill>
                <a:latin typeface="Roboto Condensed"/>
                <a:ea typeface="Roboto Condensed"/>
                <a:cs typeface="Roboto Condensed"/>
                <a:sym typeface="Roboto Condensed"/>
              </a:rPr>
              <a:t> operating on elements. </a:t>
            </a:r>
            <a:r>
              <a:rPr b="1" lang="en" sz="1200">
                <a:solidFill>
                  <a:schemeClr val="dk1"/>
                </a:solidFill>
                <a:latin typeface="Roboto Condensed"/>
                <a:ea typeface="Roboto Condensed"/>
                <a:cs typeface="Roboto Condensed"/>
                <a:sym typeface="Roboto Condensed"/>
              </a:rPr>
              <a:t>Your tests will fail so fast </a:t>
            </a:r>
            <a:r>
              <a:rPr lang="en" sz="1200">
                <a:solidFill>
                  <a:schemeClr val="dk1"/>
                </a:solidFill>
                <a:latin typeface="Roboto Condensed"/>
                <a:ea typeface="Roboto Condensed"/>
                <a:cs typeface="Roboto Condensed"/>
                <a:sym typeface="Roboto Condensed"/>
              </a:rPr>
              <a:t>that you will notice that you forgot to add synchronization in some of your POMs before you have time to say </a:t>
            </a:r>
            <a:r>
              <a:rPr i="1" lang="en" sz="1200">
                <a:solidFill>
                  <a:schemeClr val="dk1"/>
                </a:solidFill>
                <a:latin typeface="Roboto Condensed"/>
                <a:ea typeface="Roboto Condensed"/>
                <a:cs typeface="Roboto Condensed"/>
                <a:sym typeface="Roboto Condensed"/>
              </a:rPr>
              <a:t>“what the hell?”</a:t>
            </a:r>
            <a:r>
              <a:rPr lang="en" sz="1200">
                <a:solidFill>
                  <a:schemeClr val="dk1"/>
                </a:solidFill>
                <a:latin typeface="Roboto Condensed"/>
                <a:ea typeface="Roboto Condensed"/>
                <a:cs typeface="Roboto Condensed"/>
                <a:sym typeface="Roboto Condensed"/>
              </a:rPr>
              <a:t>.</a:t>
            </a:r>
          </a:p>
          <a:p>
            <a:pPr lvl="0" rtl="0">
              <a:lnSpc>
                <a:spcPct val="115000"/>
              </a:lnSpc>
              <a:spcBef>
                <a:spcPts val="0"/>
              </a:spcBef>
              <a:buClr>
                <a:schemeClr val="dk1"/>
              </a:buClr>
              <a:buFont typeface="Arial"/>
              <a:buNone/>
            </a:pPr>
            <a:r>
              <a:t/>
            </a:r>
            <a:endParaRPr>
              <a:solidFill>
                <a:schemeClr val="dk1"/>
              </a:solidFill>
              <a:latin typeface="Roboto Condensed"/>
              <a:ea typeface="Roboto Condensed"/>
              <a:cs typeface="Roboto Condensed"/>
              <a:sym typeface="Roboto Condensed"/>
            </a:endParaRPr>
          </a:p>
        </p:txBody>
      </p:sp>
      <p:sp>
        <p:nvSpPr>
          <p:cNvPr id="596" name="Shape 596"/>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597" name="Shape 597"/>
          <p:cNvGrpSpPr/>
          <p:nvPr/>
        </p:nvGrpSpPr>
        <p:grpSpPr>
          <a:xfrm>
            <a:off x="-50" y="2"/>
            <a:ext cx="9144100" cy="38326"/>
            <a:chOff x="-50" y="4"/>
            <a:chExt cx="9144100" cy="69900"/>
          </a:xfrm>
        </p:grpSpPr>
        <p:sp>
          <p:nvSpPr>
            <p:cNvPr id="598" name="Shape 598"/>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599" name="Shape 599"/>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00" name="Shape 600"/>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01" name="Shape 601"/>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02" name="Shape 602"/>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03" name="Shape 603"/>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04" name="Shape 604"/>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05" name="Shape 605"/>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06" name="Shape 606"/>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07" name="Shape 607"/>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08" name="Shape 608"/>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09" name="Shape 609"/>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610" name="Shape 610"/>
          <p:cNvSpPr/>
          <p:nvPr/>
        </p:nvSpPr>
        <p:spPr>
          <a:xfrm>
            <a:off x="-29875" y="125725"/>
            <a:ext cx="25515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611" name="Shape 611"/>
          <p:cNvSpPr txBox="1"/>
          <p:nvPr/>
        </p:nvSpPr>
        <p:spPr>
          <a:xfrm>
            <a:off x="362725" y="125725"/>
            <a:ext cx="2040600" cy="378300"/>
          </a:xfrm>
          <a:prstGeom prst="rect">
            <a:avLst/>
          </a:prstGeom>
          <a:noFill/>
          <a:ln>
            <a:noFill/>
          </a:ln>
        </p:spPr>
        <p:txBody>
          <a:bodyPr anchorCtr="0" anchor="ctr" bIns="91425" lIns="91425" rIns="91425" tIns="91425">
            <a:noAutofit/>
          </a:bodyPr>
          <a:lstStyle/>
          <a:p>
            <a:pPr lvl="0" rtl="0">
              <a:lnSpc>
                <a:spcPct val="115000"/>
              </a:lnSpc>
              <a:spcBef>
                <a:spcPts val="1000"/>
              </a:spcBef>
              <a:buNone/>
            </a:pPr>
            <a:r>
              <a:rPr b="1" lang="en">
                <a:solidFill>
                  <a:schemeClr val="dk1"/>
                </a:solidFill>
                <a:latin typeface="Roboto Condensed"/>
                <a:ea typeface="Roboto Condensed"/>
                <a:cs typeface="Roboto Condensed"/>
                <a:sym typeface="Roboto Condensed"/>
              </a:rPr>
              <a:t>Handling Synchronization</a:t>
            </a:r>
          </a:p>
        </p:txBody>
      </p:sp>
      <p:sp>
        <p:nvSpPr>
          <p:cNvPr id="612" name="Shape 612"/>
          <p:cNvSpPr txBox="1"/>
          <p:nvPr/>
        </p:nvSpPr>
        <p:spPr>
          <a:xfrm>
            <a:off x="644050" y="907675"/>
            <a:ext cx="3939000" cy="18714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b="1" lang="en" sz="1200">
                <a:solidFill>
                  <a:schemeClr val="dk1"/>
                </a:solidFill>
                <a:latin typeface="Roboto Condensed"/>
                <a:ea typeface="Roboto Condensed"/>
                <a:cs typeface="Roboto Condensed"/>
                <a:sym typeface="Roboto Condensed"/>
              </a:rPr>
              <a:t>Explicit wait</a:t>
            </a:r>
          </a:p>
          <a:p>
            <a:pPr lvl="0" rtl="0">
              <a:lnSpc>
                <a:spcPct val="115000"/>
              </a:lnSpc>
              <a:spcBef>
                <a:spcPts val="0"/>
              </a:spcBef>
              <a:buClr>
                <a:schemeClr val="dk1"/>
              </a:buClr>
              <a:buFont typeface="Arial"/>
              <a:buNone/>
            </a:pPr>
            <a:r>
              <a:t/>
            </a:r>
            <a:endParaRPr b="1"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Documented and defined behaviour</a:t>
            </a:r>
          </a:p>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Runs in the local part of selenium (your coding language)</a:t>
            </a:r>
          </a:p>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Works on any condition you can think of</a:t>
            </a:r>
          </a:p>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Returns either success or timeout error</a:t>
            </a:r>
          </a:p>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Can define absence of element as success condition</a:t>
            </a:r>
          </a:p>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Can customize delay between retries and exceptions to ignore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17" name="Shape 617"/>
        <p:cNvGrpSpPr/>
        <p:nvPr/>
      </p:nvGrpSpPr>
      <p:grpSpPr>
        <a:xfrm>
          <a:off x="0" y="0"/>
          <a:ext cx="0" cy="0"/>
          <a:chOff x="0" y="0"/>
          <a:chExt cx="0" cy="0"/>
        </a:xfrm>
      </p:grpSpPr>
      <p:sp>
        <p:nvSpPr>
          <p:cNvPr id="618" name="Shape 618"/>
          <p:cNvSpPr txBox="1"/>
          <p:nvPr/>
        </p:nvSpPr>
        <p:spPr>
          <a:xfrm>
            <a:off x="574000" y="907675"/>
            <a:ext cx="7768500" cy="35319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Clr>
                <a:srgbClr val="FF0000"/>
              </a:buClr>
              <a:buSzPct val="100000"/>
              <a:buFont typeface="Roboto Condensed"/>
              <a:buChar char="🚫"/>
            </a:pPr>
            <a:r>
              <a:rPr b="1" lang="en" sz="1200">
                <a:solidFill>
                  <a:schemeClr val="dk1"/>
                </a:solidFill>
                <a:latin typeface="Roboto Condensed"/>
                <a:ea typeface="Roboto Condensed"/>
                <a:cs typeface="Roboto Condensed"/>
                <a:sym typeface="Roboto Condensed"/>
              </a:rPr>
              <a:t>Do not</a:t>
            </a:r>
            <a:r>
              <a:rPr i="1" lang="en" sz="1200">
                <a:solidFill>
                  <a:schemeClr val="dk1"/>
                </a:solidFill>
                <a:latin typeface="Roboto Condensed"/>
                <a:ea typeface="Roboto Condensed"/>
                <a:cs typeface="Roboto Condensed"/>
                <a:sym typeface="Roboto Condensed"/>
              </a:rPr>
              <a:t> </a:t>
            </a:r>
            <a:r>
              <a:rPr lang="en" sz="1200">
                <a:solidFill>
                  <a:schemeClr val="dk1"/>
                </a:solidFill>
                <a:latin typeface="Roboto Condensed"/>
                <a:ea typeface="Roboto Condensed"/>
                <a:cs typeface="Roboto Condensed"/>
                <a:sym typeface="Roboto Condensed"/>
              </a:rPr>
              <a:t>have a unique web browser instance to run </a:t>
            </a:r>
            <a:r>
              <a:rPr i="1" lang="en" sz="1200">
                <a:solidFill>
                  <a:schemeClr val="dk1"/>
                </a:solidFill>
                <a:latin typeface="Roboto Condensed"/>
                <a:ea typeface="Roboto Condensed"/>
                <a:cs typeface="Roboto Condensed"/>
                <a:sym typeface="Roboto Condensed"/>
              </a:rPr>
              <a:t>all </a:t>
            </a:r>
            <a:r>
              <a:rPr lang="en" sz="1200">
                <a:solidFill>
                  <a:schemeClr val="dk1"/>
                </a:solidFill>
                <a:latin typeface="Roboto Condensed"/>
                <a:ea typeface="Roboto Condensed"/>
                <a:cs typeface="Roboto Condensed"/>
                <a:sym typeface="Roboto Condensed"/>
              </a:rPr>
              <a:t>your test suites as it may </a:t>
            </a:r>
            <a:r>
              <a:rPr i="1" lang="en" sz="1200">
                <a:solidFill>
                  <a:schemeClr val="dk1"/>
                </a:solidFill>
                <a:latin typeface="Roboto Condensed"/>
                <a:ea typeface="Roboto Condensed"/>
                <a:cs typeface="Roboto Condensed"/>
                <a:sym typeface="Roboto Condensed"/>
              </a:rPr>
              <a:t>run out of memory</a:t>
            </a:r>
            <a:r>
              <a:rPr lang="en" sz="1200">
                <a:solidFill>
                  <a:schemeClr val="dk1"/>
                </a:solidFill>
                <a:latin typeface="Roboto Condensed"/>
                <a:ea typeface="Roboto Condensed"/>
                <a:cs typeface="Roboto Condensed"/>
                <a:sym typeface="Roboto Condensed"/>
              </a:rPr>
              <a:t> due to factors external to your design and implementation. </a:t>
            </a:r>
          </a:p>
          <a:p>
            <a:pPr lvl="0" rtl="0">
              <a:lnSpc>
                <a:spcPct val="115000"/>
              </a:lnSpc>
              <a:spcBef>
                <a:spcPts val="0"/>
              </a:spcBef>
              <a:buNone/>
            </a:pPr>
            <a:r>
              <a:t/>
            </a:r>
            <a:endParaRPr b="1"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FF0000"/>
              </a:buClr>
              <a:buSzPct val="100000"/>
              <a:buFont typeface="Roboto Condensed"/>
              <a:buChar char="🚫"/>
            </a:pPr>
            <a:r>
              <a:rPr b="1" lang="en" sz="1200">
                <a:solidFill>
                  <a:schemeClr val="dk1"/>
                </a:solidFill>
                <a:latin typeface="Roboto Condensed"/>
                <a:ea typeface="Roboto Condensed"/>
                <a:cs typeface="Roboto Condensed"/>
                <a:sym typeface="Roboto Condensed"/>
              </a:rPr>
              <a:t>Do not</a:t>
            </a:r>
            <a:r>
              <a:rPr lang="en" sz="1200">
                <a:solidFill>
                  <a:schemeClr val="dk1"/>
                </a:solidFill>
                <a:latin typeface="Roboto Condensed"/>
                <a:ea typeface="Roboto Condensed"/>
                <a:cs typeface="Roboto Condensed"/>
                <a:sym typeface="Roboto Condensed"/>
              </a:rPr>
              <a:t> perform many validations per tests. It is preferable to have 100 tests with 1 validation each than 1 test with 100 validations in it. Keep it simple.</a:t>
            </a:r>
          </a:p>
          <a:p>
            <a:pPr lvl="0" rtl="0">
              <a:lnSpc>
                <a:spcPct val="115000"/>
              </a:lnSpc>
              <a:spcBef>
                <a:spcPts val="0"/>
              </a:spcBef>
              <a:buNone/>
            </a:pPr>
            <a:r>
              <a:t/>
            </a:r>
            <a:endParaRPr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FF0000"/>
              </a:buClr>
              <a:buSzPct val="100000"/>
              <a:buFont typeface="Roboto Condensed"/>
              <a:buChar char="🚫"/>
            </a:pPr>
            <a:r>
              <a:rPr b="1" lang="en" sz="1200">
                <a:solidFill>
                  <a:schemeClr val="dk1"/>
                </a:solidFill>
                <a:latin typeface="Roboto Condensed"/>
                <a:ea typeface="Roboto Condensed"/>
                <a:cs typeface="Roboto Condensed"/>
                <a:sym typeface="Roboto Condensed"/>
              </a:rPr>
              <a:t>Do not</a:t>
            </a:r>
            <a:r>
              <a:rPr lang="en" sz="1200">
                <a:solidFill>
                  <a:schemeClr val="dk1"/>
                </a:solidFill>
                <a:latin typeface="Roboto Condensed"/>
                <a:ea typeface="Roboto Condensed"/>
                <a:cs typeface="Roboto Condensed"/>
                <a:sym typeface="Roboto Condensed"/>
              </a:rPr>
              <a:t> hard code dependencies on external accounts or data. Development and testing environments can change significantly in the time between the writing of your test scripts and when they run, especially if you have a standard set of tests that you run as part of your overall testing cycle. Instead, use API requests to dynamically provide the external inputs you need for your tests.</a:t>
            </a:r>
          </a:p>
          <a:p>
            <a:pPr lvl="0" rtl="0">
              <a:lnSpc>
                <a:spcPct val="115000"/>
              </a:lnSpc>
              <a:spcBef>
                <a:spcPts val="0"/>
              </a:spcBef>
              <a:buNone/>
            </a:pPr>
            <a:r>
              <a:t/>
            </a:r>
            <a:endParaRPr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FF0000"/>
              </a:buClr>
              <a:buSzPct val="100000"/>
              <a:buFont typeface="Roboto Condensed"/>
              <a:buChar char="🚫"/>
            </a:pPr>
            <a:r>
              <a:rPr b="1" lang="en" sz="1200">
                <a:solidFill>
                  <a:schemeClr val="dk1"/>
                </a:solidFill>
                <a:latin typeface="Roboto Condensed"/>
                <a:ea typeface="Roboto Condensed"/>
                <a:cs typeface="Roboto Condensed"/>
                <a:sym typeface="Roboto Condensed"/>
              </a:rPr>
              <a:t>Avoid</a:t>
            </a:r>
            <a:r>
              <a:rPr lang="en" sz="1200">
                <a:solidFill>
                  <a:schemeClr val="dk1"/>
                </a:solidFill>
                <a:latin typeface="Roboto Condensed"/>
                <a:ea typeface="Roboto Condensed"/>
                <a:cs typeface="Roboto Condensed"/>
                <a:sym typeface="Roboto Condensed"/>
              </a:rPr>
              <a:t> dependencies between tests. Dependencies between tests prevent tests from being able to run in parallel. Running tests in parallel is by far the best way to speed up the execution of your entire test suite. It's much easier to add a virtual machine than to try to figure out how to squeeze out another second of performance from a single test. This includes avoiding </a:t>
            </a:r>
          </a:p>
          <a:p>
            <a:pPr lvl="0" rtl="0">
              <a:lnSpc>
                <a:spcPct val="115000"/>
              </a:lnSpc>
              <a:spcBef>
                <a:spcPts val="0"/>
              </a:spcBef>
              <a:buNone/>
            </a:pPr>
            <a:r>
              <a:t/>
            </a:r>
            <a:endParaRPr sz="1200">
              <a:solidFill>
                <a:schemeClr val="dk1"/>
              </a:solidFill>
              <a:latin typeface="Roboto Condensed"/>
              <a:ea typeface="Roboto Condensed"/>
              <a:cs typeface="Roboto Condensed"/>
              <a:sym typeface="Roboto Condensed"/>
            </a:endParaRPr>
          </a:p>
          <a:p>
            <a:pPr lvl="0" rtl="0" algn="just">
              <a:lnSpc>
                <a:spcPct val="115000"/>
              </a:lnSpc>
              <a:spcBef>
                <a:spcPts val="0"/>
              </a:spcBef>
              <a:spcAft>
                <a:spcPts val="1000"/>
              </a:spcAft>
              <a:buClr>
                <a:schemeClr val="dk1"/>
              </a:buClr>
              <a:buFont typeface="Arial"/>
              <a:buNone/>
            </a:pPr>
            <a:r>
              <a:t/>
            </a:r>
            <a:endParaRPr>
              <a:solidFill>
                <a:srgbClr val="434343"/>
              </a:solidFill>
              <a:latin typeface="Roboto Condensed"/>
              <a:ea typeface="Roboto Condensed"/>
              <a:cs typeface="Roboto Condensed"/>
              <a:sym typeface="Roboto Condensed"/>
            </a:endParaRPr>
          </a:p>
        </p:txBody>
      </p:sp>
      <p:sp>
        <p:nvSpPr>
          <p:cNvPr id="619" name="Shape 619"/>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620" name="Shape 620"/>
          <p:cNvGrpSpPr/>
          <p:nvPr/>
        </p:nvGrpSpPr>
        <p:grpSpPr>
          <a:xfrm>
            <a:off x="-50" y="2"/>
            <a:ext cx="9144100" cy="38326"/>
            <a:chOff x="-50" y="4"/>
            <a:chExt cx="9144100" cy="69900"/>
          </a:xfrm>
        </p:grpSpPr>
        <p:sp>
          <p:nvSpPr>
            <p:cNvPr id="621" name="Shape 621"/>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22" name="Shape 622"/>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23" name="Shape 623"/>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24" name="Shape 624"/>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25" name="Shape 625"/>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26" name="Shape 626"/>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27" name="Shape 627"/>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28" name="Shape 628"/>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29" name="Shape 629"/>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30" name="Shape 630"/>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31" name="Shape 631"/>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32" name="Shape 632"/>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633" name="Shape 633"/>
          <p:cNvSpPr/>
          <p:nvPr/>
        </p:nvSpPr>
        <p:spPr>
          <a:xfrm>
            <a:off x="-29875" y="125725"/>
            <a:ext cx="21714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634" name="Shape 634"/>
          <p:cNvSpPr txBox="1"/>
          <p:nvPr/>
        </p:nvSpPr>
        <p:spPr>
          <a:xfrm>
            <a:off x="362725" y="125725"/>
            <a:ext cx="1458600" cy="378300"/>
          </a:xfrm>
          <a:prstGeom prst="rect">
            <a:avLst/>
          </a:prstGeom>
          <a:noFill/>
          <a:ln>
            <a:noFill/>
          </a:ln>
        </p:spPr>
        <p:txBody>
          <a:bodyPr anchorCtr="0" anchor="ctr" bIns="91425" lIns="91425" rIns="91425" tIns="91425">
            <a:noAutofit/>
          </a:bodyPr>
          <a:lstStyle/>
          <a:p>
            <a:pPr lvl="0" rtl="0">
              <a:lnSpc>
                <a:spcPct val="115000"/>
              </a:lnSpc>
              <a:spcBef>
                <a:spcPts val="1000"/>
              </a:spcBef>
              <a:buNone/>
            </a:pPr>
            <a:r>
              <a:rPr b="1" lang="en">
                <a:solidFill>
                  <a:schemeClr val="dk1"/>
                </a:solidFill>
                <a:latin typeface="Roboto Condensed"/>
                <a:ea typeface="Roboto Condensed"/>
                <a:cs typeface="Roboto Condensed"/>
                <a:sym typeface="Roboto Condensed"/>
              </a:rPr>
              <a:t>Test Scripts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39" name="Shape 639"/>
        <p:cNvGrpSpPr/>
        <p:nvPr/>
      </p:nvGrpSpPr>
      <p:grpSpPr>
        <a:xfrm>
          <a:off x="0" y="0"/>
          <a:ext cx="0" cy="0"/>
          <a:chOff x="0" y="0"/>
          <a:chExt cx="0" cy="0"/>
        </a:xfrm>
      </p:grpSpPr>
      <p:sp>
        <p:nvSpPr>
          <p:cNvPr id="640" name="Shape 640"/>
          <p:cNvSpPr txBox="1"/>
          <p:nvPr/>
        </p:nvSpPr>
        <p:spPr>
          <a:xfrm>
            <a:off x="574000" y="907675"/>
            <a:ext cx="7768500" cy="35319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Use the latest version of Selenium client bindings. The Selenium Project is always working to improve the functionality and performance of its client drivers for supported languages like Java, C#, Ruby, Python, and JavaScript, so you should always be using the latest version of the driver for your particular language.</a:t>
            </a:r>
          </a:p>
          <a:p>
            <a:pPr lvl="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For web based authentication, set your credentials as environment variables that can be referenced from within your tests.</a:t>
            </a:r>
          </a:p>
          <a:p>
            <a:pPr lvl="0" rtl="0">
              <a:lnSpc>
                <a:spcPct val="115000"/>
              </a:lnSpc>
              <a:spcBef>
                <a:spcPts val="0"/>
              </a:spcBef>
              <a:buClr>
                <a:schemeClr val="dk1"/>
              </a:buClr>
              <a:buFont typeface="Arial"/>
              <a:buNone/>
            </a:pPr>
            <a:r>
              <a:t/>
            </a:r>
            <a:endParaRPr sz="1200">
              <a:solidFill>
                <a:srgbClr val="333333"/>
              </a:solidFill>
              <a:highlight>
                <a:srgbClr val="FFFFFF"/>
              </a:highlight>
              <a:latin typeface="Roboto Condensed"/>
              <a:ea typeface="Roboto Condensed"/>
              <a:cs typeface="Roboto Condensed"/>
              <a:sym typeface="Roboto Condensed"/>
            </a:endParaRPr>
          </a:p>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Use Setup and Teardown. If there are are "prerequisite" tasks that need to be taken care of before your test runs, you should include a setup section in your script that executes them before the actual testing begins. For example, you may need to to log in to the application, or dismiss an introductory dialog that pops up before getting into the application functionality that you want to test. Similarly, if there are "post requisite" tasks that need to occur, like logging out, or terminating the remote session, you should have a teardown section that takes care of them for you.</a:t>
            </a:r>
          </a:p>
          <a:p>
            <a:pPr lvl="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Create your web browser instance </a:t>
            </a:r>
            <a:r>
              <a:rPr i="1" lang="en" sz="1200">
                <a:solidFill>
                  <a:schemeClr val="dk1"/>
                </a:solidFill>
                <a:latin typeface="Roboto Condensed"/>
                <a:ea typeface="Roboto Condensed"/>
                <a:cs typeface="Roboto Condensed"/>
                <a:sym typeface="Roboto Condensed"/>
              </a:rPr>
              <a:t>once</a:t>
            </a:r>
            <a:r>
              <a:rPr lang="en" sz="1200">
                <a:solidFill>
                  <a:schemeClr val="dk1"/>
                </a:solidFill>
                <a:latin typeface="Roboto Condensed"/>
                <a:ea typeface="Roboto Condensed"/>
                <a:cs typeface="Roboto Condensed"/>
                <a:sym typeface="Roboto Condensed"/>
              </a:rPr>
              <a:t> per test class (suite), and destroy it after the suite is finished. </a:t>
            </a:r>
          </a:p>
          <a:p>
            <a:pPr lvl="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Opening and closing a browser instance </a:t>
            </a:r>
            <a:r>
              <a:rPr i="1" lang="en" sz="1200">
                <a:solidFill>
                  <a:schemeClr val="dk1"/>
                </a:solidFill>
                <a:latin typeface="Roboto Condensed"/>
                <a:ea typeface="Roboto Condensed"/>
                <a:cs typeface="Roboto Condensed"/>
                <a:sym typeface="Roboto Condensed"/>
              </a:rPr>
              <a:t>per test</a:t>
            </a:r>
            <a:r>
              <a:rPr lang="en" sz="1200">
                <a:solidFill>
                  <a:schemeClr val="dk1"/>
                </a:solidFill>
                <a:latin typeface="Roboto Condensed"/>
                <a:ea typeface="Roboto Condensed"/>
                <a:cs typeface="Roboto Condensed"/>
                <a:sym typeface="Roboto Condensed"/>
              </a:rPr>
              <a:t> </a:t>
            </a:r>
            <a:r>
              <a:rPr b="1" lang="en" sz="1200">
                <a:solidFill>
                  <a:schemeClr val="dk1"/>
                </a:solidFill>
                <a:latin typeface="Roboto Condensed"/>
                <a:ea typeface="Roboto Condensed"/>
                <a:cs typeface="Roboto Condensed"/>
                <a:sym typeface="Roboto Condensed"/>
              </a:rPr>
              <a:t>is fine</a:t>
            </a:r>
            <a:r>
              <a:rPr lang="en" sz="1200">
                <a:solidFill>
                  <a:schemeClr val="dk1"/>
                </a:solidFill>
                <a:latin typeface="Roboto Condensed"/>
                <a:ea typeface="Roboto Condensed"/>
                <a:cs typeface="Roboto Condensed"/>
                <a:sym typeface="Roboto Condensed"/>
              </a:rPr>
              <a:t> too. </a:t>
            </a:r>
            <a:r>
              <a:rPr i="1" lang="en" sz="1200">
                <a:solidFill>
                  <a:schemeClr val="dk1"/>
                </a:solidFill>
                <a:latin typeface="Roboto Condensed"/>
                <a:ea typeface="Roboto Condensed"/>
                <a:cs typeface="Roboto Condensed"/>
                <a:sym typeface="Roboto Condensed"/>
              </a:rPr>
              <a:t>Slower</a:t>
            </a:r>
            <a:r>
              <a:rPr lang="en" sz="1200">
                <a:solidFill>
                  <a:schemeClr val="dk1"/>
                </a:solidFill>
                <a:latin typeface="Roboto Condensed"/>
                <a:ea typeface="Roboto Condensed"/>
                <a:cs typeface="Roboto Condensed"/>
                <a:sym typeface="Roboto Condensed"/>
              </a:rPr>
              <a:t>, but fine.</a:t>
            </a:r>
          </a:p>
          <a:p>
            <a:pPr lvl="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lvl="0" rtl="0" algn="just">
              <a:lnSpc>
                <a:spcPct val="115000"/>
              </a:lnSpc>
              <a:spcBef>
                <a:spcPts val="0"/>
              </a:spcBef>
              <a:spcAft>
                <a:spcPts val="1000"/>
              </a:spcAft>
              <a:buClr>
                <a:schemeClr val="dk1"/>
              </a:buClr>
              <a:buFont typeface="Arial"/>
              <a:buNone/>
            </a:pPr>
            <a:r>
              <a:t/>
            </a:r>
            <a:endParaRPr>
              <a:solidFill>
                <a:srgbClr val="434343"/>
              </a:solidFill>
              <a:latin typeface="Roboto Condensed"/>
              <a:ea typeface="Roboto Condensed"/>
              <a:cs typeface="Roboto Condensed"/>
              <a:sym typeface="Roboto Condensed"/>
            </a:endParaRPr>
          </a:p>
        </p:txBody>
      </p:sp>
      <p:sp>
        <p:nvSpPr>
          <p:cNvPr id="641" name="Shape 641"/>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642" name="Shape 642"/>
          <p:cNvGrpSpPr/>
          <p:nvPr/>
        </p:nvGrpSpPr>
        <p:grpSpPr>
          <a:xfrm>
            <a:off x="-50" y="2"/>
            <a:ext cx="9144100" cy="38326"/>
            <a:chOff x="-50" y="4"/>
            <a:chExt cx="9144100" cy="69900"/>
          </a:xfrm>
        </p:grpSpPr>
        <p:sp>
          <p:nvSpPr>
            <p:cNvPr id="643" name="Shape 643"/>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44" name="Shape 644"/>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45" name="Shape 645"/>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46" name="Shape 646"/>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47" name="Shape 647"/>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48" name="Shape 648"/>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49" name="Shape 649"/>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50" name="Shape 650"/>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51" name="Shape 651"/>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52" name="Shape 652"/>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53" name="Shape 653"/>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54" name="Shape 654"/>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655" name="Shape 655"/>
          <p:cNvSpPr/>
          <p:nvPr/>
        </p:nvSpPr>
        <p:spPr>
          <a:xfrm>
            <a:off x="-29875" y="125725"/>
            <a:ext cx="21714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656" name="Shape 656"/>
          <p:cNvSpPr txBox="1"/>
          <p:nvPr/>
        </p:nvSpPr>
        <p:spPr>
          <a:xfrm>
            <a:off x="362725" y="125725"/>
            <a:ext cx="1458600" cy="378300"/>
          </a:xfrm>
          <a:prstGeom prst="rect">
            <a:avLst/>
          </a:prstGeom>
          <a:noFill/>
          <a:ln>
            <a:noFill/>
          </a:ln>
        </p:spPr>
        <p:txBody>
          <a:bodyPr anchorCtr="0" anchor="ctr" bIns="91425" lIns="91425" rIns="91425" tIns="91425">
            <a:noAutofit/>
          </a:bodyPr>
          <a:lstStyle/>
          <a:p>
            <a:pPr lvl="0" rtl="0">
              <a:lnSpc>
                <a:spcPct val="115000"/>
              </a:lnSpc>
              <a:spcBef>
                <a:spcPts val="1000"/>
              </a:spcBef>
              <a:buNone/>
            </a:pPr>
            <a:r>
              <a:rPr b="1" lang="en">
                <a:solidFill>
                  <a:schemeClr val="dk1"/>
                </a:solidFill>
                <a:latin typeface="Roboto Condensed"/>
                <a:ea typeface="Roboto Condensed"/>
                <a:cs typeface="Roboto Condensed"/>
                <a:sym typeface="Roboto Condensed"/>
              </a:rPr>
              <a:t>Test Scripts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61" name="Shape 661"/>
        <p:cNvGrpSpPr/>
        <p:nvPr/>
      </p:nvGrpSpPr>
      <p:grpSpPr>
        <a:xfrm>
          <a:off x="0" y="0"/>
          <a:ext cx="0" cy="0"/>
          <a:chOff x="0" y="0"/>
          <a:chExt cx="0" cy="0"/>
        </a:xfrm>
      </p:grpSpPr>
      <p:sp>
        <p:nvSpPr>
          <p:cNvPr id="662" name="Shape 662"/>
          <p:cNvSpPr txBox="1"/>
          <p:nvPr/>
        </p:nvSpPr>
        <p:spPr>
          <a:xfrm>
            <a:off x="574000" y="907675"/>
            <a:ext cx="7768500" cy="35319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Have the ability to tag the tests and/or suites to be able to run a sub set of the tests you have. Most current test runners supports this feature. Nobody likes to spend an hour waiting for a whole suite of unrelated tests to finish running just because they changed a link text.</a:t>
            </a:r>
          </a:p>
          <a:p>
            <a:pPr lvl="0" rtl="0">
              <a:lnSpc>
                <a:spcPct val="115000"/>
              </a:lnSpc>
              <a:spcBef>
                <a:spcPts val="0"/>
              </a:spcBef>
              <a:buNone/>
            </a:pPr>
            <a:r>
              <a:t/>
            </a:r>
            <a:endParaRPr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There is no rule saying that there should be a 1:1 relation between the manual test case steps and its automated version, if it keeps the tests cleaner / more readable, split a single manual test case into many automated tests. </a:t>
            </a:r>
          </a:p>
          <a:p>
            <a:pPr lvl="0" rtl="0">
              <a:lnSpc>
                <a:spcPct val="115000"/>
              </a:lnSpc>
              <a:spcBef>
                <a:spcPts val="0"/>
              </a:spcBef>
              <a:buNone/>
            </a:pPr>
            <a:r>
              <a:t/>
            </a:r>
            <a:endParaRPr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Tests should be synchronous and deterministic. This means, that:</a:t>
            </a:r>
          </a:p>
          <a:p>
            <a:pPr lvl="0" rtl="0">
              <a:lnSpc>
                <a:spcPct val="115000"/>
              </a:lnSpc>
              <a:spcBef>
                <a:spcPts val="0"/>
              </a:spcBef>
              <a:buNone/>
            </a:pPr>
            <a:r>
              <a:t/>
            </a:r>
            <a:endParaRPr sz="1200">
              <a:solidFill>
                <a:schemeClr val="dk1"/>
              </a:solidFill>
              <a:latin typeface="Roboto Condensed"/>
              <a:ea typeface="Roboto Condensed"/>
              <a:cs typeface="Roboto Condensed"/>
              <a:sym typeface="Roboto Condensed"/>
            </a:endParaRPr>
          </a:p>
          <a:p>
            <a:pPr indent="-304800" lvl="1" marL="9144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Test should have a well defined beginning and end</a:t>
            </a:r>
          </a:p>
          <a:p>
            <a:pPr indent="0" lvl="0" marL="457200" rtl="0">
              <a:lnSpc>
                <a:spcPct val="115000"/>
              </a:lnSpc>
              <a:spcBef>
                <a:spcPts val="0"/>
              </a:spcBef>
              <a:buNone/>
            </a:pPr>
            <a:r>
              <a:t/>
            </a:r>
            <a:endParaRPr sz="1200">
              <a:solidFill>
                <a:schemeClr val="dk1"/>
              </a:solidFill>
              <a:latin typeface="Roboto Condensed"/>
              <a:ea typeface="Roboto Condensed"/>
              <a:cs typeface="Roboto Condensed"/>
              <a:sym typeface="Roboto Condensed"/>
            </a:endParaRPr>
          </a:p>
          <a:p>
            <a:pPr indent="-304800" lvl="1" marL="9144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Each and every step performed in the test script should translate to a reaction on the SUT</a:t>
            </a:r>
          </a:p>
          <a:p>
            <a:pPr indent="0" lvl="0" marL="457200" rtl="0">
              <a:lnSpc>
                <a:spcPct val="115000"/>
              </a:lnSpc>
              <a:spcBef>
                <a:spcPts val="0"/>
              </a:spcBef>
              <a:buNone/>
            </a:pPr>
            <a:r>
              <a:t/>
            </a:r>
            <a:endParaRPr sz="1200">
              <a:solidFill>
                <a:schemeClr val="dk1"/>
              </a:solidFill>
              <a:latin typeface="Roboto Condensed"/>
              <a:ea typeface="Roboto Condensed"/>
              <a:cs typeface="Roboto Condensed"/>
              <a:sym typeface="Roboto Condensed"/>
            </a:endParaRPr>
          </a:p>
          <a:p>
            <a:pPr indent="-304800" lvl="1" marL="9144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Test should be able to validate such reaction</a:t>
            </a:r>
          </a:p>
          <a:p>
            <a:pPr indent="0" lvl="0" marL="457200" rtl="0">
              <a:lnSpc>
                <a:spcPct val="115000"/>
              </a:lnSpc>
              <a:spcBef>
                <a:spcPts val="0"/>
              </a:spcBef>
              <a:buNone/>
            </a:pPr>
            <a:r>
              <a:t/>
            </a:r>
            <a:endParaRPr sz="1200">
              <a:solidFill>
                <a:schemeClr val="dk1"/>
              </a:solidFill>
              <a:latin typeface="Roboto Condensed"/>
              <a:ea typeface="Roboto Condensed"/>
              <a:cs typeface="Roboto Condensed"/>
              <a:sym typeface="Roboto Condensed"/>
            </a:endParaRPr>
          </a:p>
          <a:p>
            <a:pPr indent="0" lvl="0" marL="457200" rtl="0">
              <a:lnSpc>
                <a:spcPct val="115000"/>
              </a:lnSpc>
              <a:spcBef>
                <a:spcPts val="0"/>
              </a:spcBef>
              <a:buNone/>
            </a:pPr>
            <a:r>
              <a:rPr lang="en" sz="1200">
                <a:solidFill>
                  <a:schemeClr val="dk1"/>
                </a:solidFill>
                <a:latin typeface="Roboto Condensed"/>
                <a:ea typeface="Roboto Condensed"/>
                <a:cs typeface="Roboto Condensed"/>
                <a:sym typeface="Roboto Condensed"/>
              </a:rPr>
              <a:t>If this cannot be done, you will have to find a way to make it happen. This may be achievable by adjusting SUT configuration on demand and/or via mock objects. You can’t wait for the SUT to actually deliver that email to your test account till midnight because there were network congestions or the scheduled job wasn’t triggered till later on.</a:t>
            </a:r>
          </a:p>
          <a:p>
            <a:pPr indent="0" lvl="0" marL="457200" rtl="0">
              <a:lnSpc>
                <a:spcPct val="115000"/>
              </a:lnSpc>
              <a:spcBef>
                <a:spcPts val="0"/>
              </a:spcBef>
              <a:buNone/>
            </a:pPr>
            <a:r>
              <a:t/>
            </a:r>
            <a:endParaRPr sz="1200">
              <a:solidFill>
                <a:schemeClr val="dk1"/>
              </a:solidFill>
              <a:latin typeface="Roboto Condensed"/>
              <a:ea typeface="Roboto Condensed"/>
              <a:cs typeface="Roboto Condensed"/>
              <a:sym typeface="Roboto Condensed"/>
            </a:endParaRPr>
          </a:p>
          <a:p>
            <a:pPr lvl="0" rtl="0" algn="just">
              <a:lnSpc>
                <a:spcPct val="115000"/>
              </a:lnSpc>
              <a:spcBef>
                <a:spcPts val="0"/>
              </a:spcBef>
              <a:spcAft>
                <a:spcPts val="1000"/>
              </a:spcAft>
              <a:buClr>
                <a:schemeClr val="dk1"/>
              </a:buClr>
              <a:buFont typeface="Arial"/>
              <a:buNone/>
            </a:pPr>
            <a:r>
              <a:t/>
            </a:r>
            <a:endParaRPr>
              <a:solidFill>
                <a:srgbClr val="434343"/>
              </a:solidFill>
              <a:latin typeface="Roboto Condensed"/>
              <a:ea typeface="Roboto Condensed"/>
              <a:cs typeface="Roboto Condensed"/>
              <a:sym typeface="Roboto Condensed"/>
            </a:endParaRPr>
          </a:p>
        </p:txBody>
      </p:sp>
      <p:sp>
        <p:nvSpPr>
          <p:cNvPr id="663" name="Shape 663"/>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664" name="Shape 664"/>
          <p:cNvGrpSpPr/>
          <p:nvPr/>
        </p:nvGrpSpPr>
        <p:grpSpPr>
          <a:xfrm>
            <a:off x="-50" y="2"/>
            <a:ext cx="9144100" cy="38326"/>
            <a:chOff x="-50" y="4"/>
            <a:chExt cx="9144100" cy="69900"/>
          </a:xfrm>
        </p:grpSpPr>
        <p:sp>
          <p:nvSpPr>
            <p:cNvPr id="665" name="Shape 665"/>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66" name="Shape 666"/>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67" name="Shape 667"/>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68" name="Shape 668"/>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69" name="Shape 669"/>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70" name="Shape 670"/>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71" name="Shape 671"/>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72" name="Shape 672"/>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73" name="Shape 673"/>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74" name="Shape 674"/>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75" name="Shape 675"/>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76" name="Shape 676"/>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677" name="Shape 677"/>
          <p:cNvSpPr/>
          <p:nvPr/>
        </p:nvSpPr>
        <p:spPr>
          <a:xfrm>
            <a:off x="-29875" y="125725"/>
            <a:ext cx="21714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678" name="Shape 678"/>
          <p:cNvSpPr txBox="1"/>
          <p:nvPr/>
        </p:nvSpPr>
        <p:spPr>
          <a:xfrm>
            <a:off x="362725" y="125725"/>
            <a:ext cx="1458600" cy="378300"/>
          </a:xfrm>
          <a:prstGeom prst="rect">
            <a:avLst/>
          </a:prstGeom>
          <a:noFill/>
          <a:ln>
            <a:noFill/>
          </a:ln>
        </p:spPr>
        <p:txBody>
          <a:bodyPr anchorCtr="0" anchor="ctr" bIns="91425" lIns="91425" rIns="91425" tIns="91425">
            <a:noAutofit/>
          </a:bodyPr>
          <a:lstStyle/>
          <a:p>
            <a:pPr lvl="0" rtl="0">
              <a:lnSpc>
                <a:spcPct val="115000"/>
              </a:lnSpc>
              <a:spcBef>
                <a:spcPts val="1000"/>
              </a:spcBef>
              <a:buNone/>
            </a:pPr>
            <a:r>
              <a:rPr b="1" lang="en">
                <a:solidFill>
                  <a:schemeClr val="dk1"/>
                </a:solidFill>
                <a:latin typeface="Roboto Condensed"/>
                <a:ea typeface="Roboto Condensed"/>
                <a:cs typeface="Roboto Condensed"/>
                <a:sym typeface="Roboto Condensed"/>
              </a:rPr>
              <a:t>Test Scripts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83" name="Shape 683"/>
        <p:cNvGrpSpPr/>
        <p:nvPr/>
      </p:nvGrpSpPr>
      <p:grpSpPr>
        <a:xfrm>
          <a:off x="0" y="0"/>
          <a:ext cx="0" cy="0"/>
          <a:chOff x="0" y="0"/>
          <a:chExt cx="0" cy="0"/>
        </a:xfrm>
      </p:grpSpPr>
      <p:sp>
        <p:nvSpPr>
          <p:cNvPr id="684" name="Shape 684"/>
          <p:cNvSpPr txBox="1"/>
          <p:nvPr/>
        </p:nvSpPr>
        <p:spPr>
          <a:xfrm>
            <a:off x="574000" y="907675"/>
            <a:ext cx="7768500" cy="2917500"/>
          </a:xfrm>
          <a:prstGeom prst="rect">
            <a:avLst/>
          </a:prstGeom>
          <a:noFill/>
          <a:ln>
            <a:noFill/>
          </a:ln>
        </p:spPr>
        <p:txBody>
          <a:bodyPr anchorCtr="0" anchor="t" bIns="91425" lIns="91425" rIns="91425" tIns="91425">
            <a:noAutofit/>
          </a:bodyPr>
          <a:lstStyle/>
          <a:p>
            <a:pPr lvl="0" rtl="0">
              <a:lnSpc>
                <a:spcPct val="115000"/>
              </a:lnSpc>
              <a:spcBef>
                <a:spcPts val="800"/>
              </a:spcBef>
              <a:buClr>
                <a:schemeClr val="dk1"/>
              </a:buClr>
              <a:buFont typeface="Arial"/>
              <a:buNone/>
            </a:pPr>
            <a:r>
              <a:t/>
            </a:r>
            <a:endParaRPr b="1" sz="1200">
              <a:solidFill>
                <a:schemeClr val="dk2"/>
              </a:solidFill>
              <a:latin typeface="Trebuchet MS"/>
              <a:ea typeface="Trebuchet MS"/>
              <a:cs typeface="Trebuchet MS"/>
              <a:sym typeface="Trebuchet MS"/>
            </a:endParaRPr>
          </a:p>
          <a:p>
            <a:pPr lvl="0" rtl="0">
              <a:lnSpc>
                <a:spcPct val="115000"/>
              </a:lnSpc>
              <a:spcBef>
                <a:spcPts val="0"/>
              </a:spcBef>
              <a:buClr>
                <a:schemeClr val="dk1"/>
              </a:buClr>
              <a:buFont typeface="Arial"/>
              <a:buNone/>
            </a:pPr>
            <a:r>
              <a:t/>
            </a:r>
            <a:endParaRPr sz="1100">
              <a:solidFill>
                <a:schemeClr val="dk1"/>
              </a:solidFill>
            </a:endParaRPr>
          </a:p>
          <a:p>
            <a:pPr indent="-228600" lvl="0" marL="457200" rtl="0">
              <a:lnSpc>
                <a:spcPct val="115000"/>
              </a:lnSpc>
              <a:spcBef>
                <a:spcPts val="0"/>
              </a:spcBef>
              <a:buClr>
                <a:srgbClr val="38761D"/>
              </a:buClr>
              <a:buFont typeface="Roboto Condensed"/>
              <a:buChar char="✓"/>
            </a:pPr>
            <a:r>
              <a:rPr lang="en">
                <a:solidFill>
                  <a:schemeClr val="dk1"/>
                </a:solidFill>
                <a:latin typeface="Roboto Condensed"/>
                <a:ea typeface="Roboto Condensed"/>
                <a:cs typeface="Roboto Condensed"/>
                <a:sym typeface="Roboto Condensed"/>
              </a:rPr>
              <a:t>Include a brief documentation for every test script. Mention its purpose and reference the corresponding manual test case.</a:t>
            </a:r>
          </a:p>
        </p:txBody>
      </p:sp>
      <p:sp>
        <p:nvSpPr>
          <p:cNvPr id="685" name="Shape 685"/>
          <p:cNvSpPr/>
          <p:nvPr/>
        </p:nvSpPr>
        <p:spPr>
          <a:xfrm>
            <a:off x="1961250" y="125725"/>
            <a:ext cx="19413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Clr>
                <a:schemeClr val="dk1"/>
              </a:buClr>
              <a:buFont typeface="Arial"/>
              <a:buNone/>
            </a:pPr>
            <a:r>
              <a:rPr lang="en">
                <a:solidFill>
                  <a:srgbClr val="FFFFFF"/>
                </a:solidFill>
                <a:latin typeface="Roboto Condensed"/>
                <a:ea typeface="Roboto Condensed"/>
                <a:cs typeface="Roboto Condensed"/>
                <a:sym typeface="Roboto Condensed"/>
              </a:rPr>
              <a:t>Documentation</a:t>
            </a:r>
          </a:p>
        </p:txBody>
      </p:sp>
      <p:sp>
        <p:nvSpPr>
          <p:cNvPr id="686" name="Shape 686"/>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687" name="Shape 687"/>
          <p:cNvGrpSpPr/>
          <p:nvPr/>
        </p:nvGrpSpPr>
        <p:grpSpPr>
          <a:xfrm>
            <a:off x="-50" y="2"/>
            <a:ext cx="9144100" cy="38326"/>
            <a:chOff x="-50" y="4"/>
            <a:chExt cx="9144100" cy="69900"/>
          </a:xfrm>
        </p:grpSpPr>
        <p:sp>
          <p:nvSpPr>
            <p:cNvPr id="688" name="Shape 688"/>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89" name="Shape 689"/>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90" name="Shape 690"/>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91" name="Shape 691"/>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92" name="Shape 692"/>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93" name="Shape 693"/>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94" name="Shape 694"/>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95" name="Shape 695"/>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96" name="Shape 696"/>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97" name="Shape 697"/>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98" name="Shape 698"/>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699" name="Shape 699"/>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700" name="Shape 700"/>
          <p:cNvSpPr/>
          <p:nvPr/>
        </p:nvSpPr>
        <p:spPr>
          <a:xfrm>
            <a:off x="-29875" y="125725"/>
            <a:ext cx="21714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701" name="Shape 701"/>
          <p:cNvSpPr txBox="1"/>
          <p:nvPr/>
        </p:nvSpPr>
        <p:spPr>
          <a:xfrm>
            <a:off x="362725" y="125725"/>
            <a:ext cx="1458600" cy="378300"/>
          </a:xfrm>
          <a:prstGeom prst="rect">
            <a:avLst/>
          </a:prstGeom>
          <a:noFill/>
          <a:ln>
            <a:noFill/>
          </a:ln>
        </p:spPr>
        <p:txBody>
          <a:bodyPr anchorCtr="0" anchor="ctr" bIns="91425" lIns="91425" rIns="91425" tIns="91425">
            <a:noAutofit/>
          </a:bodyPr>
          <a:lstStyle/>
          <a:p>
            <a:pPr lvl="0" rtl="0">
              <a:lnSpc>
                <a:spcPct val="115000"/>
              </a:lnSpc>
              <a:spcBef>
                <a:spcPts val="1000"/>
              </a:spcBef>
              <a:buNone/>
            </a:pPr>
            <a:r>
              <a:rPr b="1" lang="en">
                <a:solidFill>
                  <a:schemeClr val="dk1"/>
                </a:solidFill>
                <a:latin typeface="Roboto Condensed"/>
                <a:ea typeface="Roboto Condensed"/>
                <a:cs typeface="Roboto Condensed"/>
                <a:sym typeface="Roboto Condensed"/>
              </a:rPr>
              <a:t>Test Scripts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06" name="Shape 706"/>
        <p:cNvGrpSpPr/>
        <p:nvPr/>
      </p:nvGrpSpPr>
      <p:grpSpPr>
        <a:xfrm>
          <a:off x="0" y="0"/>
          <a:ext cx="0" cy="0"/>
          <a:chOff x="0" y="0"/>
          <a:chExt cx="0" cy="0"/>
        </a:xfrm>
      </p:grpSpPr>
      <p:sp>
        <p:nvSpPr>
          <p:cNvPr id="707" name="Shape 707"/>
          <p:cNvSpPr txBox="1"/>
          <p:nvPr/>
        </p:nvSpPr>
        <p:spPr>
          <a:xfrm>
            <a:off x="574000" y="907675"/>
            <a:ext cx="7768500" cy="29175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Clr>
                <a:srgbClr val="FF0000"/>
              </a:buClr>
              <a:buSzPct val="100000"/>
              <a:buFont typeface="Roboto Condensed"/>
              <a:buChar char="🚫"/>
            </a:pPr>
            <a:r>
              <a:rPr b="1" lang="en" sz="1200">
                <a:solidFill>
                  <a:schemeClr val="dk1"/>
                </a:solidFill>
                <a:latin typeface="Roboto Condensed"/>
                <a:ea typeface="Roboto Condensed"/>
                <a:cs typeface="Roboto Condensed"/>
                <a:sym typeface="Roboto Condensed"/>
              </a:rPr>
              <a:t>Do not</a:t>
            </a:r>
            <a:r>
              <a:rPr i="1" lang="en" sz="1200">
                <a:solidFill>
                  <a:schemeClr val="dk1"/>
                </a:solidFill>
                <a:latin typeface="Roboto Condensed"/>
                <a:ea typeface="Roboto Condensed"/>
                <a:cs typeface="Roboto Condensed"/>
                <a:sym typeface="Roboto Condensed"/>
              </a:rPr>
              <a:t> </a:t>
            </a:r>
            <a:r>
              <a:rPr lang="en" sz="1200">
                <a:solidFill>
                  <a:schemeClr val="dk1"/>
                </a:solidFill>
                <a:latin typeface="Roboto Condensed"/>
                <a:ea typeface="Roboto Condensed"/>
                <a:cs typeface="Roboto Condensed"/>
                <a:sym typeface="Roboto Condensed"/>
              </a:rPr>
              <a:t>test for images, videos or any other </a:t>
            </a:r>
            <a:r>
              <a:rPr i="1" lang="en" sz="1200">
                <a:solidFill>
                  <a:schemeClr val="dk1"/>
                </a:solidFill>
                <a:latin typeface="Roboto Condensed"/>
                <a:ea typeface="Roboto Condensed"/>
                <a:cs typeface="Roboto Condensed"/>
                <a:sym typeface="Roboto Condensed"/>
              </a:rPr>
              <a:t>‘multimedia’ </a:t>
            </a:r>
            <a:r>
              <a:rPr lang="en" sz="1200">
                <a:solidFill>
                  <a:schemeClr val="dk1"/>
                </a:solidFill>
                <a:latin typeface="Roboto Condensed"/>
                <a:ea typeface="Roboto Condensed"/>
                <a:cs typeface="Roboto Condensed"/>
                <a:sym typeface="Roboto Condensed"/>
              </a:rPr>
              <a:t>content. You can guarantee that such element’s </a:t>
            </a:r>
            <a:r>
              <a:rPr i="1" lang="en" sz="1200">
                <a:solidFill>
                  <a:schemeClr val="dk1"/>
                </a:solidFill>
                <a:latin typeface="Roboto Condensed"/>
                <a:ea typeface="Roboto Condensed"/>
                <a:cs typeface="Roboto Condensed"/>
                <a:sym typeface="Roboto Condensed"/>
              </a:rPr>
              <a:t>container</a:t>
            </a:r>
            <a:r>
              <a:rPr lang="en" sz="1200">
                <a:solidFill>
                  <a:schemeClr val="dk1"/>
                </a:solidFill>
                <a:latin typeface="Roboto Condensed"/>
                <a:ea typeface="Roboto Condensed"/>
                <a:cs typeface="Roboto Condensed"/>
                <a:sym typeface="Roboto Condensed"/>
              </a:rPr>
              <a:t> is there, has the correct size, tooltip, and maybe even that the src/href/url is the correct one. That’s it. If you </a:t>
            </a:r>
            <a:r>
              <a:rPr i="1" lang="en" sz="1200">
                <a:solidFill>
                  <a:schemeClr val="dk1"/>
                </a:solidFill>
                <a:latin typeface="Roboto Condensed"/>
                <a:ea typeface="Roboto Condensed"/>
                <a:cs typeface="Roboto Condensed"/>
                <a:sym typeface="Roboto Condensed"/>
              </a:rPr>
              <a:t>really</a:t>
            </a:r>
            <a:r>
              <a:rPr lang="en" sz="1200">
                <a:solidFill>
                  <a:schemeClr val="dk1"/>
                </a:solidFill>
                <a:latin typeface="Roboto Condensed"/>
                <a:ea typeface="Roboto Condensed"/>
                <a:cs typeface="Roboto Condensed"/>
                <a:sym typeface="Roboto Condensed"/>
              </a:rPr>
              <a:t> need to check for something else (that would mean, if you have a </a:t>
            </a:r>
            <a:r>
              <a:rPr i="1" lang="en" sz="1200">
                <a:solidFill>
                  <a:schemeClr val="dk1"/>
                </a:solidFill>
                <a:latin typeface="Roboto Condensed"/>
                <a:ea typeface="Roboto Condensed"/>
                <a:cs typeface="Roboto Condensed"/>
                <a:sym typeface="Roboto Condensed"/>
              </a:rPr>
              <a:t>requirement </a:t>
            </a:r>
            <a:r>
              <a:rPr lang="en" sz="1200">
                <a:solidFill>
                  <a:schemeClr val="dk1"/>
                </a:solidFill>
                <a:latin typeface="Roboto Condensed"/>
                <a:ea typeface="Roboto Condensed"/>
                <a:cs typeface="Roboto Condensed"/>
                <a:sym typeface="Roboto Condensed"/>
              </a:rPr>
              <a:t>to do so), talk about it with your designated TL &amp; client.</a:t>
            </a:r>
          </a:p>
          <a:p>
            <a:pPr lvl="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FF0000"/>
              </a:buClr>
              <a:buSzPct val="100000"/>
              <a:buFont typeface="Roboto Condensed"/>
              <a:buChar char="🚫"/>
            </a:pPr>
            <a:r>
              <a:rPr b="1" lang="en" sz="1200">
                <a:solidFill>
                  <a:schemeClr val="dk1"/>
                </a:solidFill>
                <a:latin typeface="Roboto Condensed"/>
                <a:ea typeface="Roboto Condensed"/>
                <a:cs typeface="Roboto Condensed"/>
                <a:sym typeface="Roboto Condensed"/>
              </a:rPr>
              <a:t>Do not</a:t>
            </a:r>
            <a:r>
              <a:rPr i="1" lang="en" sz="1200">
                <a:solidFill>
                  <a:schemeClr val="dk1"/>
                </a:solidFill>
                <a:latin typeface="Roboto Condensed"/>
                <a:ea typeface="Roboto Condensed"/>
                <a:cs typeface="Roboto Condensed"/>
                <a:sym typeface="Roboto Condensed"/>
              </a:rPr>
              <a:t> </a:t>
            </a:r>
            <a:r>
              <a:rPr lang="en" sz="1200">
                <a:solidFill>
                  <a:schemeClr val="dk1"/>
                </a:solidFill>
                <a:latin typeface="Roboto Condensed"/>
                <a:ea typeface="Roboto Condensed"/>
                <a:cs typeface="Roboto Condensed"/>
                <a:sym typeface="Roboto Condensed"/>
              </a:rPr>
              <a:t>test for CAPTCHAs. Third party components like CAPTCHA or TinyMCE can be extraordinarily difficult to automate. There’s no sense in writing tests around third party components or services that have already been tested by that tool’s creators.</a:t>
            </a:r>
          </a:p>
          <a:p>
            <a:pPr lvl="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FF0000"/>
              </a:buClr>
              <a:buSzPct val="100000"/>
              <a:buFont typeface="Roboto Condensed"/>
              <a:buChar char="🚫"/>
            </a:pPr>
            <a:r>
              <a:rPr b="1" lang="en" sz="1200">
                <a:solidFill>
                  <a:schemeClr val="dk1"/>
                </a:solidFill>
                <a:latin typeface="Roboto Condensed"/>
                <a:ea typeface="Roboto Condensed"/>
                <a:cs typeface="Roboto Condensed"/>
                <a:sym typeface="Roboto Condensed"/>
              </a:rPr>
              <a:t>Do not</a:t>
            </a:r>
            <a:r>
              <a:rPr lang="en" sz="1200">
                <a:solidFill>
                  <a:schemeClr val="dk1"/>
                </a:solidFill>
                <a:latin typeface="Roboto Condensed"/>
                <a:ea typeface="Roboto Condensed"/>
                <a:cs typeface="Roboto Condensed"/>
                <a:sym typeface="Roboto Condensed"/>
              </a:rPr>
              <a:t> perform environment setup and teardown from the </a:t>
            </a:r>
            <a:r>
              <a:rPr i="1" lang="en" sz="1200">
                <a:solidFill>
                  <a:schemeClr val="dk1"/>
                </a:solidFill>
                <a:latin typeface="Roboto Condensed"/>
                <a:ea typeface="Roboto Condensed"/>
                <a:cs typeface="Roboto Condensed"/>
                <a:sym typeface="Roboto Condensed"/>
              </a:rPr>
              <a:t>UI</a:t>
            </a:r>
            <a:r>
              <a:rPr lang="en" sz="1200">
                <a:solidFill>
                  <a:schemeClr val="dk1"/>
                </a:solidFill>
                <a:latin typeface="Roboto Condensed"/>
                <a:ea typeface="Roboto Condensed"/>
                <a:cs typeface="Roboto Condensed"/>
                <a:sym typeface="Roboto Condensed"/>
              </a:rPr>
              <a:t>. If your tests need a certain user or permission to exist before or after running, then set those conditions directly against the backend. I don’t care if your system has a nice UI console for user management. Create a backing infrastructure of helper classes and methods that call into appropriate web services, internal APIs or even directly to the database. Do not have slow and error prone UI based fixtures. If something goes wrong there, all dependant tests will fail/be skipped, it’ll just take more time for someone to notice.</a:t>
            </a:r>
          </a:p>
          <a:p>
            <a:pPr lvl="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lvl="0" rtl="0" algn="just">
              <a:lnSpc>
                <a:spcPct val="115000"/>
              </a:lnSpc>
              <a:spcBef>
                <a:spcPts val="0"/>
              </a:spcBef>
              <a:spcAft>
                <a:spcPts val="1000"/>
              </a:spcAft>
              <a:buClr>
                <a:schemeClr val="dk1"/>
              </a:buClr>
              <a:buFont typeface="Arial"/>
              <a:buNone/>
            </a:pPr>
            <a:r>
              <a:t/>
            </a:r>
            <a:endParaRPr>
              <a:solidFill>
                <a:srgbClr val="434343"/>
              </a:solidFill>
              <a:latin typeface="Roboto Condensed"/>
              <a:ea typeface="Roboto Condensed"/>
              <a:cs typeface="Roboto Condensed"/>
              <a:sym typeface="Roboto Condensed"/>
            </a:endParaRPr>
          </a:p>
        </p:txBody>
      </p:sp>
      <p:sp>
        <p:nvSpPr>
          <p:cNvPr id="708" name="Shape 708"/>
          <p:cNvSpPr/>
          <p:nvPr/>
        </p:nvSpPr>
        <p:spPr>
          <a:xfrm>
            <a:off x="1961250" y="125725"/>
            <a:ext cx="34425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None/>
            </a:pPr>
            <a:r>
              <a:rPr b="1" lang="en">
                <a:solidFill>
                  <a:srgbClr val="FFFFFF"/>
                </a:solidFill>
                <a:latin typeface="Roboto Condensed"/>
                <a:ea typeface="Roboto Condensed"/>
                <a:cs typeface="Roboto Condensed"/>
                <a:sym typeface="Roboto Condensed"/>
              </a:rPr>
              <a:t>Things to avoid when testing front end</a:t>
            </a:r>
          </a:p>
        </p:txBody>
      </p:sp>
      <p:sp>
        <p:nvSpPr>
          <p:cNvPr id="709" name="Shape 709"/>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710" name="Shape 710"/>
          <p:cNvGrpSpPr/>
          <p:nvPr/>
        </p:nvGrpSpPr>
        <p:grpSpPr>
          <a:xfrm>
            <a:off x="-50" y="2"/>
            <a:ext cx="9144100" cy="38326"/>
            <a:chOff x="-50" y="4"/>
            <a:chExt cx="9144100" cy="69900"/>
          </a:xfrm>
        </p:grpSpPr>
        <p:sp>
          <p:nvSpPr>
            <p:cNvPr id="711" name="Shape 711"/>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12" name="Shape 712"/>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13" name="Shape 713"/>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14" name="Shape 714"/>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15" name="Shape 715"/>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16" name="Shape 716"/>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17" name="Shape 717"/>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18" name="Shape 718"/>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19" name="Shape 719"/>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20" name="Shape 720"/>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21" name="Shape 721"/>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22" name="Shape 722"/>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723" name="Shape 723"/>
          <p:cNvSpPr/>
          <p:nvPr/>
        </p:nvSpPr>
        <p:spPr>
          <a:xfrm>
            <a:off x="-29875" y="125725"/>
            <a:ext cx="21714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724" name="Shape 724"/>
          <p:cNvSpPr txBox="1"/>
          <p:nvPr/>
        </p:nvSpPr>
        <p:spPr>
          <a:xfrm>
            <a:off x="362725" y="125725"/>
            <a:ext cx="1458600" cy="378300"/>
          </a:xfrm>
          <a:prstGeom prst="rect">
            <a:avLst/>
          </a:prstGeom>
          <a:noFill/>
          <a:ln>
            <a:noFill/>
          </a:ln>
        </p:spPr>
        <p:txBody>
          <a:bodyPr anchorCtr="0" anchor="ctr" bIns="91425" lIns="91425" rIns="91425" tIns="91425">
            <a:noAutofit/>
          </a:bodyPr>
          <a:lstStyle/>
          <a:p>
            <a:pPr lvl="0" rtl="0">
              <a:lnSpc>
                <a:spcPct val="115000"/>
              </a:lnSpc>
              <a:spcBef>
                <a:spcPts val="1000"/>
              </a:spcBef>
              <a:buNone/>
            </a:pPr>
            <a:r>
              <a:rPr b="1" lang="en">
                <a:solidFill>
                  <a:schemeClr val="dk1"/>
                </a:solidFill>
                <a:latin typeface="Roboto Condensed"/>
                <a:ea typeface="Roboto Condensed"/>
                <a:cs typeface="Roboto Condensed"/>
                <a:sym typeface="Roboto Condensed"/>
              </a:rPr>
              <a:t>Test Scripts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29" name="Shape 729"/>
        <p:cNvGrpSpPr/>
        <p:nvPr/>
      </p:nvGrpSpPr>
      <p:grpSpPr>
        <a:xfrm>
          <a:off x="0" y="0"/>
          <a:ext cx="0" cy="0"/>
          <a:chOff x="0" y="0"/>
          <a:chExt cx="0" cy="0"/>
        </a:xfrm>
      </p:grpSpPr>
      <p:sp>
        <p:nvSpPr>
          <p:cNvPr id="730" name="Shape 730"/>
          <p:cNvSpPr/>
          <p:nvPr/>
        </p:nvSpPr>
        <p:spPr>
          <a:xfrm>
            <a:off x="1961250" y="125725"/>
            <a:ext cx="34425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None/>
            </a:pPr>
            <a:r>
              <a:rPr b="1" lang="en">
                <a:solidFill>
                  <a:srgbClr val="FFFFFF"/>
                </a:solidFill>
                <a:latin typeface="Roboto Condensed"/>
                <a:ea typeface="Roboto Condensed"/>
                <a:cs typeface="Roboto Condensed"/>
                <a:sym typeface="Roboto Condensed"/>
              </a:rPr>
              <a:t>Things to avoid when testing front end</a:t>
            </a:r>
          </a:p>
        </p:txBody>
      </p:sp>
      <p:sp>
        <p:nvSpPr>
          <p:cNvPr id="731" name="Shape 731"/>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732" name="Shape 732"/>
          <p:cNvGrpSpPr/>
          <p:nvPr/>
        </p:nvGrpSpPr>
        <p:grpSpPr>
          <a:xfrm>
            <a:off x="-50" y="2"/>
            <a:ext cx="9144100" cy="38326"/>
            <a:chOff x="-50" y="4"/>
            <a:chExt cx="9144100" cy="69900"/>
          </a:xfrm>
        </p:grpSpPr>
        <p:sp>
          <p:nvSpPr>
            <p:cNvPr id="733" name="Shape 733"/>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34" name="Shape 734"/>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35" name="Shape 735"/>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36" name="Shape 736"/>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37" name="Shape 737"/>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38" name="Shape 738"/>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39" name="Shape 739"/>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40" name="Shape 740"/>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41" name="Shape 741"/>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42" name="Shape 742"/>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43" name="Shape 743"/>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44" name="Shape 744"/>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745" name="Shape 745"/>
          <p:cNvSpPr/>
          <p:nvPr/>
        </p:nvSpPr>
        <p:spPr>
          <a:xfrm>
            <a:off x="-29875" y="125725"/>
            <a:ext cx="21714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746" name="Shape 746"/>
          <p:cNvSpPr txBox="1"/>
          <p:nvPr/>
        </p:nvSpPr>
        <p:spPr>
          <a:xfrm>
            <a:off x="362725" y="125725"/>
            <a:ext cx="1458600" cy="378300"/>
          </a:xfrm>
          <a:prstGeom prst="rect">
            <a:avLst/>
          </a:prstGeom>
          <a:noFill/>
          <a:ln>
            <a:noFill/>
          </a:ln>
        </p:spPr>
        <p:txBody>
          <a:bodyPr anchorCtr="0" anchor="ctr" bIns="91425" lIns="91425" rIns="91425" tIns="91425">
            <a:noAutofit/>
          </a:bodyPr>
          <a:lstStyle/>
          <a:p>
            <a:pPr lvl="0" rtl="0">
              <a:lnSpc>
                <a:spcPct val="115000"/>
              </a:lnSpc>
              <a:spcBef>
                <a:spcPts val="1000"/>
              </a:spcBef>
              <a:buNone/>
            </a:pPr>
            <a:r>
              <a:rPr b="1" lang="en">
                <a:solidFill>
                  <a:schemeClr val="dk1"/>
                </a:solidFill>
                <a:latin typeface="Roboto Condensed"/>
                <a:ea typeface="Roboto Condensed"/>
                <a:cs typeface="Roboto Condensed"/>
                <a:sym typeface="Roboto Condensed"/>
              </a:rPr>
              <a:t>Test Scripts</a:t>
            </a:r>
          </a:p>
        </p:txBody>
      </p:sp>
      <p:sp>
        <p:nvSpPr>
          <p:cNvPr id="747" name="Shape 747"/>
          <p:cNvSpPr txBox="1"/>
          <p:nvPr/>
        </p:nvSpPr>
        <p:spPr>
          <a:xfrm>
            <a:off x="574000" y="907675"/>
            <a:ext cx="7768500" cy="29175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Clr>
                <a:srgbClr val="FF0000"/>
              </a:buClr>
              <a:buSzPct val="100000"/>
              <a:buFont typeface="Roboto Condensed"/>
              <a:buChar char="🚫"/>
            </a:pPr>
            <a:r>
              <a:rPr b="1" lang="en" sz="1200">
                <a:solidFill>
                  <a:schemeClr val="dk1"/>
                </a:solidFill>
                <a:latin typeface="Roboto Condensed"/>
                <a:ea typeface="Roboto Condensed"/>
                <a:cs typeface="Roboto Condensed"/>
                <a:sym typeface="Roboto Condensed"/>
              </a:rPr>
              <a:t>D</a:t>
            </a:r>
            <a:r>
              <a:rPr b="1" lang="en" sz="1200">
                <a:solidFill>
                  <a:schemeClr val="dk1"/>
                </a:solidFill>
                <a:latin typeface="Roboto Condensed"/>
                <a:ea typeface="Roboto Condensed"/>
                <a:cs typeface="Roboto Condensed"/>
                <a:sym typeface="Roboto Condensed"/>
              </a:rPr>
              <a:t>o not</a:t>
            </a:r>
            <a:r>
              <a:rPr lang="en" sz="1200">
                <a:solidFill>
                  <a:schemeClr val="dk1"/>
                </a:solidFill>
                <a:latin typeface="Roboto Condensed"/>
                <a:ea typeface="Roboto Condensed"/>
                <a:cs typeface="Roboto Condensed"/>
                <a:sym typeface="Roboto Condensed"/>
              </a:rPr>
              <a:t> take the manual Test Case specification as if it were the Holy Bible. People can mess up, including QC Analysts. If the Test Case does not make sense and/or you figure there is a better way to test the same thing, let your team know about that. Have the QC update it.</a:t>
            </a:r>
          </a:p>
          <a:p>
            <a:pPr lvl="0" rtl="0">
              <a:lnSpc>
                <a:spcPct val="115000"/>
              </a:lnSpc>
              <a:spcBef>
                <a:spcPts val="0"/>
              </a:spcBef>
              <a:buNone/>
            </a:pPr>
            <a:r>
              <a:t/>
            </a:r>
            <a:endParaRPr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FF0000"/>
              </a:buClr>
              <a:buSzPct val="100000"/>
              <a:buFont typeface="Roboto Condensed"/>
              <a:buChar char="🚫"/>
            </a:pPr>
            <a:r>
              <a:rPr lang="en" sz="1200">
                <a:solidFill>
                  <a:schemeClr val="dk1"/>
                </a:solidFill>
                <a:latin typeface="Roboto Condensed"/>
                <a:ea typeface="Roboto Condensed"/>
                <a:cs typeface="Roboto Condensed"/>
                <a:sym typeface="Roboto Condensed"/>
              </a:rPr>
              <a:t>Avoid creating automated tests around low-value features or features that are relatively stable. To have 1000 automated tests is not something good just ‘because’. We’d rather have 100 </a:t>
            </a:r>
            <a:r>
              <a:rPr b="1" lang="en" sz="1200">
                <a:solidFill>
                  <a:schemeClr val="dk1"/>
                </a:solidFill>
                <a:latin typeface="Roboto Condensed"/>
                <a:ea typeface="Roboto Condensed"/>
                <a:cs typeface="Roboto Condensed"/>
                <a:sym typeface="Roboto Condensed"/>
              </a:rPr>
              <a:t>good</a:t>
            </a:r>
            <a:r>
              <a:rPr lang="en" sz="1200">
                <a:solidFill>
                  <a:schemeClr val="dk1"/>
                </a:solidFill>
                <a:latin typeface="Roboto Condensed"/>
                <a:ea typeface="Roboto Condensed"/>
                <a:cs typeface="Roboto Condensed"/>
                <a:sym typeface="Roboto Condensed"/>
              </a:rPr>
              <a:t> automated tests than 1000 tests that serves little purpose and take 90% of your time due to maintenance.</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lvl="0" rtl="0">
              <a:spcBef>
                <a:spcPts val="0"/>
              </a:spcBef>
              <a:buNone/>
            </a:pPr>
            <a:r>
              <a:t/>
            </a:r>
            <a:endParaRPr sz="1800">
              <a:solidFill>
                <a:srgbClr val="434343"/>
              </a:solidFill>
              <a:latin typeface="Roboto Condensed"/>
              <a:ea typeface="Roboto Condensed"/>
              <a:cs typeface="Roboto Condensed"/>
              <a:sym typeface="Roboto Condensed"/>
            </a:endParaRPr>
          </a:p>
          <a:p>
            <a:pPr lvl="0" rtl="0" algn="just">
              <a:lnSpc>
                <a:spcPct val="115000"/>
              </a:lnSpc>
              <a:spcBef>
                <a:spcPts val="0"/>
              </a:spcBef>
              <a:spcAft>
                <a:spcPts val="1000"/>
              </a:spcAft>
              <a:buClr>
                <a:schemeClr val="dk1"/>
              </a:buClr>
              <a:buFont typeface="Arial"/>
              <a:buNone/>
            </a:pPr>
            <a:r>
              <a:t/>
            </a:r>
            <a:endParaRPr>
              <a:solidFill>
                <a:srgbClr val="434343"/>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52" name="Shape 752"/>
        <p:cNvGrpSpPr/>
        <p:nvPr/>
      </p:nvGrpSpPr>
      <p:grpSpPr>
        <a:xfrm>
          <a:off x="0" y="0"/>
          <a:ext cx="0" cy="0"/>
          <a:chOff x="0" y="0"/>
          <a:chExt cx="0" cy="0"/>
        </a:xfrm>
      </p:grpSpPr>
      <p:sp>
        <p:nvSpPr>
          <p:cNvPr id="753" name="Shape 753"/>
          <p:cNvSpPr txBox="1"/>
          <p:nvPr/>
        </p:nvSpPr>
        <p:spPr>
          <a:xfrm>
            <a:off x="574000" y="907675"/>
            <a:ext cx="7768500" cy="29175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Clr>
                <a:srgbClr val="38761D"/>
              </a:buClr>
              <a:buSzPct val="100000"/>
              <a:buFont typeface="Roboto Condensed"/>
              <a:buChar char="✓"/>
            </a:pPr>
            <a:r>
              <a:rPr lang="en" sz="1200">
                <a:solidFill>
                  <a:schemeClr val="dk1"/>
                </a:solidFill>
                <a:latin typeface="Roboto Condensed"/>
                <a:ea typeface="Roboto Condensed"/>
                <a:cs typeface="Roboto Condensed"/>
                <a:sym typeface="Roboto Condensed"/>
              </a:rPr>
              <a:t>Focus your UI automation efforts on high-value features. Talk with your stakeholders and product owners. Find out what keeps them awake at night. I’ll bet it’s not whether or not the right shade of grey is applied to your contact form. I’ll bet it’s whether customer’s orders are being billed correctly. </a:t>
            </a:r>
            <a:r>
              <a:rPr b="1" lang="en" sz="1200">
                <a:solidFill>
                  <a:schemeClr val="dk1"/>
                </a:solidFill>
                <a:latin typeface="Roboto Condensed"/>
                <a:ea typeface="Roboto Condensed"/>
                <a:cs typeface="Roboto Condensed"/>
                <a:sym typeface="Roboto Condensed"/>
              </a:rPr>
              <a:t>Automate tests around critical business value cases, not around shiny look-and-feel aspects of your application.</a:t>
            </a:r>
          </a:p>
          <a:p>
            <a:pPr lvl="0" rtl="0">
              <a:lnSpc>
                <a:spcPct val="115000"/>
              </a:lnSpc>
              <a:spcBef>
                <a:spcPts val="0"/>
              </a:spcBef>
              <a:buNone/>
            </a:pPr>
            <a:r>
              <a:t/>
            </a:r>
            <a:endParaRPr b="1"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chemeClr val="dk1"/>
              </a:buClr>
              <a:buSzPct val="100000"/>
              <a:buFont typeface="Roboto Condensed"/>
              <a:buChar char="✓"/>
            </a:pPr>
            <a:r>
              <a:rPr lang="en" sz="1200">
                <a:solidFill>
                  <a:schemeClr val="dk1"/>
                </a:solidFill>
                <a:latin typeface="Roboto Condensed"/>
                <a:ea typeface="Roboto Condensed"/>
                <a:cs typeface="Roboto Condensed"/>
                <a:sym typeface="Roboto Condensed"/>
              </a:rPr>
              <a:t>Manual tests that are </a:t>
            </a:r>
            <a:r>
              <a:rPr i="1" lang="en" sz="1200">
                <a:solidFill>
                  <a:schemeClr val="dk1"/>
                </a:solidFill>
                <a:latin typeface="Roboto Condensed"/>
                <a:ea typeface="Roboto Condensed"/>
                <a:cs typeface="Roboto Condensed"/>
                <a:sym typeface="Roboto Condensed"/>
              </a:rPr>
              <a:t>mandatory to exercise</a:t>
            </a:r>
            <a:r>
              <a:rPr lang="en" sz="1200">
                <a:solidFill>
                  <a:schemeClr val="dk1"/>
                </a:solidFill>
                <a:latin typeface="Roboto Condensed"/>
                <a:ea typeface="Roboto Condensed"/>
                <a:cs typeface="Roboto Condensed"/>
                <a:sym typeface="Roboto Condensed"/>
              </a:rPr>
              <a:t> and are </a:t>
            </a:r>
            <a:r>
              <a:rPr i="1" lang="en" sz="1200">
                <a:solidFill>
                  <a:schemeClr val="dk1"/>
                </a:solidFill>
                <a:latin typeface="Roboto Condensed"/>
                <a:ea typeface="Roboto Condensed"/>
                <a:cs typeface="Roboto Condensed"/>
                <a:sym typeface="Roboto Condensed"/>
              </a:rPr>
              <a:t>run often</a:t>
            </a:r>
            <a:r>
              <a:rPr lang="en" sz="1200">
                <a:solidFill>
                  <a:schemeClr val="dk1"/>
                </a:solidFill>
                <a:latin typeface="Roboto Condensed"/>
                <a:ea typeface="Roboto Condensed"/>
                <a:cs typeface="Roboto Condensed"/>
                <a:sym typeface="Roboto Condensed"/>
              </a:rPr>
              <a:t> (known as smoke tests) are the </a:t>
            </a:r>
            <a:r>
              <a:rPr i="1" lang="en" sz="1200">
                <a:solidFill>
                  <a:schemeClr val="dk1"/>
                </a:solidFill>
                <a:latin typeface="Roboto Condensed"/>
                <a:ea typeface="Roboto Condensed"/>
                <a:cs typeface="Roboto Condensed"/>
                <a:sym typeface="Roboto Condensed"/>
              </a:rPr>
              <a:t>best candidates</a:t>
            </a:r>
            <a:r>
              <a:rPr lang="en" sz="1200">
                <a:solidFill>
                  <a:schemeClr val="dk1"/>
                </a:solidFill>
                <a:latin typeface="Roboto Condensed"/>
                <a:ea typeface="Roboto Condensed"/>
                <a:cs typeface="Roboto Condensed"/>
                <a:sym typeface="Roboto Condensed"/>
              </a:rPr>
              <a:t> during the first stages of every project. Next in our priority list would be the sanity tests suite.</a:t>
            </a:r>
          </a:p>
          <a:p>
            <a:pPr lvl="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69850" lvl="0" marL="457200" rtl="0">
              <a:lnSpc>
                <a:spcPct val="115000"/>
              </a:lnSpc>
              <a:spcBef>
                <a:spcPts val="0"/>
              </a:spcBef>
              <a:buClr>
                <a:schemeClr val="dk1"/>
              </a:buClr>
              <a:buFont typeface="Arial"/>
              <a:buNone/>
            </a:pPr>
            <a:r>
              <a:t/>
            </a:r>
            <a:endParaRPr sz="1200">
              <a:latin typeface="Roboto Condensed"/>
              <a:ea typeface="Roboto Condensed"/>
              <a:cs typeface="Roboto Condensed"/>
              <a:sym typeface="Roboto Condensed"/>
            </a:endParaRPr>
          </a:p>
        </p:txBody>
      </p:sp>
      <p:sp>
        <p:nvSpPr>
          <p:cNvPr id="754" name="Shape 754"/>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755" name="Shape 755"/>
          <p:cNvGrpSpPr/>
          <p:nvPr/>
        </p:nvGrpSpPr>
        <p:grpSpPr>
          <a:xfrm>
            <a:off x="-50" y="2"/>
            <a:ext cx="9144100" cy="38326"/>
            <a:chOff x="-50" y="4"/>
            <a:chExt cx="9144100" cy="69900"/>
          </a:xfrm>
        </p:grpSpPr>
        <p:sp>
          <p:nvSpPr>
            <p:cNvPr id="756" name="Shape 756"/>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57" name="Shape 757"/>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58" name="Shape 758"/>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59" name="Shape 759"/>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60" name="Shape 760"/>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61" name="Shape 761"/>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62" name="Shape 762"/>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63" name="Shape 763"/>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64" name="Shape 764"/>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65" name="Shape 765"/>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66" name="Shape 766"/>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67" name="Shape 767"/>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768" name="Shape 768"/>
          <p:cNvSpPr/>
          <p:nvPr/>
        </p:nvSpPr>
        <p:spPr>
          <a:xfrm>
            <a:off x="-29875" y="125725"/>
            <a:ext cx="21714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769" name="Shape 769"/>
          <p:cNvSpPr txBox="1"/>
          <p:nvPr/>
        </p:nvSpPr>
        <p:spPr>
          <a:xfrm>
            <a:off x="362725" y="125725"/>
            <a:ext cx="1458600" cy="378300"/>
          </a:xfrm>
          <a:prstGeom prst="rect">
            <a:avLst/>
          </a:prstGeom>
          <a:noFill/>
          <a:ln>
            <a:noFill/>
          </a:ln>
        </p:spPr>
        <p:txBody>
          <a:bodyPr anchorCtr="0" anchor="ctr" bIns="91425" lIns="91425" rIns="91425" tIns="91425">
            <a:noAutofit/>
          </a:bodyPr>
          <a:lstStyle/>
          <a:p>
            <a:pPr lvl="0" rtl="0">
              <a:lnSpc>
                <a:spcPct val="115000"/>
              </a:lnSpc>
              <a:spcBef>
                <a:spcPts val="1000"/>
              </a:spcBef>
              <a:buNone/>
            </a:pPr>
            <a:r>
              <a:rPr b="1" lang="en">
                <a:solidFill>
                  <a:schemeClr val="dk1"/>
                </a:solidFill>
                <a:latin typeface="Roboto Condensed"/>
                <a:ea typeface="Roboto Condensed"/>
                <a:cs typeface="Roboto Condensed"/>
                <a:sym typeface="Roboto Condensed"/>
              </a:rPr>
              <a:t>Test Scripts</a:t>
            </a:r>
          </a:p>
        </p:txBody>
      </p:sp>
      <p:sp>
        <p:nvSpPr>
          <p:cNvPr id="770" name="Shape 770"/>
          <p:cNvSpPr/>
          <p:nvPr/>
        </p:nvSpPr>
        <p:spPr>
          <a:xfrm>
            <a:off x="1961250" y="125725"/>
            <a:ext cx="41430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None/>
            </a:pPr>
            <a:r>
              <a:rPr b="1" lang="en">
                <a:solidFill>
                  <a:srgbClr val="FFFFFF"/>
                </a:solidFill>
                <a:latin typeface="Roboto Condensed"/>
                <a:ea typeface="Roboto Condensed"/>
                <a:cs typeface="Roboto Condensed"/>
                <a:sym typeface="Roboto Condensed"/>
              </a:rPr>
              <a:t>On prioritizing tests candidates for automation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75" name="Shape 775"/>
        <p:cNvGrpSpPr/>
        <p:nvPr/>
      </p:nvGrpSpPr>
      <p:grpSpPr>
        <a:xfrm>
          <a:off x="0" y="0"/>
          <a:ext cx="0" cy="0"/>
          <a:chOff x="0" y="0"/>
          <a:chExt cx="0" cy="0"/>
        </a:xfrm>
      </p:grpSpPr>
      <p:sp>
        <p:nvSpPr>
          <p:cNvPr id="776" name="Shape 776"/>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777" name="Shape 777"/>
          <p:cNvGrpSpPr/>
          <p:nvPr/>
        </p:nvGrpSpPr>
        <p:grpSpPr>
          <a:xfrm>
            <a:off x="-50" y="2"/>
            <a:ext cx="9144100" cy="38326"/>
            <a:chOff x="-50" y="4"/>
            <a:chExt cx="9144100" cy="69900"/>
          </a:xfrm>
        </p:grpSpPr>
        <p:sp>
          <p:nvSpPr>
            <p:cNvPr id="778" name="Shape 778"/>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79" name="Shape 779"/>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80" name="Shape 780"/>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81" name="Shape 781"/>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82" name="Shape 782"/>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83" name="Shape 783"/>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84" name="Shape 784"/>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85" name="Shape 785"/>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86" name="Shape 786"/>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87" name="Shape 787"/>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88" name="Shape 788"/>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789" name="Shape 789"/>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790" name="Shape 790"/>
          <p:cNvSpPr/>
          <p:nvPr/>
        </p:nvSpPr>
        <p:spPr>
          <a:xfrm>
            <a:off x="-29875" y="125725"/>
            <a:ext cx="21714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791" name="Shape 791"/>
          <p:cNvSpPr txBox="1"/>
          <p:nvPr/>
        </p:nvSpPr>
        <p:spPr>
          <a:xfrm>
            <a:off x="362725" y="125725"/>
            <a:ext cx="1458600" cy="378300"/>
          </a:xfrm>
          <a:prstGeom prst="rect">
            <a:avLst/>
          </a:prstGeom>
          <a:noFill/>
          <a:ln>
            <a:noFill/>
          </a:ln>
        </p:spPr>
        <p:txBody>
          <a:bodyPr anchorCtr="0" anchor="ctr" bIns="91425" lIns="91425" rIns="91425" tIns="91425">
            <a:noAutofit/>
          </a:bodyPr>
          <a:lstStyle/>
          <a:p>
            <a:pPr lvl="0" rtl="0">
              <a:lnSpc>
                <a:spcPct val="115000"/>
              </a:lnSpc>
              <a:spcBef>
                <a:spcPts val="1000"/>
              </a:spcBef>
              <a:buNone/>
            </a:pPr>
            <a:r>
              <a:rPr b="1" lang="en">
                <a:solidFill>
                  <a:schemeClr val="dk1"/>
                </a:solidFill>
                <a:latin typeface="Roboto Condensed"/>
                <a:ea typeface="Roboto Condensed"/>
                <a:cs typeface="Roboto Condensed"/>
                <a:sym typeface="Roboto Condensed"/>
              </a:rPr>
              <a:t>Test Scripts</a:t>
            </a:r>
          </a:p>
        </p:txBody>
      </p:sp>
      <p:sp>
        <p:nvSpPr>
          <p:cNvPr id="792" name="Shape 792"/>
          <p:cNvSpPr/>
          <p:nvPr/>
        </p:nvSpPr>
        <p:spPr>
          <a:xfrm>
            <a:off x="1961250" y="125725"/>
            <a:ext cx="41430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None/>
            </a:pPr>
            <a:r>
              <a:rPr b="1" lang="en">
                <a:solidFill>
                  <a:srgbClr val="FFFFFF"/>
                </a:solidFill>
                <a:latin typeface="Roboto Condensed"/>
                <a:ea typeface="Roboto Condensed"/>
                <a:cs typeface="Roboto Condensed"/>
                <a:sym typeface="Roboto Condensed"/>
              </a:rPr>
              <a:t>On prioritizing tests candidates for automation</a:t>
            </a:r>
          </a:p>
        </p:txBody>
      </p:sp>
      <p:sp>
        <p:nvSpPr>
          <p:cNvPr id="793" name="Shape 793"/>
          <p:cNvSpPr txBox="1"/>
          <p:nvPr/>
        </p:nvSpPr>
        <p:spPr>
          <a:xfrm>
            <a:off x="574000" y="907675"/>
            <a:ext cx="7768500" cy="29175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Clr>
                <a:srgbClr val="38761D"/>
              </a:buClr>
              <a:buSzPct val="100000"/>
              <a:buChar char="✓"/>
            </a:pPr>
            <a:r>
              <a:rPr lang="en" sz="1200">
                <a:solidFill>
                  <a:schemeClr val="dk1"/>
                </a:solidFill>
                <a:latin typeface="Roboto Condensed"/>
                <a:ea typeface="Roboto Condensed"/>
                <a:cs typeface="Roboto Condensed"/>
                <a:sym typeface="Roboto Condensed"/>
              </a:rPr>
              <a:t>Decide what test cases to automate based on Return Of Investment (ROI). Formally, it is often described as ROI = Gains - </a:t>
            </a:r>
            <a:r>
              <a:rPr lang="en" sz="1200">
                <a:solidFill>
                  <a:schemeClr val="dk1"/>
                </a:solidFill>
                <a:highlight>
                  <a:srgbClr val="F7F7F7"/>
                </a:highlight>
                <a:latin typeface="Roboto Condensed"/>
                <a:ea typeface="Roboto Condensed"/>
                <a:cs typeface="Roboto Condensed"/>
                <a:sym typeface="Roboto Condensed"/>
              </a:rPr>
              <a:t>Investment </a:t>
            </a:r>
            <a:r>
              <a:rPr lang="en" sz="1200">
                <a:solidFill>
                  <a:schemeClr val="dk1"/>
                </a:solidFill>
                <a:latin typeface="Roboto Condensed"/>
                <a:ea typeface="Roboto Condensed"/>
                <a:cs typeface="Roboto Condensed"/>
                <a:sym typeface="Roboto Condensed"/>
              </a:rPr>
              <a:t>Cost / </a:t>
            </a:r>
            <a:r>
              <a:rPr lang="en" sz="1200">
                <a:solidFill>
                  <a:schemeClr val="dk1"/>
                </a:solidFill>
                <a:highlight>
                  <a:srgbClr val="F7F7F7"/>
                </a:highlight>
                <a:latin typeface="Roboto Condensed"/>
                <a:ea typeface="Roboto Condensed"/>
                <a:cs typeface="Roboto Condensed"/>
                <a:sym typeface="Roboto Condensed"/>
              </a:rPr>
              <a:t>Investment </a:t>
            </a:r>
            <a:r>
              <a:rPr lang="en" sz="1200">
                <a:solidFill>
                  <a:schemeClr val="dk1"/>
                </a:solidFill>
                <a:latin typeface="Roboto Condensed"/>
                <a:ea typeface="Roboto Condensed"/>
                <a:cs typeface="Roboto Condensed"/>
                <a:sym typeface="Roboto Condensed"/>
              </a:rPr>
              <a:t>Cost, but extrapolating this into a more practical meaning, you can read it as something between one or all of the following sentences:</a:t>
            </a:r>
          </a:p>
          <a:p>
            <a:pPr lvl="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304800" lvl="1" marL="914400" rtl="0">
              <a:lnSpc>
                <a:spcPct val="115000"/>
              </a:lnSpc>
              <a:spcBef>
                <a:spcPts val="0"/>
              </a:spcBef>
              <a:buClr>
                <a:srgbClr val="BF9000"/>
              </a:buClr>
              <a:buSzPct val="100000"/>
              <a:buFont typeface="Roboto Condensed"/>
              <a:buChar char="?"/>
            </a:pPr>
            <a:r>
              <a:rPr lang="en" sz="1200">
                <a:solidFill>
                  <a:schemeClr val="dk1"/>
                </a:solidFill>
                <a:latin typeface="Roboto Condensed"/>
                <a:ea typeface="Roboto Condensed"/>
                <a:cs typeface="Roboto Condensed"/>
                <a:sym typeface="Roboto Condensed"/>
              </a:rPr>
              <a:t>“If the test case just needs to be run </a:t>
            </a:r>
            <a:r>
              <a:rPr i="1" lang="en" sz="1200">
                <a:solidFill>
                  <a:schemeClr val="dk1"/>
                </a:solidFill>
                <a:latin typeface="Roboto Condensed"/>
                <a:ea typeface="Roboto Condensed"/>
                <a:cs typeface="Roboto Condensed"/>
                <a:sym typeface="Roboto Condensed"/>
              </a:rPr>
              <a:t>once</a:t>
            </a:r>
            <a:r>
              <a:rPr lang="en" sz="1200">
                <a:solidFill>
                  <a:schemeClr val="dk1"/>
                </a:solidFill>
                <a:latin typeface="Roboto Condensed"/>
                <a:ea typeface="Roboto Condensed"/>
                <a:cs typeface="Roboto Condensed"/>
                <a:sym typeface="Roboto Condensed"/>
              </a:rPr>
              <a:t>”</a:t>
            </a:r>
          </a:p>
          <a:p>
            <a:pPr indent="-69850" lvl="0" marL="45720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304800" lvl="1" marL="914400" rtl="0">
              <a:lnSpc>
                <a:spcPct val="115000"/>
              </a:lnSpc>
              <a:spcBef>
                <a:spcPts val="0"/>
              </a:spcBef>
              <a:buClr>
                <a:srgbClr val="BF9000"/>
              </a:buClr>
              <a:buSzPct val="100000"/>
              <a:buFont typeface="Roboto Condensed"/>
              <a:buChar char="?"/>
            </a:pPr>
            <a:r>
              <a:rPr lang="en" sz="1200">
                <a:solidFill>
                  <a:schemeClr val="dk1"/>
                </a:solidFill>
                <a:latin typeface="Roboto Condensed"/>
                <a:ea typeface="Roboto Condensed"/>
                <a:cs typeface="Roboto Condensed"/>
                <a:sym typeface="Roboto Condensed"/>
              </a:rPr>
              <a:t>“If you have to spend a lot of time and effort to develop a non-flaky test script when running it manually takes almost no time (example: validate that an image is correctly displayed)”.</a:t>
            </a:r>
          </a:p>
          <a:p>
            <a:pPr indent="-69850" lvl="0" marL="45720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304800" lvl="1" marL="914400" rtl="0">
              <a:lnSpc>
                <a:spcPct val="115000"/>
              </a:lnSpc>
              <a:spcBef>
                <a:spcPts val="0"/>
              </a:spcBef>
              <a:buClr>
                <a:srgbClr val="BF9000"/>
              </a:buClr>
              <a:buSzPct val="100000"/>
              <a:buFont typeface="Roboto Condensed"/>
              <a:buChar char="?"/>
            </a:pPr>
            <a:r>
              <a:rPr lang="en" sz="1200">
                <a:solidFill>
                  <a:schemeClr val="dk1"/>
                </a:solidFill>
                <a:latin typeface="Roboto Condensed"/>
                <a:ea typeface="Roboto Condensed"/>
                <a:cs typeface="Roboto Condensed"/>
                <a:sym typeface="Roboto Condensed"/>
              </a:rPr>
              <a:t>“The testing framework need major changes to support what the test would need to do and making those changes is out the scope right now”</a:t>
            </a:r>
          </a:p>
          <a:p>
            <a:pPr indent="-69850" lvl="0" marL="45720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304800" lvl="1" marL="914400" rtl="0">
              <a:lnSpc>
                <a:spcPct val="115000"/>
              </a:lnSpc>
              <a:spcBef>
                <a:spcPts val="0"/>
              </a:spcBef>
              <a:buClr>
                <a:srgbClr val="BF9000"/>
              </a:buClr>
              <a:buSzPct val="100000"/>
              <a:buFont typeface="Roboto Condensed"/>
              <a:buChar char="?"/>
            </a:pPr>
            <a:r>
              <a:rPr lang="en" sz="1200">
                <a:solidFill>
                  <a:schemeClr val="dk1"/>
                </a:solidFill>
                <a:latin typeface="Roboto Condensed"/>
                <a:ea typeface="Roboto Condensed"/>
                <a:cs typeface="Roboto Condensed"/>
                <a:sym typeface="Roboto Condensed"/>
              </a:rPr>
              <a:t>“If the automation can be done quickly but its maintenance will have to keep going on due to ‘X’ circumstance”</a:t>
            </a:r>
          </a:p>
          <a:p>
            <a:pPr indent="-69850" lvl="0" marL="45720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69850" lvl="0" marL="457200" rtl="0">
              <a:lnSpc>
                <a:spcPct val="115000"/>
              </a:lnSpc>
              <a:spcBef>
                <a:spcPts val="0"/>
              </a:spcBef>
              <a:buClr>
                <a:schemeClr val="dk1"/>
              </a:buClr>
              <a:buSzPct val="91666"/>
              <a:buFont typeface="Arial"/>
              <a:buNone/>
            </a:pPr>
            <a:r>
              <a:rPr lang="en" sz="1200">
                <a:solidFill>
                  <a:schemeClr val="dk1"/>
                </a:solidFill>
                <a:latin typeface="Roboto Condensed"/>
                <a:ea typeface="Roboto Condensed"/>
                <a:cs typeface="Roboto Condensed"/>
                <a:sym typeface="Roboto Condensed"/>
              </a:rPr>
              <a:t>If any of these reasons applies to your current test case, just </a:t>
            </a:r>
            <a:r>
              <a:rPr b="1" lang="en" sz="1200">
                <a:solidFill>
                  <a:schemeClr val="dk1"/>
                </a:solidFill>
                <a:latin typeface="Roboto Condensed"/>
                <a:ea typeface="Roboto Condensed"/>
                <a:cs typeface="Roboto Condensed"/>
                <a:sym typeface="Roboto Condensed"/>
              </a:rPr>
              <a:t>don’t automate it</a:t>
            </a:r>
            <a:r>
              <a:rPr lang="en" sz="1200">
                <a:solidFill>
                  <a:schemeClr val="dk1"/>
                </a:solidFill>
                <a:latin typeface="Roboto Condensed"/>
                <a:ea typeface="Roboto Condensed"/>
                <a:cs typeface="Roboto Condensed"/>
                <a:sym typeface="Roboto Condensed"/>
              </a:rPr>
              <a:t>, as its ROI will not be </a:t>
            </a:r>
            <a:r>
              <a:rPr i="1" lang="en" sz="1200">
                <a:solidFill>
                  <a:schemeClr val="dk1"/>
                </a:solidFill>
                <a:latin typeface="Roboto Condensed"/>
                <a:ea typeface="Roboto Condensed"/>
                <a:cs typeface="Roboto Condensed"/>
                <a:sym typeface="Roboto Condensed"/>
              </a:rPr>
              <a:t>convenient</a:t>
            </a:r>
            <a:r>
              <a:rPr lang="en" sz="1200">
                <a:solidFill>
                  <a:schemeClr val="dk1"/>
                </a:solidFill>
                <a:latin typeface="Roboto Condensed"/>
                <a:ea typeface="Roboto Condensed"/>
                <a:cs typeface="Roboto Condensed"/>
                <a:sym typeface="Roboto Condensed"/>
              </a:rPr>
              <a: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98" name="Shape 798"/>
        <p:cNvGrpSpPr/>
        <p:nvPr/>
      </p:nvGrpSpPr>
      <p:grpSpPr>
        <a:xfrm>
          <a:off x="0" y="0"/>
          <a:ext cx="0" cy="0"/>
          <a:chOff x="0" y="0"/>
          <a:chExt cx="0" cy="0"/>
        </a:xfrm>
      </p:grpSpPr>
      <p:pic>
        <p:nvPicPr>
          <p:cNvPr descr="o-WOMAN-SOCIAL-MEDIA-facebook.jpg" id="799" name="Shape 799"/>
          <p:cNvPicPr preferRelativeResize="0"/>
          <p:nvPr/>
        </p:nvPicPr>
        <p:blipFill rotWithShape="1">
          <a:blip r:embed="rId4">
            <a:alphaModFix amt="89000"/>
          </a:blip>
          <a:srcRect b="0" l="0" r="1215" t="17648"/>
          <a:stretch/>
        </p:blipFill>
        <p:spPr>
          <a:xfrm>
            <a:off x="0" y="45950"/>
            <a:ext cx="9144099" cy="5081973"/>
          </a:xfrm>
          <a:prstGeom prst="rect">
            <a:avLst/>
          </a:prstGeom>
          <a:noFill/>
          <a:ln>
            <a:noFill/>
          </a:ln>
        </p:spPr>
      </p:pic>
      <p:grpSp>
        <p:nvGrpSpPr>
          <p:cNvPr id="800" name="Shape 800"/>
          <p:cNvGrpSpPr/>
          <p:nvPr/>
        </p:nvGrpSpPr>
        <p:grpSpPr>
          <a:xfrm>
            <a:off x="-50" y="2"/>
            <a:ext cx="9144100" cy="38326"/>
            <a:chOff x="-50" y="4"/>
            <a:chExt cx="9144100" cy="69900"/>
          </a:xfrm>
        </p:grpSpPr>
        <p:sp>
          <p:nvSpPr>
            <p:cNvPr id="801" name="Shape 801"/>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802" name="Shape 802"/>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803" name="Shape 803"/>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804" name="Shape 804"/>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805" name="Shape 805"/>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806" name="Shape 806"/>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807" name="Shape 807"/>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808" name="Shape 808"/>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809" name="Shape 809"/>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810" name="Shape 810"/>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811" name="Shape 811"/>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812" name="Shape 812"/>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pic>
        <p:nvPicPr>
          <p:cNvPr id="813" name="Shape 813"/>
          <p:cNvPicPr preferRelativeResize="0"/>
          <p:nvPr/>
        </p:nvPicPr>
        <p:blipFill>
          <a:blip r:embed="rId5">
            <a:alphaModFix/>
          </a:blip>
          <a:stretch>
            <a:fillRect/>
          </a:stretch>
        </p:blipFill>
        <p:spPr>
          <a:xfrm>
            <a:off x="3595500" y="3072925"/>
            <a:ext cx="2138399" cy="495300"/>
          </a:xfrm>
          <a:prstGeom prst="rect">
            <a:avLst/>
          </a:prstGeom>
          <a:noFill/>
          <a:ln>
            <a:noFill/>
          </a:ln>
        </p:spPr>
      </p:pic>
      <p:pic>
        <p:nvPicPr>
          <p:cNvPr id="814" name="Shape 814"/>
          <p:cNvPicPr preferRelativeResize="0"/>
          <p:nvPr/>
        </p:nvPicPr>
        <p:blipFill>
          <a:blip r:embed="rId6">
            <a:alphaModFix/>
          </a:blip>
          <a:stretch>
            <a:fillRect/>
          </a:stretch>
        </p:blipFill>
        <p:spPr>
          <a:xfrm>
            <a:off x="273067" y="4760936"/>
            <a:ext cx="980824" cy="217954"/>
          </a:xfrm>
          <a:prstGeom prst="rect">
            <a:avLst/>
          </a:prstGeom>
          <a:noFill/>
          <a:ln>
            <a:noFill/>
          </a:ln>
        </p:spPr>
      </p:pic>
      <p:sp>
        <p:nvSpPr>
          <p:cNvPr id="815" name="Shape 815"/>
          <p:cNvSpPr/>
          <p:nvPr/>
        </p:nvSpPr>
        <p:spPr>
          <a:xfrm>
            <a:off x="3590325" y="1868750"/>
            <a:ext cx="2138400" cy="1238100"/>
          </a:xfrm>
          <a:prstGeom prst="rect">
            <a:avLst/>
          </a:prstGeom>
          <a:solidFill>
            <a:srgbClr val="000000">
              <a:alpha val="66540"/>
            </a:srgbClr>
          </a:solidFill>
          <a:ln>
            <a:noFill/>
          </a:ln>
        </p:spPr>
        <p:txBody>
          <a:bodyPr anchorCtr="0" anchor="ctr" bIns="91425" lIns="91425" rIns="91425" tIns="91425">
            <a:noAutofit/>
          </a:bodyPr>
          <a:lstStyle/>
          <a:p>
            <a:pPr lvl="0">
              <a:spcBef>
                <a:spcPts val="0"/>
              </a:spcBef>
              <a:buNone/>
            </a:pPr>
            <a:r>
              <a:t/>
            </a:r>
            <a:endParaRPr/>
          </a:p>
        </p:txBody>
      </p:sp>
      <p:sp>
        <p:nvSpPr>
          <p:cNvPr id="816" name="Shape 816"/>
          <p:cNvSpPr txBox="1"/>
          <p:nvPr/>
        </p:nvSpPr>
        <p:spPr>
          <a:xfrm>
            <a:off x="3595500" y="2083100"/>
            <a:ext cx="2062200" cy="1114200"/>
          </a:xfrm>
          <a:prstGeom prst="rect">
            <a:avLst/>
          </a:prstGeom>
          <a:noFill/>
          <a:ln>
            <a:noFill/>
          </a:ln>
        </p:spPr>
        <p:txBody>
          <a:bodyPr anchorCtr="0" anchor="ctr" bIns="91425" lIns="91425" rIns="91425" tIns="91425">
            <a:noAutofit/>
          </a:bodyPr>
          <a:lstStyle/>
          <a:p>
            <a:pPr lvl="0" rtl="0" algn="ctr">
              <a:lnSpc>
                <a:spcPct val="115000"/>
              </a:lnSpc>
              <a:spcBef>
                <a:spcPts val="0"/>
              </a:spcBef>
              <a:spcAft>
                <a:spcPts val="1000"/>
              </a:spcAft>
              <a:buClr>
                <a:schemeClr val="dk1"/>
              </a:buClr>
              <a:buSzPct val="25000"/>
              <a:buFont typeface="Arial"/>
              <a:buNone/>
            </a:pPr>
            <a:r>
              <a:rPr b="1" lang="en" sz="4800">
                <a:solidFill>
                  <a:srgbClr val="FFFFFF"/>
                </a:solidFill>
                <a:latin typeface="Roboto Condensed"/>
                <a:ea typeface="Roboto Condensed"/>
                <a:cs typeface="Roboto Condensed"/>
                <a:sym typeface="Roboto Condensed"/>
              </a:rPr>
              <a:t>Q&amp;A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Shape 211"/>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212" name="Shape 212"/>
          <p:cNvGrpSpPr/>
          <p:nvPr/>
        </p:nvGrpSpPr>
        <p:grpSpPr>
          <a:xfrm>
            <a:off x="-50" y="2"/>
            <a:ext cx="9144100" cy="38326"/>
            <a:chOff x="-50" y="4"/>
            <a:chExt cx="9144100" cy="69900"/>
          </a:xfrm>
        </p:grpSpPr>
        <p:sp>
          <p:nvSpPr>
            <p:cNvPr id="213" name="Shape 213"/>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14" name="Shape 214"/>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15" name="Shape 215"/>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16" name="Shape 216"/>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17" name="Shape 217"/>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18" name="Shape 218"/>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19" name="Shape 219"/>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20" name="Shape 220"/>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21" name="Shape 221"/>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22" name="Shape 222"/>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23" name="Shape 223"/>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24" name="Shape 224"/>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225" name="Shape 225"/>
          <p:cNvSpPr/>
          <p:nvPr/>
        </p:nvSpPr>
        <p:spPr>
          <a:xfrm>
            <a:off x="-29875" y="125735"/>
            <a:ext cx="2169600" cy="378299"/>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226" name="Shape 226"/>
          <p:cNvSpPr txBox="1"/>
          <p:nvPr/>
        </p:nvSpPr>
        <p:spPr>
          <a:xfrm>
            <a:off x="100824" y="137459"/>
            <a:ext cx="1598099" cy="378300"/>
          </a:xfrm>
          <a:prstGeom prst="rect">
            <a:avLst/>
          </a:prstGeom>
          <a:noFill/>
          <a:ln>
            <a:noFill/>
          </a:ln>
        </p:spPr>
        <p:txBody>
          <a:bodyPr anchorCtr="0" anchor="t" bIns="91425" lIns="91425" rIns="91425" tIns="91425">
            <a:noAutofit/>
          </a:bodyPr>
          <a:lstStyle/>
          <a:p>
            <a:pPr lvl="0" rtl="0" algn="ctr">
              <a:spcBef>
                <a:spcPts val="0"/>
              </a:spcBef>
              <a:buNone/>
            </a:pPr>
            <a:r>
              <a:rPr b="1" lang="en">
                <a:solidFill>
                  <a:srgbClr val="434343"/>
                </a:solidFill>
                <a:latin typeface="Roboto Condensed"/>
                <a:ea typeface="Roboto Condensed"/>
                <a:cs typeface="Roboto Condensed"/>
                <a:sym typeface="Roboto Condensed"/>
              </a:rPr>
              <a:t>Test Runner</a:t>
            </a:r>
          </a:p>
        </p:txBody>
      </p:sp>
      <p:sp>
        <p:nvSpPr>
          <p:cNvPr id="227" name="Shape 227"/>
          <p:cNvSpPr txBox="1"/>
          <p:nvPr/>
        </p:nvSpPr>
        <p:spPr>
          <a:xfrm>
            <a:off x="574000" y="907675"/>
            <a:ext cx="7768500" cy="29175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Pick one that supports parallel test executions</a:t>
            </a:r>
          </a:p>
          <a:p>
            <a:pPr indent="-228600" lvl="0" marL="4572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Java / TestNG </a:t>
            </a:r>
          </a:p>
          <a:p>
            <a:pPr indent="-228600" lvl="1" marL="9144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Easy support for parallelism </a:t>
            </a:r>
          </a:p>
          <a:p>
            <a:pPr indent="-228600" lvl="1" marL="9144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Annotations (groups, dependencies,etc), data providers, factories. Clean code.</a:t>
            </a:r>
          </a:p>
          <a:p>
            <a:pPr indent="-228600" lvl="1" marL="9144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Multi-threading issues</a:t>
            </a:r>
          </a:p>
          <a:p>
            <a:pPr indent="-228600" lvl="0" marL="4572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Java / JUnit</a:t>
            </a:r>
          </a:p>
          <a:p>
            <a:pPr indent="-228600" lvl="1" marL="9144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Parallel tests run in isolation</a:t>
            </a:r>
          </a:p>
          <a:p>
            <a:pPr indent="-228600" lvl="1" marL="9144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Introduces powerful concepts like Watchers, Categories, Matchers, Assumptions, Rules and Theories.</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lvl="0" rtl="0">
              <a:lnSpc>
                <a:spcPct val="115000"/>
              </a:lnSpc>
              <a:spcBef>
                <a:spcPts val="0"/>
              </a:spcBef>
              <a:buClr>
                <a:schemeClr val="dk1"/>
              </a:buClr>
              <a:buFont typeface="Arial"/>
              <a:buNone/>
            </a:pPr>
            <a:r>
              <a:t/>
            </a:r>
            <a:endParaRPr>
              <a:solidFill>
                <a:schemeClr val="dk1"/>
              </a:solidFill>
              <a:latin typeface="Roboto Condensed"/>
              <a:ea typeface="Roboto Condensed"/>
              <a:cs typeface="Roboto Condensed"/>
              <a:sym typeface="Roboto Condensed"/>
            </a:endParaRPr>
          </a:p>
          <a:p>
            <a:pPr lvl="0" rtl="0">
              <a:spcBef>
                <a:spcPts val="0"/>
              </a:spcBef>
              <a:buNone/>
            </a:pPr>
            <a:r>
              <a:t/>
            </a:r>
            <a:endParaRPr sz="1800">
              <a:solidFill>
                <a:srgbClr val="434343"/>
              </a:solidFill>
              <a:latin typeface="Roboto Condensed"/>
              <a:ea typeface="Roboto Condensed"/>
              <a:cs typeface="Roboto Condensed"/>
              <a:sym typeface="Roboto Condensed"/>
            </a:endParaRPr>
          </a:p>
          <a:p>
            <a:pPr lvl="0" rtl="0" algn="just">
              <a:lnSpc>
                <a:spcPct val="115000"/>
              </a:lnSpc>
              <a:spcBef>
                <a:spcPts val="0"/>
              </a:spcBef>
              <a:spcAft>
                <a:spcPts val="1000"/>
              </a:spcAft>
              <a:buClr>
                <a:schemeClr val="dk1"/>
              </a:buClr>
              <a:buFont typeface="Arial"/>
              <a:buNone/>
            </a:pPr>
            <a:r>
              <a:t/>
            </a:r>
            <a:endParaRPr>
              <a:solidFill>
                <a:srgbClr val="434343"/>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8BAB42"/>
        </a:solidFill>
      </p:bgPr>
    </p:bg>
    <p:spTree>
      <p:nvGrpSpPr>
        <p:cNvPr id="820" name="Shape 820"/>
        <p:cNvGrpSpPr/>
        <p:nvPr/>
      </p:nvGrpSpPr>
      <p:grpSpPr>
        <a:xfrm>
          <a:off x="0" y="0"/>
          <a:ext cx="0" cy="0"/>
          <a:chOff x="0" y="0"/>
          <a:chExt cx="0" cy="0"/>
        </a:xfrm>
      </p:grpSpPr>
      <p:pic>
        <p:nvPicPr>
          <p:cNvPr descr="simple-green-highlight.jpg" id="821" name="Shape 821"/>
          <p:cNvPicPr preferRelativeResize="0"/>
          <p:nvPr/>
        </p:nvPicPr>
        <p:blipFill rotWithShape="1">
          <a:blip r:embed="rId3">
            <a:alphaModFix/>
          </a:blip>
          <a:srcRect b="2846" l="0" r="2846" t="0"/>
          <a:stretch/>
        </p:blipFill>
        <p:spPr>
          <a:xfrm>
            <a:off x="0" y="0"/>
            <a:ext cx="9144000" cy="5143500"/>
          </a:xfrm>
          <a:prstGeom prst="rect">
            <a:avLst/>
          </a:prstGeom>
          <a:noFill/>
          <a:ln>
            <a:noFill/>
          </a:ln>
        </p:spPr>
      </p:pic>
      <p:sp>
        <p:nvSpPr>
          <p:cNvPr id="822" name="Shape 822"/>
          <p:cNvSpPr txBox="1"/>
          <p:nvPr/>
        </p:nvSpPr>
        <p:spPr>
          <a:xfrm>
            <a:off x="4256376" y="2014350"/>
            <a:ext cx="2170200" cy="810000"/>
          </a:xfrm>
          <a:prstGeom prst="rect">
            <a:avLst/>
          </a:prstGeom>
          <a:noFill/>
          <a:ln>
            <a:noFill/>
          </a:ln>
        </p:spPr>
        <p:txBody>
          <a:bodyPr anchorCtr="0" anchor="t" bIns="91425" lIns="91425" rIns="91425" tIns="91425">
            <a:noAutofit/>
          </a:bodyPr>
          <a:lstStyle/>
          <a:p>
            <a:pPr lvl="0" rtl="0">
              <a:spcBef>
                <a:spcPts val="0"/>
              </a:spcBef>
              <a:buNone/>
            </a:pPr>
            <a:r>
              <a:rPr b="1" lang="en" sz="6000">
                <a:solidFill>
                  <a:srgbClr val="434343"/>
                </a:solidFill>
                <a:latin typeface="Roboto Condensed"/>
                <a:ea typeface="Roboto Condensed"/>
                <a:cs typeface="Roboto Condensed"/>
                <a:sym typeface="Roboto Condensed"/>
              </a:rPr>
              <a:t>You!</a:t>
            </a:r>
          </a:p>
        </p:txBody>
      </p:sp>
      <p:sp>
        <p:nvSpPr>
          <p:cNvPr id="823" name="Shape 823"/>
          <p:cNvSpPr/>
          <p:nvPr/>
        </p:nvSpPr>
        <p:spPr>
          <a:xfrm>
            <a:off x="3505200" y="2016800"/>
            <a:ext cx="249000" cy="253800"/>
          </a:xfrm>
          <a:prstGeom prst="ellipse">
            <a:avLst/>
          </a:prstGeom>
          <a:solidFill>
            <a:srgbClr val="F27923"/>
          </a:solidFill>
          <a:ln>
            <a:noFill/>
          </a:ln>
        </p:spPr>
        <p:txBody>
          <a:bodyPr anchorCtr="0" anchor="ctr" bIns="91425" lIns="91425" rIns="91425" tIns="91425">
            <a:noAutofit/>
          </a:bodyPr>
          <a:lstStyle/>
          <a:p>
            <a:pPr lvl="0">
              <a:spcBef>
                <a:spcPts val="0"/>
              </a:spcBef>
              <a:buNone/>
            </a:pPr>
            <a:r>
              <a:t/>
            </a:r>
            <a:endParaRPr/>
          </a:p>
        </p:txBody>
      </p:sp>
      <p:sp>
        <p:nvSpPr>
          <p:cNvPr id="824" name="Shape 824"/>
          <p:cNvSpPr/>
          <p:nvPr/>
        </p:nvSpPr>
        <p:spPr>
          <a:xfrm>
            <a:off x="3505200" y="2315723"/>
            <a:ext cx="249000" cy="253800"/>
          </a:xfrm>
          <a:prstGeom prst="ellipse">
            <a:avLst/>
          </a:prstGeom>
          <a:solidFill>
            <a:srgbClr val="F6B26B"/>
          </a:solidFill>
          <a:ln>
            <a:noFill/>
          </a:ln>
        </p:spPr>
        <p:txBody>
          <a:bodyPr anchorCtr="0" anchor="ctr" bIns="91425" lIns="91425" rIns="91425" tIns="91425">
            <a:noAutofit/>
          </a:bodyPr>
          <a:lstStyle/>
          <a:p>
            <a:pPr lvl="0">
              <a:spcBef>
                <a:spcPts val="0"/>
              </a:spcBef>
              <a:buNone/>
            </a:pPr>
            <a:r>
              <a:t/>
            </a:r>
            <a:endParaRPr/>
          </a:p>
        </p:txBody>
      </p:sp>
      <p:sp>
        <p:nvSpPr>
          <p:cNvPr id="825" name="Shape 825"/>
          <p:cNvSpPr/>
          <p:nvPr/>
        </p:nvSpPr>
        <p:spPr>
          <a:xfrm>
            <a:off x="3505200" y="2614719"/>
            <a:ext cx="249000" cy="253800"/>
          </a:xfrm>
          <a:prstGeom prst="ellipse">
            <a:avLst/>
          </a:prstGeom>
          <a:solidFill>
            <a:srgbClr val="C27BA0"/>
          </a:solidFill>
          <a:ln>
            <a:noFill/>
          </a:ln>
        </p:spPr>
        <p:txBody>
          <a:bodyPr anchorCtr="0" anchor="ctr" bIns="91425" lIns="91425" rIns="91425" tIns="91425">
            <a:noAutofit/>
          </a:bodyPr>
          <a:lstStyle/>
          <a:p>
            <a:pPr lvl="0">
              <a:spcBef>
                <a:spcPts val="0"/>
              </a:spcBef>
              <a:buNone/>
            </a:pPr>
            <a:r>
              <a:t/>
            </a:r>
            <a:endParaRPr/>
          </a:p>
        </p:txBody>
      </p:sp>
      <p:sp>
        <p:nvSpPr>
          <p:cNvPr id="826" name="Shape 826"/>
          <p:cNvSpPr/>
          <p:nvPr/>
        </p:nvSpPr>
        <p:spPr>
          <a:xfrm>
            <a:off x="3505200" y="2913568"/>
            <a:ext cx="249000" cy="253800"/>
          </a:xfrm>
          <a:prstGeom prst="ellipse">
            <a:avLst/>
          </a:prstGeom>
          <a:solidFill>
            <a:srgbClr val="B2D139"/>
          </a:solidFill>
          <a:ln>
            <a:noFill/>
          </a:ln>
        </p:spPr>
        <p:txBody>
          <a:bodyPr anchorCtr="0" anchor="ctr" bIns="91425" lIns="91425" rIns="91425" tIns="91425">
            <a:noAutofit/>
          </a:bodyPr>
          <a:lstStyle/>
          <a:p>
            <a:pPr lvl="0">
              <a:spcBef>
                <a:spcPts val="0"/>
              </a:spcBef>
              <a:buNone/>
            </a:pPr>
            <a:r>
              <a:t/>
            </a:r>
            <a:endParaRPr/>
          </a:p>
        </p:txBody>
      </p:sp>
      <p:sp>
        <p:nvSpPr>
          <p:cNvPr id="827" name="Shape 827"/>
          <p:cNvSpPr/>
          <p:nvPr/>
        </p:nvSpPr>
        <p:spPr>
          <a:xfrm>
            <a:off x="3124200" y="2614645"/>
            <a:ext cx="249000" cy="253800"/>
          </a:xfrm>
          <a:prstGeom prst="ellipse">
            <a:avLst/>
          </a:prstGeom>
          <a:solidFill>
            <a:srgbClr val="1AB58A"/>
          </a:solidFill>
          <a:ln>
            <a:noFill/>
          </a:ln>
        </p:spPr>
        <p:txBody>
          <a:bodyPr anchorCtr="0" anchor="ctr" bIns="91425" lIns="91425" rIns="91425" tIns="91425">
            <a:noAutofit/>
          </a:bodyPr>
          <a:lstStyle/>
          <a:p>
            <a:pPr lvl="0">
              <a:spcBef>
                <a:spcPts val="0"/>
              </a:spcBef>
              <a:buNone/>
            </a:pPr>
            <a:r>
              <a:t/>
            </a:r>
            <a:endParaRPr/>
          </a:p>
        </p:txBody>
      </p:sp>
      <p:sp>
        <p:nvSpPr>
          <p:cNvPr id="828" name="Shape 828"/>
          <p:cNvSpPr/>
          <p:nvPr/>
        </p:nvSpPr>
        <p:spPr>
          <a:xfrm>
            <a:off x="3124200" y="2913568"/>
            <a:ext cx="249000" cy="253800"/>
          </a:xfrm>
          <a:prstGeom prst="ellipse">
            <a:avLst/>
          </a:prstGeom>
          <a:solidFill>
            <a:srgbClr val="EB3B5C"/>
          </a:solidFill>
          <a:ln>
            <a:noFill/>
          </a:ln>
        </p:spPr>
        <p:txBody>
          <a:bodyPr anchorCtr="0" anchor="ctr" bIns="91425" lIns="91425" rIns="91425" tIns="91425">
            <a:noAutofit/>
          </a:bodyPr>
          <a:lstStyle/>
          <a:p>
            <a:pPr lvl="0">
              <a:spcBef>
                <a:spcPts val="0"/>
              </a:spcBef>
              <a:buNone/>
            </a:pPr>
            <a:r>
              <a:t/>
            </a:r>
            <a:endParaRPr/>
          </a:p>
        </p:txBody>
      </p:sp>
      <p:sp>
        <p:nvSpPr>
          <p:cNvPr id="829" name="Shape 829"/>
          <p:cNvSpPr/>
          <p:nvPr/>
        </p:nvSpPr>
        <p:spPr>
          <a:xfrm>
            <a:off x="3886200" y="2315723"/>
            <a:ext cx="249000" cy="253800"/>
          </a:xfrm>
          <a:prstGeom prst="ellipse">
            <a:avLst/>
          </a:prstGeom>
          <a:solidFill>
            <a:srgbClr val="63C6BF"/>
          </a:solidFill>
          <a:ln>
            <a:noFill/>
          </a:ln>
        </p:spPr>
        <p:txBody>
          <a:bodyPr anchorCtr="0" anchor="ctr" bIns="91425" lIns="91425" rIns="91425" tIns="91425">
            <a:noAutofit/>
          </a:bodyPr>
          <a:lstStyle/>
          <a:p>
            <a:pPr lvl="0">
              <a:spcBef>
                <a:spcPts val="0"/>
              </a:spcBef>
              <a:buNone/>
            </a:pPr>
            <a:r>
              <a:t/>
            </a:r>
            <a:endParaRPr/>
          </a:p>
        </p:txBody>
      </p:sp>
      <p:sp>
        <p:nvSpPr>
          <p:cNvPr id="830" name="Shape 830"/>
          <p:cNvSpPr/>
          <p:nvPr/>
        </p:nvSpPr>
        <p:spPr>
          <a:xfrm>
            <a:off x="3886200" y="2614645"/>
            <a:ext cx="249000" cy="253800"/>
          </a:xfrm>
          <a:prstGeom prst="ellips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831" name="Shape 831"/>
          <p:cNvSpPr/>
          <p:nvPr/>
        </p:nvSpPr>
        <p:spPr>
          <a:xfrm>
            <a:off x="3886200" y="2913568"/>
            <a:ext cx="249000" cy="253800"/>
          </a:xfrm>
          <a:prstGeom prst="ellipse">
            <a:avLst/>
          </a:prstGeom>
          <a:solidFill>
            <a:srgbClr val="B51A80"/>
          </a:solidFill>
          <a:ln>
            <a:noFill/>
          </a:ln>
        </p:spPr>
        <p:txBody>
          <a:bodyPr anchorCtr="0" anchor="ctr" bIns="91425" lIns="91425" rIns="91425" tIns="91425">
            <a:noAutofit/>
          </a:bodyPr>
          <a:lstStyle/>
          <a:p>
            <a:pPr lvl="0">
              <a:spcBef>
                <a:spcPts val="0"/>
              </a:spcBef>
              <a:buNone/>
            </a:pPr>
            <a:r>
              <a:t/>
            </a:r>
            <a:endParaRPr/>
          </a:p>
        </p:txBody>
      </p:sp>
      <p:sp>
        <p:nvSpPr>
          <p:cNvPr id="832" name="Shape 832"/>
          <p:cNvSpPr/>
          <p:nvPr/>
        </p:nvSpPr>
        <p:spPr>
          <a:xfrm>
            <a:off x="3886200" y="3212491"/>
            <a:ext cx="249000" cy="253799"/>
          </a:xfrm>
          <a:prstGeom prst="ellipse">
            <a:avLst/>
          </a:prstGeom>
          <a:solidFill>
            <a:srgbClr val="3698B3"/>
          </a:solidFill>
          <a:ln>
            <a:noFill/>
          </a:ln>
        </p:spPr>
        <p:txBody>
          <a:bodyPr anchorCtr="0" anchor="ctr" bIns="91425" lIns="91425" rIns="91425" tIns="91425">
            <a:noAutofit/>
          </a:bodyPr>
          <a:lstStyle/>
          <a:p>
            <a:pPr lvl="0">
              <a:spcBef>
                <a:spcPts val="0"/>
              </a:spcBef>
              <a:buNone/>
            </a:pPr>
            <a:r>
              <a:t/>
            </a:r>
            <a:endParaRPr/>
          </a:p>
        </p:txBody>
      </p:sp>
      <p:sp>
        <p:nvSpPr>
          <p:cNvPr id="833" name="Shape 833"/>
          <p:cNvSpPr txBox="1"/>
          <p:nvPr/>
        </p:nvSpPr>
        <p:spPr>
          <a:xfrm>
            <a:off x="3727085" y="1392395"/>
            <a:ext cx="2134800" cy="1012500"/>
          </a:xfrm>
          <a:prstGeom prst="rect">
            <a:avLst/>
          </a:prstGeom>
          <a:noFill/>
          <a:ln>
            <a:noFill/>
          </a:ln>
        </p:spPr>
        <p:txBody>
          <a:bodyPr anchorCtr="0" anchor="t" bIns="91425" lIns="91425" rIns="91425" tIns="91425">
            <a:noAutofit/>
          </a:bodyPr>
          <a:lstStyle/>
          <a:p>
            <a:pPr lvl="0" rtl="0">
              <a:spcBef>
                <a:spcPts val="0"/>
              </a:spcBef>
              <a:buNone/>
            </a:pPr>
            <a:r>
              <a:rPr lang="en" sz="6000">
                <a:solidFill>
                  <a:srgbClr val="FFFFFF"/>
                </a:solidFill>
                <a:latin typeface="Roboto Condensed"/>
                <a:ea typeface="Roboto Condensed"/>
                <a:cs typeface="Roboto Condensed"/>
                <a:sym typeface="Roboto Condensed"/>
              </a:rPr>
              <a:t>Thank</a:t>
            </a:r>
          </a:p>
        </p:txBody>
      </p:sp>
      <p:pic>
        <p:nvPicPr>
          <p:cNvPr id="834" name="Shape 834"/>
          <p:cNvPicPr preferRelativeResize="0"/>
          <p:nvPr/>
        </p:nvPicPr>
        <p:blipFill>
          <a:blip r:embed="rId4">
            <a:alphaModFix/>
          </a:blip>
          <a:stretch>
            <a:fillRect/>
          </a:stretch>
        </p:blipFill>
        <p:spPr>
          <a:xfrm>
            <a:off x="4256375" y="3200993"/>
            <a:ext cx="1370399" cy="253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Shape 233"/>
          <p:cNvSpPr txBox="1"/>
          <p:nvPr/>
        </p:nvSpPr>
        <p:spPr>
          <a:xfrm>
            <a:off x="574000" y="907675"/>
            <a:ext cx="7768500" cy="29175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rPr lang="en">
                <a:solidFill>
                  <a:schemeClr val="dk1"/>
                </a:solidFill>
                <a:latin typeface="Roboto Condensed"/>
                <a:ea typeface="Roboto Condensed"/>
                <a:cs typeface="Roboto Condensed"/>
                <a:sym typeface="Roboto Condensed"/>
              </a:rPr>
              <a:t>Testing done using different sets of inputs along with their verifiable output for a particular test logic. This way tests can be </a:t>
            </a:r>
            <a:r>
              <a:rPr i="1" lang="en">
                <a:solidFill>
                  <a:schemeClr val="dk1"/>
                </a:solidFill>
                <a:latin typeface="Roboto Condensed"/>
                <a:ea typeface="Roboto Condensed"/>
                <a:cs typeface="Roboto Condensed"/>
                <a:sym typeface="Roboto Condensed"/>
              </a:rPr>
              <a:t>parameterized</a:t>
            </a:r>
            <a:r>
              <a:rPr lang="en">
                <a:solidFill>
                  <a:schemeClr val="dk1"/>
                </a:solidFill>
                <a:latin typeface="Roboto Condensed"/>
                <a:ea typeface="Roboto Condensed"/>
                <a:cs typeface="Roboto Condensed"/>
                <a:sym typeface="Roboto Condensed"/>
              </a:rPr>
              <a:t> with one or more arguments, avoiding having to hardcode values inside it.</a:t>
            </a:r>
          </a:p>
          <a:p>
            <a:pPr lvl="0" rtl="0">
              <a:lnSpc>
                <a:spcPct val="115000"/>
              </a:lnSpc>
              <a:spcBef>
                <a:spcPts val="0"/>
              </a:spcBef>
              <a:buClr>
                <a:schemeClr val="dk1"/>
              </a:buClr>
              <a:buFont typeface="Arial"/>
              <a:buNone/>
            </a:pPr>
            <a:r>
              <a:t/>
            </a:r>
            <a:endParaRPr>
              <a:solidFill>
                <a:schemeClr val="dk1"/>
              </a:solidFill>
              <a:latin typeface="Roboto Condensed"/>
              <a:ea typeface="Roboto Condensed"/>
              <a:cs typeface="Roboto Condensed"/>
              <a:sym typeface="Roboto Condensed"/>
            </a:endParaRPr>
          </a:p>
          <a:p>
            <a:pPr lvl="0" rtl="0">
              <a:lnSpc>
                <a:spcPct val="115000"/>
              </a:lnSpc>
              <a:spcBef>
                <a:spcPts val="0"/>
              </a:spcBef>
              <a:buClr>
                <a:schemeClr val="dk1"/>
              </a:buClr>
              <a:buFont typeface="Arial"/>
              <a:buNone/>
            </a:pPr>
            <a:r>
              <a:rPr lang="en">
                <a:solidFill>
                  <a:schemeClr val="dk1"/>
                </a:solidFill>
                <a:latin typeface="Roboto Condensed"/>
                <a:ea typeface="Roboto Condensed"/>
                <a:cs typeface="Roboto Condensed"/>
                <a:sym typeface="Roboto Condensed"/>
              </a:rPr>
              <a:t>Tests runners are the ones responsible for running your tests in this fashion, when specified to do so. Both Junit and TestNG support this feature</a:t>
            </a:r>
          </a:p>
          <a:p>
            <a:pPr lvl="0" rtl="0">
              <a:lnSpc>
                <a:spcPct val="115000"/>
              </a:lnSpc>
              <a:spcBef>
                <a:spcPts val="0"/>
              </a:spcBef>
              <a:buClr>
                <a:schemeClr val="dk1"/>
              </a:buClr>
              <a:buFont typeface="Arial"/>
              <a:buNone/>
            </a:pPr>
            <a:r>
              <a:t/>
            </a:r>
            <a:endParaRPr>
              <a:solidFill>
                <a:schemeClr val="dk1"/>
              </a:solidFill>
              <a:latin typeface="Roboto Condensed"/>
              <a:ea typeface="Roboto Condensed"/>
              <a:cs typeface="Roboto Condensed"/>
              <a:sym typeface="Roboto Condensed"/>
            </a:endParaRPr>
          </a:p>
          <a:p>
            <a:pPr lvl="0" rtl="0">
              <a:lnSpc>
                <a:spcPct val="115000"/>
              </a:lnSpc>
              <a:spcBef>
                <a:spcPts val="0"/>
              </a:spcBef>
              <a:buClr>
                <a:schemeClr val="dk1"/>
              </a:buClr>
              <a:buSzPct val="91666"/>
              <a:buFont typeface="Arial"/>
              <a:buNone/>
            </a:pPr>
            <a:r>
              <a:rPr lang="en" sz="1200">
                <a:solidFill>
                  <a:schemeClr val="dk1"/>
                </a:solidFill>
                <a:latin typeface="Roboto Condensed"/>
                <a:ea typeface="Roboto Condensed"/>
                <a:cs typeface="Roboto Condensed"/>
                <a:sym typeface="Roboto Condensed"/>
              </a:rPr>
              <a:t>There are several sources of test data but, at the end, they will depend on the size and amount of data your tests need. Ideal sources are:</a:t>
            </a:r>
          </a:p>
          <a:p>
            <a:pPr lvl="0" rtl="0">
              <a:lnSpc>
                <a:spcPct val="115000"/>
              </a:lnSpc>
              <a:spcBef>
                <a:spcPts val="0"/>
              </a:spcBef>
              <a:buClr>
                <a:schemeClr val="dk1"/>
              </a:buClr>
              <a:buFont typeface="Arial"/>
              <a:buNone/>
            </a:pPr>
            <a:r>
              <a:t/>
            </a:r>
            <a:endParaRPr sz="1200">
              <a:solidFill>
                <a:schemeClr val="dk1"/>
              </a:solidFill>
              <a:latin typeface="Roboto Condensed"/>
              <a:ea typeface="Roboto Condensed"/>
              <a:cs typeface="Roboto Condensed"/>
              <a:sym typeface="Roboto Condensed"/>
            </a:endParaRPr>
          </a:p>
          <a:p>
            <a:pPr indent="-304800" lvl="0" marL="457200" rtl="0">
              <a:lnSpc>
                <a:spcPct val="115000"/>
              </a:lnSpc>
              <a:spcBef>
                <a:spcPts val="0"/>
              </a:spcBef>
              <a:buClr>
                <a:srgbClr val="38761D"/>
              </a:buClr>
              <a:buSzPct val="100000"/>
              <a:buChar char="✓"/>
            </a:pPr>
            <a:r>
              <a:rPr lang="en" sz="1200">
                <a:solidFill>
                  <a:srgbClr val="242729"/>
                </a:solidFill>
                <a:highlight>
                  <a:srgbClr val="FFFFFF"/>
                </a:highlight>
                <a:latin typeface="Roboto Condensed"/>
                <a:ea typeface="Roboto Condensed"/>
                <a:cs typeface="Roboto Condensed"/>
                <a:sym typeface="Roboto Condensed"/>
              </a:rPr>
              <a:t>Use an in-memory database such as </a:t>
            </a:r>
            <a:r>
              <a:rPr lang="en" sz="1200">
                <a:solidFill>
                  <a:srgbClr val="005999"/>
                </a:solidFill>
                <a:highlight>
                  <a:srgbClr val="FFFFFF"/>
                </a:highlight>
                <a:latin typeface="Roboto Condensed"/>
                <a:ea typeface="Roboto Condensed"/>
                <a:cs typeface="Roboto Condensed"/>
                <a:sym typeface="Roboto Condensed"/>
                <a:hlinkClick r:id="rId4"/>
              </a:rPr>
              <a:t>hsqldb</a:t>
            </a:r>
            <a:r>
              <a:rPr lang="en" sz="1200">
                <a:solidFill>
                  <a:srgbClr val="242729"/>
                </a:solidFill>
                <a:highlight>
                  <a:srgbClr val="FFFFFF"/>
                </a:highlight>
                <a:latin typeface="Roboto Condensed"/>
                <a:ea typeface="Roboto Condensed"/>
                <a:cs typeface="Roboto Condensed"/>
                <a:sym typeface="Roboto Condensed"/>
              </a:rPr>
              <a:t> so that you can pre-populate it with a "production-style" set of data from a .sql file</a:t>
            </a:r>
          </a:p>
          <a:p>
            <a:pPr indent="-304800" lvl="0" marL="457200" rtl="0">
              <a:lnSpc>
                <a:spcPct val="115000"/>
              </a:lnSpc>
              <a:spcBef>
                <a:spcPts val="0"/>
              </a:spcBef>
              <a:buClr>
                <a:srgbClr val="38761D"/>
              </a:buClr>
              <a:buSzPct val="100000"/>
              <a:buFont typeface="Roboto Condensed"/>
              <a:buChar char="✓"/>
            </a:pPr>
            <a:r>
              <a:rPr lang="en" sz="1200">
                <a:solidFill>
                  <a:srgbClr val="242729"/>
                </a:solidFill>
                <a:highlight>
                  <a:srgbClr val="FFFFFF"/>
                </a:highlight>
                <a:latin typeface="Roboto Condensed"/>
                <a:ea typeface="Roboto Condensed"/>
                <a:cs typeface="Roboto Condensed"/>
                <a:sym typeface="Roboto Condensed"/>
              </a:rPr>
              <a:t>Generate complex Java objects to be used as test parameters from:</a:t>
            </a:r>
          </a:p>
          <a:p>
            <a:pPr indent="-304800" lvl="1" marL="914400" rtl="0">
              <a:lnSpc>
                <a:spcPct val="115000"/>
              </a:lnSpc>
              <a:spcBef>
                <a:spcPts val="0"/>
              </a:spcBef>
              <a:buClr>
                <a:srgbClr val="38761D"/>
              </a:buClr>
              <a:buSzPct val="100000"/>
              <a:buFont typeface="Roboto Condensed"/>
              <a:buChar char="👌"/>
            </a:pPr>
            <a:r>
              <a:rPr lang="en" sz="1200">
                <a:solidFill>
                  <a:srgbClr val="242729"/>
                </a:solidFill>
                <a:highlight>
                  <a:srgbClr val="FFFFFF"/>
                </a:highlight>
                <a:latin typeface="Roboto Condensed"/>
                <a:ea typeface="Roboto Condensed"/>
                <a:cs typeface="Roboto Condensed"/>
                <a:sym typeface="Roboto Condensed"/>
              </a:rPr>
              <a:t>Factory methods</a:t>
            </a:r>
          </a:p>
          <a:p>
            <a:pPr indent="-304800" lvl="1" marL="914400" rtl="0">
              <a:lnSpc>
                <a:spcPct val="115000"/>
              </a:lnSpc>
              <a:spcBef>
                <a:spcPts val="0"/>
              </a:spcBef>
              <a:buClr>
                <a:srgbClr val="38761D"/>
              </a:buClr>
              <a:buSzPct val="100000"/>
              <a:buFont typeface="Roboto Condensed"/>
              <a:buChar char="👌"/>
            </a:pPr>
            <a:r>
              <a:rPr lang="en" sz="1200">
                <a:solidFill>
                  <a:srgbClr val="242729"/>
                </a:solidFill>
                <a:highlight>
                  <a:srgbClr val="FFFFFF"/>
                </a:highlight>
                <a:latin typeface="Roboto Condensed"/>
                <a:ea typeface="Roboto Condensed"/>
                <a:cs typeface="Roboto Condensed"/>
                <a:sym typeface="Roboto Condensed"/>
              </a:rPr>
              <a:t>Unmarshall JSON/YAML/XML (in that order) files previously stored in disk representing your object states </a:t>
            </a:r>
          </a:p>
          <a:p>
            <a:pPr indent="-304800" lvl="0" marL="457200" rtl="0">
              <a:lnSpc>
                <a:spcPct val="115000"/>
              </a:lnSpc>
              <a:spcBef>
                <a:spcPts val="0"/>
              </a:spcBef>
              <a:buClr>
                <a:srgbClr val="38761D"/>
              </a:buClr>
              <a:buSzPct val="100000"/>
              <a:buFont typeface="Roboto Condensed"/>
              <a:buChar char="✓"/>
            </a:pPr>
            <a:r>
              <a:rPr lang="en" sz="1200" u="sng">
                <a:solidFill>
                  <a:srgbClr val="1155CC"/>
                </a:solidFill>
                <a:highlight>
                  <a:srgbClr val="FFFFFF"/>
                </a:highlight>
                <a:latin typeface="Roboto Condensed"/>
                <a:ea typeface="Roboto Condensed"/>
                <a:cs typeface="Roboto Condensed"/>
                <a:sym typeface="Roboto Condensed"/>
                <a:hlinkClick r:id="rId5"/>
              </a:rPr>
              <a:t>JPA can be used to access real databases</a:t>
            </a:r>
            <a:r>
              <a:rPr lang="en" sz="1200">
                <a:solidFill>
                  <a:srgbClr val="242729"/>
                </a:solidFill>
                <a:highlight>
                  <a:srgbClr val="FFFFFF"/>
                </a:highlight>
                <a:latin typeface="Roboto Condensed"/>
                <a:ea typeface="Roboto Condensed"/>
                <a:cs typeface="Roboto Condensed"/>
                <a:sym typeface="Roboto Condensed"/>
              </a:rPr>
              <a:t> to retrieve values in real time. Try to rely on well known frameworks to ease this operations. For example, Spring.</a:t>
            </a:r>
          </a:p>
        </p:txBody>
      </p:sp>
      <p:sp>
        <p:nvSpPr>
          <p:cNvPr id="234" name="Shape 234"/>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235" name="Shape 235"/>
          <p:cNvGrpSpPr/>
          <p:nvPr/>
        </p:nvGrpSpPr>
        <p:grpSpPr>
          <a:xfrm>
            <a:off x="-50" y="2"/>
            <a:ext cx="9144100" cy="38326"/>
            <a:chOff x="-50" y="4"/>
            <a:chExt cx="9144100" cy="69900"/>
          </a:xfrm>
        </p:grpSpPr>
        <p:sp>
          <p:nvSpPr>
            <p:cNvPr id="236" name="Shape 236"/>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37" name="Shape 237"/>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38" name="Shape 238"/>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39" name="Shape 239"/>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40" name="Shape 240"/>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41" name="Shape 241"/>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42" name="Shape 242"/>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43" name="Shape 243"/>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44" name="Shape 244"/>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45" name="Shape 245"/>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46" name="Shape 246"/>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47" name="Shape 247"/>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248" name="Shape 248"/>
          <p:cNvSpPr/>
          <p:nvPr/>
        </p:nvSpPr>
        <p:spPr>
          <a:xfrm>
            <a:off x="-29874" y="125725"/>
            <a:ext cx="23916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249" name="Shape 249"/>
          <p:cNvSpPr txBox="1"/>
          <p:nvPr/>
        </p:nvSpPr>
        <p:spPr>
          <a:xfrm>
            <a:off x="100824" y="137450"/>
            <a:ext cx="2010600" cy="378300"/>
          </a:xfrm>
          <a:prstGeom prst="rect">
            <a:avLst/>
          </a:prstGeom>
          <a:noFill/>
          <a:ln>
            <a:noFill/>
          </a:ln>
        </p:spPr>
        <p:txBody>
          <a:bodyPr anchorCtr="0" anchor="t" bIns="91425" lIns="91425" rIns="91425" tIns="91425">
            <a:noAutofit/>
          </a:bodyPr>
          <a:lstStyle/>
          <a:p>
            <a:pPr lvl="0" rtl="0" algn="ctr">
              <a:spcBef>
                <a:spcPts val="0"/>
              </a:spcBef>
              <a:buNone/>
            </a:pPr>
            <a:r>
              <a:rPr b="1" lang="en">
                <a:solidFill>
                  <a:srgbClr val="434343"/>
                </a:solidFill>
                <a:latin typeface="Roboto Condensed"/>
                <a:ea typeface="Roboto Condensed"/>
                <a:cs typeface="Roboto Condensed"/>
                <a:sym typeface="Roboto Condensed"/>
              </a:rPr>
              <a:t>Data Driven Test (DDT)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Shape 255"/>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256" name="Shape 256"/>
          <p:cNvGrpSpPr/>
          <p:nvPr/>
        </p:nvGrpSpPr>
        <p:grpSpPr>
          <a:xfrm>
            <a:off x="-50" y="2"/>
            <a:ext cx="9144100" cy="38326"/>
            <a:chOff x="-50" y="4"/>
            <a:chExt cx="9144100" cy="69900"/>
          </a:xfrm>
        </p:grpSpPr>
        <p:sp>
          <p:nvSpPr>
            <p:cNvPr id="257" name="Shape 257"/>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58" name="Shape 258"/>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59" name="Shape 259"/>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60" name="Shape 260"/>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61" name="Shape 261"/>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62" name="Shape 262"/>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63" name="Shape 263"/>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64" name="Shape 264"/>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65" name="Shape 265"/>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66" name="Shape 266"/>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67" name="Shape 267"/>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68" name="Shape 268"/>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269" name="Shape 269"/>
          <p:cNvSpPr/>
          <p:nvPr/>
        </p:nvSpPr>
        <p:spPr>
          <a:xfrm>
            <a:off x="-29874" y="125725"/>
            <a:ext cx="23916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270" name="Shape 270"/>
          <p:cNvSpPr txBox="1"/>
          <p:nvPr/>
        </p:nvSpPr>
        <p:spPr>
          <a:xfrm>
            <a:off x="100824" y="137450"/>
            <a:ext cx="2010600" cy="378300"/>
          </a:xfrm>
          <a:prstGeom prst="rect">
            <a:avLst/>
          </a:prstGeom>
          <a:noFill/>
          <a:ln>
            <a:noFill/>
          </a:ln>
        </p:spPr>
        <p:txBody>
          <a:bodyPr anchorCtr="0" anchor="t" bIns="91425" lIns="91425" rIns="91425" tIns="91425">
            <a:noAutofit/>
          </a:bodyPr>
          <a:lstStyle/>
          <a:p>
            <a:pPr lvl="0" rtl="0" algn="ctr">
              <a:spcBef>
                <a:spcPts val="0"/>
              </a:spcBef>
              <a:buNone/>
            </a:pPr>
            <a:r>
              <a:rPr b="1" lang="en">
                <a:solidFill>
                  <a:srgbClr val="434343"/>
                </a:solidFill>
                <a:latin typeface="Roboto Condensed"/>
                <a:ea typeface="Roboto Condensed"/>
                <a:cs typeface="Roboto Condensed"/>
                <a:sym typeface="Roboto Condensed"/>
              </a:rPr>
              <a:t>Data Driven Test (DDT)</a:t>
            </a:r>
          </a:p>
        </p:txBody>
      </p:sp>
      <p:sp>
        <p:nvSpPr>
          <p:cNvPr id="271" name="Shape 271"/>
          <p:cNvSpPr txBox="1"/>
          <p:nvPr/>
        </p:nvSpPr>
        <p:spPr>
          <a:xfrm>
            <a:off x="574000" y="907675"/>
            <a:ext cx="7768500" cy="29175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Font typeface="Roboto Condensed"/>
              <a:buChar char="●"/>
            </a:pPr>
            <a:r>
              <a:rPr lang="en">
                <a:solidFill>
                  <a:schemeClr val="dk1"/>
                </a:solidFill>
                <a:latin typeface="Roboto Condensed"/>
                <a:ea typeface="Roboto Condensed"/>
                <a:cs typeface="Roboto Condensed"/>
                <a:sym typeface="Roboto Condensed"/>
              </a:rPr>
              <a:t>Implements DDT with </a:t>
            </a:r>
            <a:r>
              <a:rPr lang="en" u="sng">
                <a:solidFill>
                  <a:srgbClr val="1155CC"/>
                </a:solidFill>
                <a:latin typeface="Roboto Condensed"/>
                <a:ea typeface="Roboto Condensed"/>
                <a:cs typeface="Roboto Condensed"/>
                <a:sym typeface="Roboto Condensed"/>
                <a:hlinkClick r:id="rId4"/>
              </a:rPr>
              <a:t>DataProviders</a:t>
            </a:r>
            <a:r>
              <a:rPr lang="en">
                <a:solidFill>
                  <a:schemeClr val="dk1"/>
                </a:solidFill>
                <a:latin typeface="Roboto Condensed"/>
                <a:ea typeface="Roboto Condensed"/>
                <a:cs typeface="Roboto Condensed"/>
                <a:sym typeface="Roboto Condensed"/>
              </a:rPr>
              <a:t>, which allows to supply the values you need to test. A Data Provider is simply a method annotated with </a:t>
            </a:r>
            <a:r>
              <a:rPr lang="en">
                <a:solidFill>
                  <a:srgbClr val="BBB529"/>
                </a:solidFill>
                <a:highlight>
                  <a:srgbClr val="2B2B2B"/>
                </a:highlight>
                <a:latin typeface="Roboto Condensed"/>
                <a:ea typeface="Roboto Condensed"/>
                <a:cs typeface="Roboto Condensed"/>
                <a:sym typeface="Roboto Condensed"/>
              </a:rPr>
              <a:t>@DataProvider</a:t>
            </a:r>
            <a:r>
              <a:rPr lang="en">
                <a:solidFill>
                  <a:schemeClr val="dk1"/>
                </a:solidFill>
                <a:latin typeface="Roboto Condensed"/>
                <a:ea typeface="Roboto Condensed"/>
                <a:cs typeface="Roboto Condensed"/>
                <a:sym typeface="Roboto Condensed"/>
              </a:rPr>
              <a:t>.</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indent="-228600" lvl="0" marL="4572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The Data Provider method can return one of the following two types: An array of array of objects (</a:t>
            </a:r>
            <a:r>
              <a:rPr lang="en">
                <a:solidFill>
                  <a:srgbClr val="A9B7C6"/>
                </a:solidFill>
                <a:highlight>
                  <a:srgbClr val="2B2B2B"/>
                </a:highlight>
                <a:latin typeface="Roboto Condensed"/>
                <a:ea typeface="Roboto Condensed"/>
                <a:cs typeface="Roboto Condensed"/>
                <a:sym typeface="Roboto Condensed"/>
              </a:rPr>
              <a:t>Object[][]</a:t>
            </a:r>
            <a:r>
              <a:rPr lang="en">
                <a:solidFill>
                  <a:schemeClr val="dk1"/>
                </a:solidFill>
                <a:latin typeface="Roboto Condensed"/>
                <a:ea typeface="Roboto Condensed"/>
                <a:cs typeface="Roboto Condensed"/>
                <a:sym typeface="Roboto Condensed"/>
              </a:rPr>
              <a:t>) or an  </a:t>
            </a:r>
            <a:r>
              <a:rPr lang="en">
                <a:solidFill>
                  <a:srgbClr val="A9B7C6"/>
                </a:solidFill>
                <a:highlight>
                  <a:srgbClr val="2B2B2B"/>
                </a:highlight>
                <a:latin typeface="Roboto Condensed"/>
                <a:ea typeface="Roboto Condensed"/>
                <a:cs typeface="Roboto Condensed"/>
                <a:sym typeface="Roboto Condensed"/>
              </a:rPr>
              <a:t>Iterator&lt;Object[]&gt;</a:t>
            </a:r>
            <a:r>
              <a:rPr lang="en">
                <a:solidFill>
                  <a:schemeClr val="dk1"/>
                </a:solidFill>
                <a:latin typeface="Roboto Condensed"/>
                <a:ea typeface="Roboto Condensed"/>
                <a:cs typeface="Roboto Condensed"/>
                <a:sym typeface="Roboto Condensed"/>
              </a:rPr>
              <a:t>. </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indent="-228600" lvl="0" marL="4572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An Iterator lets you create your test data lazily. This is particularly useful if parameter initialization is costly, such as consuming from a database. This is the preferred way to define Data Providers.</a:t>
            </a:r>
          </a:p>
          <a:p>
            <a:pPr lvl="0" rtl="0">
              <a:lnSpc>
                <a:spcPct val="115000"/>
              </a:lnSpc>
              <a:spcBef>
                <a:spcPts val="0"/>
              </a:spcBef>
              <a:buClr>
                <a:schemeClr val="dk1"/>
              </a:buClr>
              <a:buFont typeface="Arial"/>
              <a:buNone/>
            </a:pPr>
            <a:r>
              <a:t/>
            </a:r>
            <a:endParaRPr sz="1100">
              <a:solidFill>
                <a:schemeClr val="dk1"/>
              </a:solidFill>
            </a:endParaRPr>
          </a:p>
        </p:txBody>
      </p:sp>
      <p:sp>
        <p:nvSpPr>
          <p:cNvPr id="272" name="Shape 272"/>
          <p:cNvSpPr/>
          <p:nvPr/>
        </p:nvSpPr>
        <p:spPr>
          <a:xfrm>
            <a:off x="2161375" y="125725"/>
            <a:ext cx="16011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None/>
            </a:pPr>
            <a:r>
              <a:rPr lang="en">
                <a:solidFill>
                  <a:srgbClr val="FFFFFF"/>
                </a:solidFill>
                <a:latin typeface="Roboto Condensed"/>
                <a:ea typeface="Roboto Condensed"/>
                <a:cs typeface="Roboto Condensed"/>
                <a:sym typeface="Roboto Condensed"/>
              </a:rPr>
              <a:t>Test 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Shape 278"/>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279" name="Shape 279"/>
          <p:cNvGrpSpPr/>
          <p:nvPr/>
        </p:nvGrpSpPr>
        <p:grpSpPr>
          <a:xfrm>
            <a:off x="-50" y="2"/>
            <a:ext cx="9144100" cy="38326"/>
            <a:chOff x="-50" y="4"/>
            <a:chExt cx="9144100" cy="69900"/>
          </a:xfrm>
        </p:grpSpPr>
        <p:sp>
          <p:nvSpPr>
            <p:cNvPr id="280" name="Shape 280"/>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81" name="Shape 281"/>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82" name="Shape 282"/>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83" name="Shape 283"/>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84" name="Shape 284"/>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85" name="Shape 285"/>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86" name="Shape 286"/>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87" name="Shape 287"/>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88" name="Shape 288"/>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89" name="Shape 289"/>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90" name="Shape 290"/>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291" name="Shape 291"/>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292" name="Shape 292"/>
          <p:cNvSpPr/>
          <p:nvPr/>
        </p:nvSpPr>
        <p:spPr>
          <a:xfrm>
            <a:off x="-29875" y="125735"/>
            <a:ext cx="2169600" cy="378299"/>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293" name="Shape 293"/>
          <p:cNvSpPr txBox="1"/>
          <p:nvPr/>
        </p:nvSpPr>
        <p:spPr>
          <a:xfrm>
            <a:off x="100824" y="137459"/>
            <a:ext cx="1598099" cy="378300"/>
          </a:xfrm>
          <a:prstGeom prst="rect">
            <a:avLst/>
          </a:prstGeom>
          <a:noFill/>
          <a:ln>
            <a:noFill/>
          </a:ln>
        </p:spPr>
        <p:txBody>
          <a:bodyPr anchorCtr="0" anchor="t" bIns="91425" lIns="91425" rIns="91425" tIns="91425">
            <a:noAutofit/>
          </a:bodyPr>
          <a:lstStyle/>
          <a:p>
            <a:pPr lvl="0" rtl="0" algn="ctr">
              <a:spcBef>
                <a:spcPts val="0"/>
              </a:spcBef>
              <a:buNone/>
            </a:pPr>
            <a:r>
              <a:rPr b="1" lang="en">
                <a:solidFill>
                  <a:srgbClr val="434343"/>
                </a:solidFill>
                <a:latin typeface="Roboto Condensed"/>
                <a:ea typeface="Roboto Condensed"/>
                <a:cs typeface="Roboto Condensed"/>
                <a:sym typeface="Roboto Condensed"/>
              </a:rPr>
              <a:t>WebDriver</a:t>
            </a:r>
          </a:p>
        </p:txBody>
      </p:sp>
      <p:sp>
        <p:nvSpPr>
          <p:cNvPr id="294" name="Shape 294"/>
          <p:cNvSpPr txBox="1"/>
          <p:nvPr/>
        </p:nvSpPr>
        <p:spPr>
          <a:xfrm>
            <a:off x="574000" y="907675"/>
            <a:ext cx="7768500" cy="29175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1"/>
              </a:buClr>
              <a:buFont typeface="Roboto Condensed"/>
              <a:buChar char="●"/>
            </a:pPr>
            <a:r>
              <a:rPr lang="en">
                <a:solidFill>
                  <a:schemeClr val="dk1"/>
                </a:solidFill>
                <a:highlight>
                  <a:srgbClr val="FFFFFF"/>
                </a:highlight>
                <a:latin typeface="Roboto Condensed"/>
                <a:ea typeface="Roboto Condensed"/>
                <a:cs typeface="Roboto Condensed"/>
                <a:sym typeface="Roboto Condensed"/>
              </a:rPr>
              <a:t>R</a:t>
            </a:r>
            <a:r>
              <a:rPr lang="en">
                <a:solidFill>
                  <a:schemeClr val="dk1"/>
                </a:solidFill>
                <a:highlight>
                  <a:srgbClr val="FFFFFF"/>
                </a:highlight>
                <a:latin typeface="Roboto Condensed"/>
                <a:ea typeface="Roboto Condensed"/>
                <a:cs typeface="Roboto Condensed"/>
                <a:sym typeface="Roboto Condensed"/>
              </a:rPr>
              <a:t>emote control interface that enables introspection and control of browsers.</a:t>
            </a:r>
          </a:p>
          <a:p>
            <a:pPr indent="-228600" lvl="0" marL="457200" marR="0" rtl="0" algn="l">
              <a:lnSpc>
                <a:spcPct val="115000"/>
              </a:lnSpc>
              <a:spcBef>
                <a:spcPts val="0"/>
              </a:spcBef>
              <a:spcAft>
                <a:spcPts val="0"/>
              </a:spcAft>
              <a:buClr>
                <a:schemeClr val="dk1"/>
              </a:buClr>
              <a:buFont typeface="Roboto Condensed"/>
              <a:buChar char="●"/>
            </a:pPr>
            <a:r>
              <a:rPr lang="en">
                <a:solidFill>
                  <a:schemeClr val="dk1"/>
                </a:solidFill>
                <a:highlight>
                  <a:srgbClr val="FFFFFF"/>
                </a:highlight>
                <a:latin typeface="Roboto Condensed"/>
                <a:ea typeface="Roboto Condensed"/>
                <a:cs typeface="Roboto Condensed"/>
                <a:sym typeface="Roboto Condensed"/>
              </a:rPr>
              <a:t>Provides is a set of interfaces to discover and manipulate DOM elements in web documents and to control the behaviour of a user agent</a:t>
            </a:r>
          </a:p>
          <a:p>
            <a:pPr indent="-228600" lvl="0" marL="457200" marR="0" rtl="0" algn="l">
              <a:lnSpc>
                <a:spcPct val="115000"/>
              </a:lnSpc>
              <a:spcBef>
                <a:spcPts val="0"/>
              </a:spcBef>
              <a:spcAft>
                <a:spcPts val="0"/>
              </a:spcAft>
              <a:buClr>
                <a:schemeClr val="dk1"/>
              </a:buClr>
              <a:buFont typeface="Roboto Condensed"/>
              <a:buChar char="●"/>
            </a:pPr>
            <a:r>
              <a:rPr lang="en">
                <a:solidFill>
                  <a:schemeClr val="dk1"/>
                </a:solidFill>
                <a:highlight>
                  <a:srgbClr val="FFFFFF"/>
                </a:highlight>
                <a:latin typeface="Roboto Condensed"/>
                <a:ea typeface="Roboto Condensed"/>
                <a:cs typeface="Roboto Condensed"/>
                <a:sym typeface="Roboto Condensed"/>
              </a:rPr>
              <a:t>Platform and language neutral</a:t>
            </a:r>
          </a:p>
          <a:p>
            <a:pPr indent="-228600" lvl="0" marL="457200" marR="0" rtl="0" algn="l">
              <a:lnSpc>
                <a:spcPct val="115000"/>
              </a:lnSpc>
              <a:spcBef>
                <a:spcPts val="0"/>
              </a:spcBef>
              <a:spcAft>
                <a:spcPts val="0"/>
              </a:spcAft>
              <a:buClr>
                <a:schemeClr val="dk1"/>
              </a:buClr>
              <a:buFont typeface="Roboto Condensed"/>
              <a:buChar char="●"/>
            </a:pPr>
            <a:r>
              <a:rPr lang="en">
                <a:solidFill>
                  <a:schemeClr val="dk1"/>
                </a:solidFill>
                <a:highlight>
                  <a:srgbClr val="FFFFFF"/>
                </a:highlight>
                <a:latin typeface="Roboto Condensed"/>
                <a:ea typeface="Roboto Condensed"/>
                <a:cs typeface="Roboto Condensed"/>
                <a:sym typeface="Roboto Condensed"/>
                <a:hlinkClick r:id="rId4"/>
              </a:rPr>
              <a:t>Selenium</a:t>
            </a:r>
            <a:r>
              <a:rPr lang="en">
                <a:solidFill>
                  <a:schemeClr val="dk1"/>
                </a:solidFill>
                <a:highlight>
                  <a:srgbClr val="FFFFFF"/>
                </a:highlight>
                <a:latin typeface="Roboto Condensed"/>
                <a:ea typeface="Roboto Condensed"/>
                <a:cs typeface="Roboto Condensed"/>
                <a:sym typeface="Roboto Condensed"/>
              </a:rPr>
              <a:t> is just one implementation of WebDriver.</a:t>
            </a:r>
          </a:p>
          <a:p>
            <a:pPr lvl="0" rtl="0">
              <a:spcBef>
                <a:spcPts val="0"/>
              </a:spcBef>
              <a:buNone/>
            </a:pPr>
            <a:r>
              <a:t/>
            </a:r>
            <a:endParaRPr sz="1800">
              <a:solidFill>
                <a:srgbClr val="434343"/>
              </a:solidFill>
              <a:latin typeface="Roboto Condensed"/>
              <a:ea typeface="Roboto Condensed"/>
              <a:cs typeface="Roboto Condensed"/>
              <a:sym typeface="Roboto Condensed"/>
            </a:endParaRPr>
          </a:p>
          <a:p>
            <a:pPr lvl="0" rtl="0" algn="just">
              <a:lnSpc>
                <a:spcPct val="115000"/>
              </a:lnSpc>
              <a:spcBef>
                <a:spcPts val="0"/>
              </a:spcBef>
              <a:spcAft>
                <a:spcPts val="1000"/>
              </a:spcAft>
              <a:buClr>
                <a:schemeClr val="dk1"/>
              </a:buClr>
              <a:buFont typeface="Arial"/>
              <a:buNone/>
            </a:pPr>
            <a:r>
              <a:t/>
            </a:r>
            <a:endParaRPr>
              <a:solidFill>
                <a:srgbClr val="434343"/>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Shape 300"/>
          <p:cNvSpPr txBox="1"/>
          <p:nvPr/>
        </p:nvSpPr>
        <p:spPr>
          <a:xfrm>
            <a:off x="574000" y="907675"/>
            <a:ext cx="7768500" cy="29175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WebDriver has a server/client architecture, </a:t>
            </a:r>
          </a:p>
          <a:p>
            <a:pPr indent="-228600" lvl="1" marL="9144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the client is what we call the driver instance (just a </a:t>
            </a:r>
            <a:r>
              <a:rPr lang="en">
                <a:latin typeface="Roboto Condensed"/>
                <a:ea typeface="Roboto Condensed"/>
                <a:cs typeface="Roboto Condensed"/>
                <a:sym typeface="Roboto Condensed"/>
              </a:rPr>
              <a:t>RemoteWebDriver</a:t>
            </a:r>
            <a:r>
              <a:rPr lang="en">
                <a:solidFill>
                  <a:schemeClr val="dk1"/>
                </a:solidFill>
                <a:latin typeface="Roboto Condensed"/>
                <a:ea typeface="Roboto Condensed"/>
                <a:cs typeface="Roboto Condensed"/>
                <a:sym typeface="Roboto Condensed"/>
              </a:rPr>
              <a:t> implementation/subclass) in our code</a:t>
            </a:r>
          </a:p>
          <a:p>
            <a:pPr indent="-228600" lvl="1" marL="9144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the server is an external binary process that controls the browser. </a:t>
            </a:r>
          </a:p>
          <a:p>
            <a:pPr indent="-228600" lvl="1" marL="9144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communication is done over HTTP protocol carrying JSON payloads.</a:t>
            </a:r>
          </a:p>
          <a:p>
            <a:pPr indent="-228600" lvl="0" marL="4572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How does Selenium knows which server to use when you have tests running against multiple browsers?</a:t>
            </a:r>
          </a:p>
          <a:p>
            <a:pPr indent="-228600" lvl="1" marL="9144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Capabilities interface that RemoteWebDriver consumes during initialization</a:t>
            </a:r>
          </a:p>
          <a:p>
            <a:pPr indent="-228600" lvl="1" marL="9144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There are some JVM properties (since Selenium Server is written in Java) that allows it to know where in the file system each of the WebDriver servers can be found</a:t>
            </a:r>
          </a:p>
          <a:p>
            <a:pPr lvl="0" rtl="0">
              <a:spcBef>
                <a:spcPts val="0"/>
              </a:spcBef>
              <a:buNone/>
            </a:pPr>
            <a:r>
              <a:t/>
            </a:r>
            <a:endParaRPr>
              <a:solidFill>
                <a:srgbClr val="434343"/>
              </a:solidFill>
              <a:latin typeface="Roboto Condensed"/>
              <a:ea typeface="Roboto Condensed"/>
              <a:cs typeface="Roboto Condensed"/>
              <a:sym typeface="Roboto Condensed"/>
            </a:endParaRPr>
          </a:p>
          <a:p>
            <a:pPr lvl="0" rtl="0" algn="just">
              <a:lnSpc>
                <a:spcPct val="115000"/>
              </a:lnSpc>
              <a:spcBef>
                <a:spcPts val="0"/>
              </a:spcBef>
              <a:spcAft>
                <a:spcPts val="1000"/>
              </a:spcAft>
              <a:buClr>
                <a:schemeClr val="dk1"/>
              </a:buClr>
              <a:buFont typeface="Arial"/>
              <a:buNone/>
            </a:pPr>
            <a:r>
              <a:t/>
            </a:r>
            <a:endParaRPr>
              <a:solidFill>
                <a:srgbClr val="434343"/>
              </a:solidFill>
              <a:latin typeface="Roboto Condensed"/>
              <a:ea typeface="Roboto Condensed"/>
              <a:cs typeface="Roboto Condensed"/>
              <a:sym typeface="Roboto Condensed"/>
            </a:endParaRPr>
          </a:p>
        </p:txBody>
      </p:sp>
      <p:sp>
        <p:nvSpPr>
          <p:cNvPr id="301" name="Shape 301"/>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302" name="Shape 302"/>
          <p:cNvGrpSpPr/>
          <p:nvPr/>
        </p:nvGrpSpPr>
        <p:grpSpPr>
          <a:xfrm>
            <a:off x="-50" y="2"/>
            <a:ext cx="9144100" cy="38326"/>
            <a:chOff x="-50" y="4"/>
            <a:chExt cx="9144100" cy="69900"/>
          </a:xfrm>
        </p:grpSpPr>
        <p:sp>
          <p:nvSpPr>
            <p:cNvPr id="303" name="Shape 303"/>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04" name="Shape 304"/>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05" name="Shape 305"/>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06" name="Shape 306"/>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07" name="Shape 307"/>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08" name="Shape 308"/>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09" name="Shape 309"/>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10" name="Shape 310"/>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11" name="Shape 311"/>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12" name="Shape 312"/>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13" name="Shape 313"/>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14" name="Shape 314"/>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315" name="Shape 315"/>
          <p:cNvSpPr/>
          <p:nvPr/>
        </p:nvSpPr>
        <p:spPr>
          <a:xfrm>
            <a:off x="2161375" y="125725"/>
            <a:ext cx="23814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None/>
            </a:pPr>
            <a:r>
              <a:rPr lang="en">
                <a:solidFill>
                  <a:srgbClr val="FFFFFF"/>
                </a:solidFill>
                <a:latin typeface="Roboto Condensed"/>
                <a:ea typeface="Roboto Condensed"/>
                <a:cs typeface="Roboto Condensed"/>
                <a:sym typeface="Roboto Condensed"/>
              </a:rPr>
              <a:t>Architecture</a:t>
            </a:r>
          </a:p>
        </p:txBody>
      </p:sp>
      <p:sp>
        <p:nvSpPr>
          <p:cNvPr id="316" name="Shape 316"/>
          <p:cNvSpPr/>
          <p:nvPr/>
        </p:nvSpPr>
        <p:spPr>
          <a:xfrm>
            <a:off x="-29875" y="125725"/>
            <a:ext cx="23814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317" name="Shape 317"/>
          <p:cNvSpPr txBox="1"/>
          <p:nvPr/>
        </p:nvSpPr>
        <p:spPr>
          <a:xfrm>
            <a:off x="362725" y="125725"/>
            <a:ext cx="2040600" cy="378300"/>
          </a:xfrm>
          <a:prstGeom prst="rect">
            <a:avLst/>
          </a:prstGeom>
          <a:noFill/>
          <a:ln>
            <a:noFill/>
          </a:ln>
        </p:spPr>
        <p:txBody>
          <a:bodyPr anchorCtr="0" anchor="ctr" bIns="91425" lIns="91425" rIns="91425" tIns="91425">
            <a:noAutofit/>
          </a:bodyPr>
          <a:lstStyle/>
          <a:p>
            <a:pPr lvl="0" rtl="0">
              <a:lnSpc>
                <a:spcPct val="115000"/>
              </a:lnSpc>
              <a:spcBef>
                <a:spcPts val="1000"/>
              </a:spcBef>
              <a:buClr>
                <a:schemeClr val="dk1"/>
              </a:buClr>
              <a:buFont typeface="Arial"/>
              <a:buNone/>
            </a:pPr>
            <a:r>
              <a:rPr b="1" lang="en">
                <a:solidFill>
                  <a:schemeClr val="dk1"/>
                </a:solidFill>
                <a:latin typeface="Roboto Condensed"/>
                <a:ea typeface="Roboto Condensed"/>
                <a:cs typeface="Roboto Condensed"/>
                <a:sym typeface="Roboto Condensed"/>
              </a:rPr>
              <a:t>WebDriver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Shape 323"/>
          <p:cNvSpPr txBox="1"/>
          <p:nvPr/>
        </p:nvSpPr>
        <p:spPr>
          <a:xfrm>
            <a:off x="574000" y="907675"/>
            <a:ext cx="7768500" cy="29175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Definition that allows to identify/locate a single (or many) web element(s) in a web page</a:t>
            </a:r>
          </a:p>
          <a:p>
            <a:pPr indent="-304800" lvl="1" marL="914400" rtl="0">
              <a:lnSpc>
                <a:spcPct val="115000"/>
              </a:lnSpc>
              <a:spcBef>
                <a:spcPts val="0"/>
              </a:spcBef>
              <a:buClr>
                <a:schemeClr val="dk1"/>
              </a:buClr>
              <a:buSzPct val="100000"/>
              <a:buFont typeface="Roboto Condensed"/>
              <a:buChar char="○"/>
            </a:pPr>
            <a:r>
              <a:rPr lang="en" sz="1200">
                <a:solidFill>
                  <a:schemeClr val="dk1"/>
                </a:solidFill>
                <a:latin typeface="Roboto Condensed"/>
                <a:ea typeface="Roboto Condensed"/>
                <a:cs typeface="Roboto Condensed"/>
                <a:sym typeface="Roboto Condensed"/>
              </a:rPr>
              <a:t>Id, Name, CSS, XPath, ClassName, TagName, LinkText, PartialLinkText</a:t>
            </a:r>
          </a:p>
          <a:p>
            <a:pPr lvl="0" rtl="0">
              <a:lnSpc>
                <a:spcPct val="115000"/>
              </a:lnSpc>
              <a:spcBef>
                <a:spcPts val="0"/>
              </a:spcBef>
              <a:buNone/>
            </a:pPr>
            <a:r>
              <a:t/>
            </a:r>
            <a:endParaRPr>
              <a:solidFill>
                <a:schemeClr val="dk1"/>
              </a:solidFill>
              <a:latin typeface="Roboto Condensed"/>
              <a:ea typeface="Roboto Condensed"/>
              <a:cs typeface="Roboto Condensed"/>
              <a:sym typeface="Roboto Condensed"/>
            </a:endParaRPr>
          </a:p>
          <a:p>
            <a:pPr indent="-228600" lvl="0" marL="457200" rtl="0">
              <a:lnSpc>
                <a:spcPct val="115000"/>
              </a:lnSpc>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CSS and XPath strategies are the only ones that find elements by matching an </a:t>
            </a:r>
            <a:r>
              <a:rPr i="1" lang="en">
                <a:solidFill>
                  <a:schemeClr val="dk1"/>
                </a:solidFill>
                <a:latin typeface="Roboto Condensed"/>
                <a:ea typeface="Roboto Condensed"/>
                <a:cs typeface="Roboto Condensed"/>
                <a:sym typeface="Roboto Condensed"/>
              </a:rPr>
              <a:t>expression</a:t>
            </a:r>
            <a:r>
              <a:rPr lang="en">
                <a:solidFill>
                  <a:schemeClr val="dk1"/>
                </a:solidFill>
                <a:latin typeface="Roboto Condensed"/>
                <a:ea typeface="Roboto Condensed"/>
                <a:cs typeface="Roboto Condensed"/>
                <a:sym typeface="Roboto Condensed"/>
              </a:rPr>
              <a:t> (not just a literal string that you can find in the actual DOM) against nodes of the DOM tree</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0" marL="457200" rtl="0">
              <a:spcBef>
                <a:spcPts val="0"/>
              </a:spcBef>
              <a:buClr>
                <a:schemeClr val="dk1"/>
              </a:buClr>
              <a:buFont typeface="Roboto Condensed"/>
              <a:buChar char="●"/>
            </a:pPr>
            <a:r>
              <a:rPr lang="en">
                <a:solidFill>
                  <a:schemeClr val="dk1"/>
                </a:solidFill>
                <a:latin typeface="Roboto Condensed"/>
                <a:ea typeface="Roboto Condensed"/>
                <a:cs typeface="Roboto Condensed"/>
                <a:sym typeface="Roboto Condensed"/>
              </a:rPr>
              <a:t>The preferred selector order should be: id &gt; name &gt; css &gt; xpath</a:t>
            </a:r>
          </a:p>
        </p:txBody>
      </p:sp>
      <p:sp>
        <p:nvSpPr>
          <p:cNvPr id="324" name="Shape 324"/>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325" name="Shape 325"/>
          <p:cNvGrpSpPr/>
          <p:nvPr/>
        </p:nvGrpSpPr>
        <p:grpSpPr>
          <a:xfrm>
            <a:off x="-50" y="2"/>
            <a:ext cx="9144100" cy="38326"/>
            <a:chOff x="-50" y="4"/>
            <a:chExt cx="9144100" cy="69900"/>
          </a:xfrm>
        </p:grpSpPr>
        <p:sp>
          <p:nvSpPr>
            <p:cNvPr id="326" name="Shape 326"/>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27" name="Shape 327"/>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28" name="Shape 328"/>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29" name="Shape 329"/>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30" name="Shape 330"/>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31" name="Shape 331"/>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32" name="Shape 332"/>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33" name="Shape 333"/>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34" name="Shape 334"/>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35" name="Shape 335"/>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36" name="Shape 336"/>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37" name="Shape 337"/>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338" name="Shape 338"/>
          <p:cNvSpPr/>
          <p:nvPr/>
        </p:nvSpPr>
        <p:spPr>
          <a:xfrm>
            <a:off x="-29874" y="125725"/>
            <a:ext cx="16710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339" name="Shape 339"/>
          <p:cNvSpPr txBox="1"/>
          <p:nvPr/>
        </p:nvSpPr>
        <p:spPr>
          <a:xfrm>
            <a:off x="100825" y="137450"/>
            <a:ext cx="1460100" cy="378300"/>
          </a:xfrm>
          <a:prstGeom prst="rect">
            <a:avLst/>
          </a:prstGeom>
          <a:noFill/>
          <a:ln>
            <a:noFill/>
          </a:ln>
        </p:spPr>
        <p:txBody>
          <a:bodyPr anchorCtr="0" anchor="t" bIns="91425" lIns="91425" rIns="91425" tIns="91425">
            <a:noAutofit/>
          </a:bodyPr>
          <a:lstStyle/>
          <a:p>
            <a:pPr lvl="0" rtl="0" algn="ctr">
              <a:spcBef>
                <a:spcPts val="0"/>
              </a:spcBef>
              <a:buNone/>
            </a:pPr>
            <a:r>
              <a:rPr b="1" lang="en">
                <a:solidFill>
                  <a:srgbClr val="434343"/>
                </a:solidFill>
                <a:latin typeface="Roboto Condensed"/>
                <a:ea typeface="Roboto Condensed"/>
                <a:cs typeface="Roboto Condensed"/>
                <a:sym typeface="Roboto Condensed"/>
              </a:rPr>
              <a:t>Locators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Shape 345"/>
          <p:cNvSpPr/>
          <p:nvPr/>
        </p:nvSpPr>
        <p:spPr>
          <a:xfrm>
            <a:off x="1410875" y="125725"/>
            <a:ext cx="1411200" cy="378300"/>
          </a:xfrm>
          <a:prstGeom prst="homePlate">
            <a:avLst>
              <a:gd fmla="val 50000" name="adj"/>
            </a:avLst>
          </a:prstGeom>
          <a:solidFill>
            <a:srgbClr val="434343"/>
          </a:solidFill>
          <a:ln>
            <a:noFill/>
          </a:ln>
        </p:spPr>
        <p:txBody>
          <a:bodyPr anchorCtr="0" anchor="ctr" bIns="91425" lIns="91425" rIns="91425" tIns="91425">
            <a:noAutofit/>
          </a:bodyPr>
          <a:lstStyle/>
          <a:p>
            <a:pPr lvl="0" rtl="0" algn="ctr">
              <a:lnSpc>
                <a:spcPct val="115000"/>
              </a:lnSpc>
              <a:spcBef>
                <a:spcPts val="800"/>
              </a:spcBef>
              <a:buNone/>
            </a:pPr>
            <a:r>
              <a:rPr lang="en">
                <a:solidFill>
                  <a:srgbClr val="FFFFFF"/>
                </a:solidFill>
                <a:latin typeface="Roboto Condensed"/>
                <a:ea typeface="Roboto Condensed"/>
                <a:cs typeface="Roboto Condensed"/>
                <a:sym typeface="Roboto Condensed"/>
              </a:rPr>
              <a:t>Tips</a:t>
            </a:r>
          </a:p>
        </p:txBody>
      </p:sp>
      <p:sp>
        <p:nvSpPr>
          <p:cNvPr id="346" name="Shape 346"/>
          <p:cNvSpPr/>
          <p:nvPr/>
        </p:nvSpPr>
        <p:spPr>
          <a:xfrm>
            <a:off x="162594" y="4880056"/>
            <a:ext cx="3036852" cy="247859"/>
          </a:xfrm>
          <a:custGeom>
            <a:pathLst>
              <a:path extrusionOk="0" h="21600" w="21600">
                <a:moveTo>
                  <a:pt x="0" y="0"/>
                </a:moveTo>
                <a:lnTo>
                  <a:pt x="21600" y="0"/>
                </a:lnTo>
                <a:lnTo>
                  <a:pt x="21600" y="21600"/>
                </a:lnTo>
                <a:lnTo>
                  <a:pt x="0" y="21600"/>
                </a:lnTo>
                <a:close/>
              </a:path>
            </a:pathLst>
          </a:custGeom>
          <a:noFill/>
          <a:ln>
            <a:noFill/>
          </a:ln>
        </p:spPr>
        <p:txBody>
          <a:bodyPr anchorCtr="0" anchor="ctr" bIns="91400" lIns="91400" rIns="91400" tIns="91400">
            <a:noAutofit/>
          </a:bodyPr>
          <a:lstStyle/>
          <a:p>
            <a:pPr indent="0" lvl="0" marL="0" marR="0" rtl="0">
              <a:spcBef>
                <a:spcPts val="0"/>
              </a:spcBef>
              <a:spcAft>
                <a:spcPts val="0"/>
              </a:spcAft>
              <a:buSzPct val="25000"/>
              <a:buNone/>
            </a:pPr>
            <a:r>
              <a:rPr lang="en" sz="900">
                <a:solidFill>
                  <a:srgbClr val="FFFFFF"/>
                </a:solidFill>
                <a:highlight>
                  <a:srgbClr val="8BAB42"/>
                </a:highlight>
                <a:latin typeface="Roboto Condensed"/>
                <a:ea typeface="Roboto Condensed"/>
                <a:cs typeface="Roboto Condensed"/>
                <a:sym typeface="Roboto Condensed"/>
              </a:rPr>
              <a:t> </a:t>
            </a:r>
            <a:r>
              <a:rPr i="0" lang="en" sz="900" u="none" cap="none" strike="noStrike">
                <a:solidFill>
                  <a:srgbClr val="FFFFFF"/>
                </a:solidFill>
                <a:highlight>
                  <a:srgbClr val="8BAB42"/>
                </a:highlight>
                <a:latin typeface="Roboto Condensed"/>
                <a:ea typeface="Roboto Condensed"/>
                <a:cs typeface="Roboto Condensed"/>
                <a:sym typeface="Roboto Condensed"/>
              </a:rPr>
              <a:t>Globant </a:t>
            </a:r>
            <a:r>
              <a:rPr i="0" lang="en" sz="900" u="none" cap="none" strike="noStrike">
                <a:solidFill>
                  <a:srgbClr val="FFFFFF"/>
                </a:solidFill>
                <a:latin typeface="Roboto Condensed"/>
                <a:ea typeface="Roboto Condensed"/>
                <a:cs typeface="Roboto Condensed"/>
                <a:sym typeface="Roboto Condensed"/>
              </a:rPr>
              <a:t> </a:t>
            </a:r>
            <a:r>
              <a:rPr i="0" lang="en" sz="900" u="none" cap="none" strike="noStrike">
                <a:solidFill>
                  <a:srgbClr val="CCCCCC"/>
                </a:solidFill>
                <a:latin typeface="Roboto Condensed"/>
                <a:ea typeface="Roboto Condensed"/>
                <a:cs typeface="Roboto Condensed"/>
                <a:sym typeface="Roboto Condensed"/>
              </a:rPr>
              <a:t> </a:t>
            </a:r>
            <a:r>
              <a:rPr i="0" lang="en" sz="900" u="none" cap="none" strike="noStrike">
                <a:solidFill>
                  <a:srgbClr val="999999"/>
                </a:solidFill>
                <a:latin typeface="Roboto Condensed"/>
                <a:ea typeface="Roboto Condensed"/>
                <a:cs typeface="Roboto Condensed"/>
                <a:sym typeface="Roboto Condensed"/>
              </a:rPr>
              <a:t>Proprietary | Confidential Information</a:t>
            </a:r>
          </a:p>
        </p:txBody>
      </p:sp>
      <p:grpSp>
        <p:nvGrpSpPr>
          <p:cNvPr id="347" name="Shape 347"/>
          <p:cNvGrpSpPr/>
          <p:nvPr/>
        </p:nvGrpSpPr>
        <p:grpSpPr>
          <a:xfrm>
            <a:off x="-50" y="2"/>
            <a:ext cx="9144100" cy="38326"/>
            <a:chOff x="-50" y="4"/>
            <a:chExt cx="9144100" cy="69900"/>
          </a:xfrm>
        </p:grpSpPr>
        <p:sp>
          <p:nvSpPr>
            <p:cNvPr id="348" name="Shape 348"/>
            <p:cNvSpPr/>
            <p:nvPr/>
          </p:nvSpPr>
          <p:spPr>
            <a:xfrm>
              <a:off x="6857786" y="4"/>
              <a:ext cx="762300" cy="69900"/>
            </a:xfrm>
            <a:prstGeom prst="rect">
              <a:avLst/>
            </a:prstGeom>
            <a:solidFill>
              <a:srgbClr val="5D089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49" name="Shape 349"/>
            <p:cNvSpPr/>
            <p:nvPr/>
          </p:nvSpPr>
          <p:spPr>
            <a:xfrm>
              <a:off x="761931" y="4"/>
              <a:ext cx="762300" cy="69900"/>
            </a:xfrm>
            <a:prstGeom prst="rect">
              <a:avLst/>
            </a:prstGeom>
            <a:solidFill>
              <a:srgbClr val="AC7C59"/>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50" name="Shape 350"/>
            <p:cNvSpPr/>
            <p:nvPr/>
          </p:nvSpPr>
          <p:spPr>
            <a:xfrm>
              <a:off x="1523913" y="4"/>
              <a:ext cx="762300" cy="69900"/>
            </a:xfrm>
            <a:prstGeom prst="rect">
              <a:avLst/>
            </a:prstGeom>
            <a:solidFill>
              <a:srgbClr val="951443"/>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51" name="Shape 351"/>
            <p:cNvSpPr/>
            <p:nvPr/>
          </p:nvSpPr>
          <p:spPr>
            <a:xfrm>
              <a:off x="-50" y="4"/>
              <a:ext cx="762300" cy="69900"/>
            </a:xfrm>
            <a:prstGeom prst="rect">
              <a:avLst/>
            </a:prstGeom>
            <a:solidFill>
              <a:srgbClr val="0AA488"/>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52" name="Shape 352"/>
            <p:cNvSpPr/>
            <p:nvPr/>
          </p:nvSpPr>
          <p:spPr>
            <a:xfrm>
              <a:off x="2285895" y="4"/>
              <a:ext cx="762300" cy="69900"/>
            </a:xfrm>
            <a:prstGeom prst="rect">
              <a:avLst/>
            </a:prstGeom>
            <a:solidFill>
              <a:srgbClr val="DD1F22"/>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53" name="Shape 353"/>
            <p:cNvSpPr/>
            <p:nvPr/>
          </p:nvSpPr>
          <p:spPr>
            <a:xfrm>
              <a:off x="3809859" y="4"/>
              <a:ext cx="762300" cy="69900"/>
            </a:xfrm>
            <a:prstGeom prst="rect">
              <a:avLst/>
            </a:prstGeom>
            <a:solidFill>
              <a:srgbClr val="FCAE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54" name="Shape 354"/>
            <p:cNvSpPr/>
            <p:nvPr/>
          </p:nvSpPr>
          <p:spPr>
            <a:xfrm>
              <a:off x="7619768" y="4"/>
              <a:ext cx="762300" cy="69900"/>
            </a:xfrm>
            <a:prstGeom prst="rect">
              <a:avLst/>
            </a:prstGeom>
            <a:solidFill>
              <a:srgbClr val="AB5FA7"/>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55" name="Shape 355"/>
            <p:cNvSpPr/>
            <p:nvPr/>
          </p:nvSpPr>
          <p:spPr>
            <a:xfrm>
              <a:off x="3047877" y="4"/>
              <a:ext cx="762300" cy="69900"/>
            </a:xfrm>
            <a:prstGeom prst="rect">
              <a:avLst/>
            </a:prstGeom>
            <a:solidFill>
              <a:srgbClr val="EE873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56" name="Shape 356"/>
            <p:cNvSpPr/>
            <p:nvPr/>
          </p:nvSpPr>
          <p:spPr>
            <a:xfrm>
              <a:off x="4571841" y="4"/>
              <a:ext cx="762300" cy="69900"/>
            </a:xfrm>
            <a:prstGeom prst="rect">
              <a:avLst/>
            </a:prstGeom>
            <a:solidFill>
              <a:srgbClr val="A6A9C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57" name="Shape 357"/>
            <p:cNvSpPr/>
            <p:nvPr/>
          </p:nvSpPr>
          <p:spPr>
            <a:xfrm>
              <a:off x="5333822" y="4"/>
              <a:ext cx="762300" cy="69900"/>
            </a:xfrm>
            <a:prstGeom prst="rect">
              <a:avLst/>
            </a:prstGeom>
            <a:solidFill>
              <a:srgbClr val="51C8EB"/>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58" name="Shape 358"/>
            <p:cNvSpPr/>
            <p:nvPr/>
          </p:nvSpPr>
          <p:spPr>
            <a:xfrm>
              <a:off x="6095805" y="4"/>
              <a:ext cx="762300" cy="69900"/>
            </a:xfrm>
            <a:prstGeom prst="rect">
              <a:avLst/>
            </a:prstGeom>
            <a:solidFill>
              <a:srgbClr val="1573BA"/>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sp>
          <p:nvSpPr>
            <p:cNvPr id="359" name="Shape 359"/>
            <p:cNvSpPr/>
            <p:nvPr/>
          </p:nvSpPr>
          <p:spPr>
            <a:xfrm>
              <a:off x="8381750" y="4"/>
              <a:ext cx="762300" cy="69900"/>
            </a:xfrm>
            <a:prstGeom prst="rect">
              <a:avLst/>
            </a:prstGeom>
            <a:solidFill>
              <a:srgbClr val="E9188F"/>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Roboto Condensed"/>
                <a:ea typeface="Roboto Condensed"/>
                <a:cs typeface="Roboto Condensed"/>
                <a:sym typeface="Roboto Condensed"/>
              </a:endParaRPr>
            </a:p>
          </p:txBody>
        </p:sp>
      </p:grpSp>
      <p:sp>
        <p:nvSpPr>
          <p:cNvPr id="360" name="Shape 360"/>
          <p:cNvSpPr/>
          <p:nvPr/>
        </p:nvSpPr>
        <p:spPr>
          <a:xfrm>
            <a:off x="-29874" y="125725"/>
            <a:ext cx="1671000" cy="378300"/>
          </a:xfrm>
          <a:prstGeom prst="homePlate">
            <a:avLst>
              <a:gd fmla="val 50000" name="adj"/>
            </a:avLst>
          </a:prstGeom>
          <a:solidFill>
            <a:srgbClr val="FFE76B"/>
          </a:solidFill>
          <a:ln>
            <a:noFill/>
          </a:ln>
        </p:spPr>
        <p:txBody>
          <a:bodyPr anchorCtr="0" anchor="ctr" bIns="91425" lIns="91425" rIns="91425" tIns="91425">
            <a:noAutofit/>
          </a:bodyPr>
          <a:lstStyle/>
          <a:p>
            <a:pPr lvl="0" rtl="0" algn="ctr">
              <a:spcBef>
                <a:spcPts val="0"/>
              </a:spcBef>
              <a:buNone/>
            </a:pPr>
            <a:r>
              <a:t/>
            </a:r>
            <a:endParaRPr sz="1200">
              <a:solidFill>
                <a:srgbClr val="EFEFEF"/>
              </a:solidFill>
              <a:latin typeface="Roboto Condensed"/>
              <a:ea typeface="Roboto Condensed"/>
              <a:cs typeface="Roboto Condensed"/>
              <a:sym typeface="Roboto Condensed"/>
            </a:endParaRPr>
          </a:p>
        </p:txBody>
      </p:sp>
      <p:sp>
        <p:nvSpPr>
          <p:cNvPr id="361" name="Shape 361"/>
          <p:cNvSpPr txBox="1"/>
          <p:nvPr/>
        </p:nvSpPr>
        <p:spPr>
          <a:xfrm>
            <a:off x="100825" y="137450"/>
            <a:ext cx="1460100" cy="378300"/>
          </a:xfrm>
          <a:prstGeom prst="rect">
            <a:avLst/>
          </a:prstGeom>
          <a:noFill/>
          <a:ln>
            <a:noFill/>
          </a:ln>
        </p:spPr>
        <p:txBody>
          <a:bodyPr anchorCtr="0" anchor="t" bIns="91425" lIns="91425" rIns="91425" tIns="91425">
            <a:noAutofit/>
          </a:bodyPr>
          <a:lstStyle/>
          <a:p>
            <a:pPr lvl="0" rtl="0" algn="ctr">
              <a:spcBef>
                <a:spcPts val="0"/>
              </a:spcBef>
              <a:buNone/>
            </a:pPr>
            <a:r>
              <a:rPr b="1" lang="en">
                <a:solidFill>
                  <a:srgbClr val="434343"/>
                </a:solidFill>
                <a:latin typeface="Roboto Condensed"/>
                <a:ea typeface="Roboto Condensed"/>
                <a:cs typeface="Roboto Condensed"/>
                <a:sym typeface="Roboto Condensed"/>
              </a:rPr>
              <a:t>Locators</a:t>
            </a:r>
          </a:p>
        </p:txBody>
      </p:sp>
      <p:sp>
        <p:nvSpPr>
          <p:cNvPr id="362" name="Shape 362"/>
          <p:cNvSpPr txBox="1"/>
          <p:nvPr/>
        </p:nvSpPr>
        <p:spPr>
          <a:xfrm>
            <a:off x="574000" y="907675"/>
            <a:ext cx="7768500" cy="29175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FF0000"/>
              </a:buClr>
              <a:buChar char="●"/>
            </a:pPr>
            <a:r>
              <a:rPr b="1" lang="en">
                <a:solidFill>
                  <a:schemeClr val="dk1"/>
                </a:solidFill>
                <a:latin typeface="Roboto Condensed"/>
                <a:ea typeface="Roboto Condensed"/>
                <a:cs typeface="Roboto Condensed"/>
                <a:sym typeface="Roboto Condensed"/>
              </a:rPr>
              <a:t>Do not</a:t>
            </a:r>
            <a:r>
              <a:rPr lang="en">
                <a:solidFill>
                  <a:schemeClr val="dk1"/>
                </a:solidFill>
                <a:latin typeface="Roboto Condensed"/>
                <a:ea typeface="Roboto Condensed"/>
                <a:cs typeface="Roboto Condensed"/>
                <a:sym typeface="Roboto Condensed"/>
              </a:rPr>
              <a:t> use brittle locators. It's easy and tempting to use complex XPath expressions like //body/div/div/*[@class="someClass"] or CSS selectors like #content .wrapper .main but while these might work when you are developing your tests, they will almost certainly break when changes to the web application’s HTML output are made.</a:t>
            </a:r>
          </a:p>
          <a:p>
            <a:pPr indent="-228600" lvl="0" marL="457200" rtl="0">
              <a:lnSpc>
                <a:spcPct val="115000"/>
              </a:lnSpc>
              <a:spcBef>
                <a:spcPts val="0"/>
              </a:spcBef>
              <a:buClr>
                <a:srgbClr val="BF9000"/>
              </a:buClr>
              <a:buChar char="⚠"/>
            </a:pPr>
            <a:r>
              <a:rPr lang="en">
                <a:solidFill>
                  <a:schemeClr val="dk1"/>
                </a:solidFill>
                <a:latin typeface="Roboto Condensed"/>
                <a:ea typeface="Roboto Condensed"/>
                <a:cs typeface="Roboto Condensed"/>
                <a:sym typeface="Roboto Condensed"/>
              </a:rPr>
              <a:t>name attributes are </a:t>
            </a:r>
            <a:r>
              <a:rPr i="1" lang="en">
                <a:solidFill>
                  <a:schemeClr val="dk1"/>
                </a:solidFill>
                <a:latin typeface="Roboto Condensed"/>
                <a:ea typeface="Roboto Condensed"/>
                <a:cs typeface="Roboto Condensed"/>
                <a:sym typeface="Roboto Condensed"/>
              </a:rPr>
              <a:t>not guaranteed</a:t>
            </a:r>
            <a:r>
              <a:rPr lang="en">
                <a:solidFill>
                  <a:schemeClr val="dk1"/>
                </a:solidFill>
                <a:latin typeface="Roboto Condensed"/>
                <a:ea typeface="Roboto Condensed"/>
                <a:cs typeface="Roboto Condensed"/>
                <a:sym typeface="Roboto Condensed"/>
              </a:rPr>
              <a:t> to be </a:t>
            </a:r>
            <a:r>
              <a:rPr i="1" lang="en">
                <a:solidFill>
                  <a:schemeClr val="dk1"/>
                </a:solidFill>
                <a:latin typeface="Roboto Condensed"/>
                <a:ea typeface="Roboto Condensed"/>
                <a:cs typeface="Roboto Condensed"/>
                <a:sym typeface="Roboto Condensed"/>
              </a:rPr>
              <a:t>unique</a:t>
            </a:r>
            <a:r>
              <a:rPr lang="en">
                <a:solidFill>
                  <a:schemeClr val="dk1"/>
                </a:solidFill>
                <a:latin typeface="Roboto Condensed"/>
                <a:ea typeface="Roboto Condensed"/>
                <a:cs typeface="Roboto Condensed"/>
                <a:sym typeface="Roboto Condensed"/>
              </a:rPr>
              <a:t>, but </a:t>
            </a:r>
            <a:r>
              <a:rPr i="1" lang="en">
                <a:solidFill>
                  <a:schemeClr val="dk1"/>
                </a:solidFill>
                <a:latin typeface="Roboto Condensed"/>
                <a:ea typeface="Roboto Condensed"/>
                <a:cs typeface="Roboto Condensed"/>
                <a:sym typeface="Roboto Condensed"/>
              </a:rPr>
              <a:t>usually</a:t>
            </a:r>
            <a:r>
              <a:rPr lang="en">
                <a:solidFill>
                  <a:schemeClr val="dk1"/>
                </a:solidFill>
                <a:latin typeface="Roboto Condensed"/>
                <a:ea typeface="Roboto Condensed"/>
                <a:cs typeface="Roboto Condensed"/>
                <a:sym typeface="Roboto Condensed"/>
              </a:rPr>
              <a:t> it tends to be.</a:t>
            </a:r>
          </a:p>
          <a:p>
            <a:pPr indent="-228600" lvl="0" marL="457200" rtl="0">
              <a:lnSpc>
                <a:spcPct val="115000"/>
              </a:lnSpc>
              <a:spcBef>
                <a:spcPts val="0"/>
              </a:spcBef>
              <a:buClr>
                <a:srgbClr val="BF9000"/>
              </a:buClr>
              <a:buFont typeface="Roboto Condensed"/>
              <a:buChar char="⚠"/>
            </a:pPr>
            <a:r>
              <a:rPr lang="en">
                <a:solidFill>
                  <a:schemeClr val="dk1"/>
                </a:solidFill>
                <a:latin typeface="Roboto Condensed"/>
                <a:ea typeface="Roboto Condensed"/>
                <a:cs typeface="Roboto Condensed"/>
                <a:sym typeface="Roboto Condensed"/>
              </a:rPr>
              <a:t>Be smart with </a:t>
            </a:r>
            <a:r>
              <a:rPr lang="en" u="sng">
                <a:solidFill>
                  <a:srgbClr val="1155CC"/>
                </a:solidFill>
                <a:latin typeface="Roboto Condensed"/>
                <a:ea typeface="Roboto Condensed"/>
                <a:cs typeface="Roboto Condensed"/>
                <a:sym typeface="Roboto Condensed"/>
                <a:hlinkClick r:id="rId4"/>
              </a:rPr>
              <a:t>XPath</a:t>
            </a:r>
            <a:r>
              <a:rPr lang="en">
                <a:solidFill>
                  <a:schemeClr val="dk1"/>
                </a:solidFill>
                <a:latin typeface="Roboto Condensed"/>
                <a:ea typeface="Roboto Condensed"/>
                <a:cs typeface="Roboto Condensed"/>
                <a:sym typeface="Roboto Condensed"/>
              </a:rPr>
              <a:t> usage. Avoid using </a:t>
            </a:r>
            <a:r>
              <a:rPr i="1" lang="en">
                <a:solidFill>
                  <a:schemeClr val="dk1"/>
                </a:solidFill>
                <a:latin typeface="Roboto Condensed"/>
                <a:ea typeface="Roboto Condensed"/>
                <a:cs typeface="Roboto Condensed"/>
                <a:sym typeface="Roboto Condensed"/>
              </a:rPr>
              <a:t>full paths</a:t>
            </a:r>
            <a:r>
              <a:rPr lang="en">
                <a:solidFill>
                  <a:schemeClr val="dk1"/>
                </a:solidFill>
                <a:latin typeface="Roboto Condensed"/>
                <a:ea typeface="Roboto Condensed"/>
                <a:cs typeface="Roboto Condensed"/>
                <a:sym typeface="Roboto Condensed"/>
              </a:rPr>
              <a:t>. This type of locator should be as short, simple and straightforward as possible.</a:t>
            </a:r>
          </a:p>
          <a:p>
            <a:pPr indent="-228600" lvl="0" marL="457200" rtl="0">
              <a:lnSpc>
                <a:spcPct val="115000"/>
              </a:lnSpc>
              <a:spcBef>
                <a:spcPts val="0"/>
              </a:spcBef>
              <a:buClr>
                <a:srgbClr val="BF9000"/>
              </a:buClr>
              <a:buChar char="⚠"/>
            </a:pPr>
            <a:r>
              <a:rPr lang="en">
                <a:solidFill>
                  <a:schemeClr val="dk1"/>
                </a:solidFill>
                <a:latin typeface="Roboto Condensed"/>
                <a:ea typeface="Roboto Condensed"/>
                <a:cs typeface="Roboto Condensed"/>
                <a:sym typeface="Roboto Condensed"/>
              </a:rPr>
              <a:t>Keep track of flaky locators and, whenever possible, talk to the development team and have them include a unique Id attribute for the troublesome WebElements.</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