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7010400" cy="9296400"/>
  <p:embeddedFontLst>
    <p:embeddedFont>
      <p:font typeface="Roboto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Condensed-bold.fntdata"/><Relationship Id="rId10" Type="http://schemas.openxmlformats.org/officeDocument/2006/relationships/slide" Target="slides/slide5.xml"/><Relationship Id="rId21" Type="http://schemas.openxmlformats.org/officeDocument/2006/relationships/font" Target="fonts/RobotoCondensed-regular.fntdata"/><Relationship Id="rId13" Type="http://schemas.openxmlformats.org/officeDocument/2006/relationships/slide" Target="slides/slide8.xml"/><Relationship Id="rId24" Type="http://schemas.openxmlformats.org/officeDocument/2006/relationships/font" Target="fonts/RobotoCondensed-boldItalic.fntdata"/><Relationship Id="rId12" Type="http://schemas.openxmlformats.org/officeDocument/2006/relationships/slide" Target="slides/slide7.xml"/><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971925"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406412" y="696912"/>
            <a:ext cx="6197700" cy="3486299"/>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6" name="Shape 6"/>
          <p:cNvSpPr txBox="1"/>
          <p:nvPr>
            <p:ph idx="1" type="body"/>
          </p:nvPr>
        </p:nvSpPr>
        <p:spPr>
          <a:xfrm>
            <a:off x="935037" y="4416425"/>
            <a:ext cx="5140324" cy="4183060"/>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1"/>
                </a:solidFill>
                <a:latin typeface="Arial"/>
                <a:ea typeface="Arial"/>
                <a:cs typeface="Arial"/>
                <a:sym typeface="Arial"/>
              </a:defRPr>
            </a:lvl1pPr>
            <a:lvl2pPr indent="0" lvl="1" marL="457200" marR="0" rtl="0" algn="l">
              <a:spcBef>
                <a:spcPts val="0"/>
              </a:spcBef>
              <a:defRPr b="0" i="0" sz="1200" u="none" cap="none" strike="noStrike">
                <a:solidFill>
                  <a:schemeClr val="dk1"/>
                </a:solidFill>
                <a:latin typeface="Arial"/>
                <a:ea typeface="Arial"/>
                <a:cs typeface="Arial"/>
                <a:sym typeface="Arial"/>
              </a:defRPr>
            </a:lvl2pPr>
            <a:lvl3pPr indent="0" lvl="2" marL="914400" marR="0" rtl="0" algn="l">
              <a:spcBef>
                <a:spcPts val="0"/>
              </a:spcBef>
              <a:defRPr b="0" i="0" sz="1200" u="none" cap="none" strike="noStrike">
                <a:solidFill>
                  <a:schemeClr val="dk1"/>
                </a:solidFill>
                <a:latin typeface="Arial"/>
                <a:ea typeface="Arial"/>
                <a:cs typeface="Arial"/>
                <a:sym typeface="Arial"/>
              </a:defRPr>
            </a:lvl3pPr>
            <a:lvl4pPr indent="0" lvl="3" marL="1371600" marR="0" rtl="0" algn="l">
              <a:spcBef>
                <a:spcPts val="0"/>
              </a:spcBef>
              <a:defRPr b="0" i="0" sz="1200" u="none" cap="none" strike="noStrike">
                <a:solidFill>
                  <a:schemeClr val="dk1"/>
                </a:solidFill>
                <a:latin typeface="Arial"/>
                <a:ea typeface="Arial"/>
                <a:cs typeface="Arial"/>
                <a:sym typeface="Arial"/>
              </a:defRPr>
            </a:lvl4pPr>
            <a:lvl5pPr indent="0" lvl="4" marL="1828800" marR="0" rtl="0" algn="l">
              <a:spcBef>
                <a:spcPts val="0"/>
              </a:spcBef>
              <a:defRPr b="0" i="0" sz="1200" u="none" cap="none" strike="noStrike">
                <a:solidFill>
                  <a:schemeClr val="dk1"/>
                </a:solidFill>
                <a:latin typeface="Arial"/>
                <a:ea typeface="Arial"/>
                <a:cs typeface="Arial"/>
                <a:sym typeface="Arial"/>
              </a:defRPr>
            </a:lvl5pPr>
            <a:lvl6pPr indent="0" lvl="5" marL="2286000" marR="0" rtl="0" algn="l">
              <a:spcBef>
                <a:spcPts val="0"/>
              </a:spcBef>
              <a:defRPr b="0" i="0" sz="1200" u="none" cap="none" strike="noStrike">
                <a:solidFill>
                  <a:schemeClr val="dk1"/>
                </a:solidFill>
                <a:latin typeface="Arial"/>
                <a:ea typeface="Arial"/>
                <a:cs typeface="Arial"/>
                <a:sym typeface="Arial"/>
              </a:defRPr>
            </a:lvl6pPr>
            <a:lvl7pPr indent="0" lvl="6" marL="2743200" marR="0" rtl="0" algn="l">
              <a:spcBef>
                <a:spcPts val="0"/>
              </a:spcBef>
              <a:defRPr b="0" i="0" sz="1200" u="none" cap="none" strike="noStrike">
                <a:solidFill>
                  <a:schemeClr val="dk1"/>
                </a:solidFill>
                <a:latin typeface="Arial"/>
                <a:ea typeface="Arial"/>
                <a:cs typeface="Arial"/>
                <a:sym typeface="Arial"/>
              </a:defRPr>
            </a:lvl7pPr>
            <a:lvl8pPr indent="0" lvl="7" marL="3200400" marR="0" rtl="0" algn="l">
              <a:spcBef>
                <a:spcPts val="0"/>
              </a:spcBef>
              <a:defRPr b="0" i="0" sz="1200" u="none" cap="none" strike="noStrike">
                <a:solidFill>
                  <a:schemeClr val="dk1"/>
                </a:solidFill>
                <a:latin typeface="Arial"/>
                <a:ea typeface="Arial"/>
                <a:cs typeface="Arial"/>
                <a:sym typeface="Arial"/>
              </a:defRPr>
            </a:lvl8pPr>
            <a:lvl9pPr indent="0" lvl="8" marL="3657600" marR="0" rtl="0" algn="l">
              <a:spcBef>
                <a:spcPts val="0"/>
              </a:spcBef>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83126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971925" y="8831260"/>
            <a:ext cx="3038475" cy="465137"/>
          </a:xfrm>
          <a:prstGeom prst="rect">
            <a:avLst/>
          </a:prstGeom>
          <a:noFill/>
          <a:ln>
            <a:noFill/>
          </a:ln>
        </p:spPr>
        <p:txBody>
          <a:bodyPr anchorCtr="0" anchor="b" bIns="91425" lIns="91425" rIns="91425" tIns="91425">
            <a:noAutofit/>
          </a:bodyPr>
          <a:lstStyle/>
          <a:p>
            <a:pPr indent="0" lvl="0" marL="0" marR="0" rtl="0" algn="r">
              <a:lnSpc>
                <a:spcPct val="11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 name="Shape 51"/>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2" name="Shape 52"/>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55" name="Shape 155"/>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56" name="Shape 156"/>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69" name="Shape 169"/>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70" name="Shape 170"/>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83" name="Shape 183"/>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84" name="Shape 184"/>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99" name="Shape 199"/>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00" name="Shape 200"/>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215" name="Shape 215"/>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16" name="Shape 216"/>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0" name="Shape 230"/>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31" name="Shape 231"/>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701039" y="4415789"/>
            <a:ext cx="5608200" cy="41835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66" name="Shape 66"/>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7" name="Shape 67"/>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79" name="Shape 79"/>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0" name="Shape 80"/>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91" name="Shape 91"/>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92" name="Shape 92"/>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04" name="Shape 104"/>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16" name="Shape 116"/>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17" name="Shape 117"/>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29" name="Shape 129"/>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30" name="Shape 130"/>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9466" y="697229"/>
            <a:ext cx="6231600" cy="3486300"/>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935036" y="4416424"/>
            <a:ext cx="5140200" cy="4183200"/>
          </a:xfrm>
          <a:prstGeom prst="rect">
            <a:avLst/>
          </a:prstGeom>
          <a:noFill/>
          <a:ln>
            <a:noFill/>
          </a:ln>
        </p:spPr>
        <p:txBody>
          <a:bodyPr anchorCtr="0" anchor="t" bIns="46575" lIns="93175" rIns="93175" tIns="4657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42" name="Shape 142"/>
          <p:cNvSpPr txBox="1"/>
          <p:nvPr/>
        </p:nvSpPr>
        <p:spPr>
          <a:xfrm>
            <a:off x="3971924" y="8831259"/>
            <a:ext cx="3038399" cy="465000"/>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2" name="Shape 12"/>
        <p:cNvGrpSpPr/>
        <p:nvPr/>
      </p:nvGrpSpPr>
      <p:grpSpPr>
        <a:xfrm>
          <a:off x="0" y="0"/>
          <a:ext cx="0" cy="0"/>
          <a:chOff x="0" y="0"/>
          <a:chExt cx="0" cy="0"/>
        </a:xfrm>
      </p:grpSpPr>
      <p:sp>
        <p:nvSpPr>
          <p:cNvPr id="13" name="Shape 13"/>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6" rtl="0" algn="ctr">
              <a:spcBef>
                <a:spcPts val="0"/>
              </a:spcBef>
              <a:spcAft>
                <a:spcPts val="0"/>
              </a:spcAft>
              <a:defRPr sz="4400">
                <a:solidFill>
                  <a:schemeClr val="dk1"/>
                </a:solidFill>
              </a:defRPr>
            </a:lvl9pPr>
          </a:lstStyle>
          <a:p/>
        </p:txBody>
      </p:sp>
      <p:sp>
        <p:nvSpPr>
          <p:cNvPr id="14" name="Shape 14"/>
          <p:cNvSpPr txBox="1"/>
          <p:nvPr>
            <p:ph idx="1" type="body"/>
          </p:nvPr>
        </p:nvSpPr>
        <p:spPr>
          <a:xfrm>
            <a:off x="457200" y="1200150"/>
            <a:ext cx="8229600" cy="3943498"/>
          </a:xfrm>
          <a:prstGeom prst="rect">
            <a:avLst/>
          </a:prstGeom>
          <a:noFill/>
          <a:ln>
            <a:noFill/>
          </a:ln>
        </p:spPr>
        <p:txBody>
          <a:bodyPr anchorCtr="0" anchor="t" bIns="91425" lIns="91425" rIns="91425" tIns="91425"/>
          <a:lstStyle>
            <a:lvl1pPr indent="290513" lvl="0" marL="382587" rtl="0" algn="l">
              <a:spcBef>
                <a:spcPts val="800"/>
              </a:spcBef>
              <a:spcAft>
                <a:spcPts val="0"/>
              </a:spcAft>
              <a:buClr>
                <a:srgbClr val="000000"/>
              </a:buClr>
              <a:buFont typeface="Arial"/>
              <a:buChar char="●"/>
              <a:defRPr sz="3200">
                <a:solidFill>
                  <a:schemeClr val="dk1"/>
                </a:solidFill>
              </a:defRPr>
            </a:lvl1pPr>
            <a:lvl2pPr indent="258762" lvl="1" marL="731837" rtl="0" algn="l">
              <a:spcBef>
                <a:spcPts val="700"/>
              </a:spcBef>
              <a:spcAft>
                <a:spcPts val="0"/>
              </a:spcAft>
              <a:buClr>
                <a:srgbClr val="000000"/>
              </a:buClr>
              <a:buFont typeface="Arial"/>
              <a:buChar char="●"/>
              <a:defRPr sz="2800">
                <a:solidFill>
                  <a:schemeClr val="dk1"/>
                </a:solidFill>
              </a:defRPr>
            </a:lvl2pPr>
            <a:lvl3pPr indent="239712" lvl="2" marL="1131887" rtl="0" algn="l">
              <a:spcBef>
                <a:spcPts val="600"/>
              </a:spcBef>
              <a:spcAft>
                <a:spcPts val="0"/>
              </a:spcAft>
              <a:buClr>
                <a:srgbClr val="000000"/>
              </a:buClr>
              <a:buFont typeface="Arial"/>
              <a:buChar char="●"/>
              <a:defRPr sz="2400">
                <a:solidFill>
                  <a:schemeClr val="dk1"/>
                </a:solidFill>
              </a:defRPr>
            </a:lvl3pPr>
            <a:lvl4pPr indent="163512" lvl="3" marL="1589087" rtl="0" algn="l">
              <a:spcBef>
                <a:spcPts val="500"/>
              </a:spcBef>
              <a:spcAft>
                <a:spcPts val="0"/>
              </a:spcAft>
              <a:buClr>
                <a:srgbClr val="000000"/>
              </a:buClr>
              <a:buFont typeface="Arial"/>
              <a:buChar char="●"/>
              <a:defRPr sz="2000">
                <a:solidFill>
                  <a:schemeClr val="dk1"/>
                </a:solidFill>
              </a:defRPr>
            </a:lvl4pPr>
            <a:lvl5pPr indent="163514" lvl="4" marL="2046286" rtl="0" algn="l">
              <a:spcBef>
                <a:spcPts val="500"/>
              </a:spcBef>
              <a:spcAft>
                <a:spcPts val="0"/>
              </a:spcAft>
              <a:buClr>
                <a:srgbClr val="000000"/>
              </a:buClr>
              <a:buFont typeface="Arial"/>
              <a:buChar char="●"/>
              <a:defRPr sz="2000">
                <a:solidFill>
                  <a:schemeClr val="dk1"/>
                </a:solidFill>
              </a:defRPr>
            </a:lvl5pPr>
            <a:lvl6pPr indent="176213" lvl="5" marL="2503487" rtl="0" algn="l">
              <a:spcBef>
                <a:spcPts val="500"/>
              </a:spcBef>
              <a:spcAft>
                <a:spcPts val="0"/>
              </a:spcAft>
              <a:buClr>
                <a:srgbClr val="000000"/>
              </a:buClr>
              <a:buFont typeface="Arial"/>
              <a:buChar char="●"/>
              <a:defRPr sz="2000">
                <a:solidFill>
                  <a:schemeClr val="dk1"/>
                </a:solidFill>
              </a:defRPr>
            </a:lvl6pPr>
            <a:lvl7pPr indent="176213" lvl="6" marL="2960687" rtl="0" algn="l">
              <a:spcBef>
                <a:spcPts val="500"/>
              </a:spcBef>
              <a:spcAft>
                <a:spcPts val="0"/>
              </a:spcAft>
              <a:buClr>
                <a:srgbClr val="000000"/>
              </a:buClr>
              <a:buFont typeface="Arial"/>
              <a:buChar char="●"/>
              <a:defRPr sz="2000">
                <a:solidFill>
                  <a:schemeClr val="dk1"/>
                </a:solidFill>
              </a:defRPr>
            </a:lvl7pPr>
            <a:lvl8pPr indent="163512" lvl="7" marL="3417887" rtl="0" algn="l">
              <a:spcBef>
                <a:spcPts val="500"/>
              </a:spcBef>
              <a:spcAft>
                <a:spcPts val="0"/>
              </a:spcAft>
              <a:buClr>
                <a:srgbClr val="000000"/>
              </a:buClr>
              <a:buFont typeface="Arial"/>
              <a:buChar char="●"/>
              <a:defRPr sz="2000">
                <a:solidFill>
                  <a:schemeClr val="dk1"/>
                </a:solidFill>
              </a:defRPr>
            </a:lvl8pPr>
            <a:lvl9pPr indent="163512" lvl="8" marL="3875087" rtl="0" algn="l">
              <a:spcBef>
                <a:spcPts val="500"/>
              </a:spcBef>
              <a:spcAft>
                <a:spcPts val="0"/>
              </a:spcAft>
              <a:buClr>
                <a:srgbClr val="000000"/>
              </a:buClr>
              <a:buFont typeface="Arial"/>
              <a:buChar char="●"/>
              <a:defRPr sz="2000">
                <a:solidFill>
                  <a:schemeClr val="dk1"/>
                </a:solidFill>
              </a:defRPr>
            </a:lvl9pPr>
          </a:lstStyle>
          <a:p/>
        </p:txBody>
      </p:sp>
      <p:sp>
        <p:nvSpPr>
          <p:cNvPr id="15" name="Shape 15"/>
          <p:cNvSpPr txBox="1"/>
          <p:nvPr>
            <p:ph idx="12" type="sldNum"/>
          </p:nvPr>
        </p:nvSpPr>
        <p:spPr>
          <a:xfrm>
            <a:off x="7466013" y="4757737"/>
            <a:ext cx="306298"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41" name="Shape 41"/>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indent="419100" lvl="0" marL="34290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323850" lvl="1" marL="74295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381000" lvl="2" marL="114300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228600" lvl="3" marL="16002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228600" lvl="4" marL="20574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228600" lvl="5" marL="25146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228600" lvl="6" marL="29718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228600" lvl="7" marL="34290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228600" lvl="8" marL="38862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4692273" y="1600200"/>
            <a:ext cx="3994499" cy="4967700"/>
          </a:xfrm>
          <a:prstGeom prst="rect">
            <a:avLst/>
          </a:prstGeom>
          <a:noFill/>
          <a:ln>
            <a:noFill/>
          </a:ln>
        </p:spPr>
        <p:txBody>
          <a:bodyPr anchorCtr="0" anchor="t" bIns="91425" lIns="91425" rIns="91425" tIns="91425"/>
          <a:lstStyle>
            <a:lvl1pPr indent="419100" lvl="0" marL="34290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323850" lvl="1" marL="74295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381000" lvl="2" marL="114300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228600" lvl="3" marL="16002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228600" lvl="4" marL="20574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228600" lvl="5" marL="25146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228600" lvl="6" marL="29718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228600" lvl="7" marL="34290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228600" lvl="8" marL="38862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71450" lvl="0" marL="285750" marR="0" rtl="0" algn="ctr">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171450" lvl="1" marL="285750" marR="0" rtl="0" algn="ctr">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2pPr>
            <a:lvl3pPr indent="171450" lvl="2" marL="285750" marR="0" rtl="0" algn="ctr">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3pPr>
            <a:lvl4pPr indent="171450" lvl="3" marL="285750" marR="0" rtl="0" algn="ctr">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71450" lvl="4" marL="285750" marR="0" rtl="0" algn="ctr">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71450" lvl="5" marL="285750" marR="0" rtl="0" algn="ctr">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71450" lvl="6" marL="285750" marR="0" rtl="0" algn="ctr">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71450" lvl="7" marL="285750" marR="0" rtl="0" algn="ctr">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71450" lvl="8" marL="285750" marR="0" rtl="0" algn="ctr">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18" name="Shape 18"/>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21" name="Shape 21"/>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22" name="Shape 22"/>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57150" lvl="0" marL="285750" rtl="0" algn="ctr">
              <a:lnSpc>
                <a:spcPct val="100000"/>
              </a:lnSpc>
              <a:spcBef>
                <a:spcPts val="360"/>
              </a:spcBef>
              <a:spcAft>
                <a:spcPts val="0"/>
              </a:spcAft>
              <a:buClr>
                <a:schemeClr val="dk1"/>
              </a:buClr>
              <a:buFont typeface="Arial"/>
              <a:buChar char="●"/>
              <a:defRPr sz="1800">
                <a:solidFill>
                  <a:schemeClr val="dk1"/>
                </a:solidFill>
              </a:defRPr>
            </a:lvl1pPr>
            <a:lvl2pPr indent="57150" lvl="1" marL="285750" rtl="0" algn="ctr">
              <a:lnSpc>
                <a:spcPct val="100000"/>
              </a:lnSpc>
              <a:spcBef>
                <a:spcPts val="360"/>
              </a:spcBef>
              <a:spcAft>
                <a:spcPts val="0"/>
              </a:spcAft>
              <a:buClr>
                <a:schemeClr val="dk1"/>
              </a:buClr>
              <a:buFont typeface="Courier New"/>
              <a:buChar char="o"/>
              <a:defRPr sz="1800">
                <a:solidFill>
                  <a:schemeClr val="dk1"/>
                </a:solidFill>
              </a:defRPr>
            </a:lvl2pPr>
            <a:lvl3pPr indent="57150" lvl="2" marL="285750" rtl="0" algn="ctr">
              <a:lnSpc>
                <a:spcPct val="100000"/>
              </a:lnSpc>
              <a:spcBef>
                <a:spcPts val="360"/>
              </a:spcBef>
              <a:spcAft>
                <a:spcPts val="0"/>
              </a:spcAft>
              <a:buClr>
                <a:schemeClr val="dk1"/>
              </a:buClr>
              <a:buFont typeface="Noto Sans Symbols"/>
              <a:buChar char="▪"/>
              <a:defRPr sz="1800">
                <a:solidFill>
                  <a:schemeClr val="dk1"/>
                </a:solidFill>
              </a:defRPr>
            </a:lvl3pPr>
            <a:lvl4pPr indent="57150" lvl="3" marL="285750" rtl="0" algn="ctr">
              <a:lnSpc>
                <a:spcPct val="100000"/>
              </a:lnSpc>
              <a:spcBef>
                <a:spcPts val="360"/>
              </a:spcBef>
              <a:spcAft>
                <a:spcPts val="0"/>
              </a:spcAft>
              <a:buClr>
                <a:schemeClr val="dk1"/>
              </a:buClr>
              <a:buFont typeface="Arial"/>
              <a:buChar char="●"/>
              <a:defRPr sz="1800">
                <a:solidFill>
                  <a:schemeClr val="dk1"/>
                </a:solidFill>
              </a:defRPr>
            </a:lvl4pPr>
            <a:lvl5pPr indent="57150" lvl="4" marL="285750" rtl="0" algn="ctr">
              <a:lnSpc>
                <a:spcPct val="100000"/>
              </a:lnSpc>
              <a:spcBef>
                <a:spcPts val="360"/>
              </a:spcBef>
              <a:spcAft>
                <a:spcPts val="0"/>
              </a:spcAft>
              <a:buClr>
                <a:schemeClr val="dk1"/>
              </a:buClr>
              <a:buFont typeface="Courier New"/>
              <a:buChar char="o"/>
              <a:defRPr sz="1800">
                <a:solidFill>
                  <a:schemeClr val="dk1"/>
                </a:solidFill>
              </a:defRPr>
            </a:lvl5pPr>
            <a:lvl6pPr indent="57150" lvl="5" marL="285750" rtl="0" algn="ctr">
              <a:lnSpc>
                <a:spcPct val="100000"/>
              </a:lnSpc>
              <a:spcBef>
                <a:spcPts val="360"/>
              </a:spcBef>
              <a:spcAft>
                <a:spcPts val="0"/>
              </a:spcAft>
              <a:buClr>
                <a:schemeClr val="dk1"/>
              </a:buClr>
              <a:buFont typeface="Noto Sans Symbols"/>
              <a:buChar char="▪"/>
              <a:defRPr sz="1800">
                <a:solidFill>
                  <a:schemeClr val="dk1"/>
                </a:solidFill>
              </a:defRPr>
            </a:lvl6pPr>
            <a:lvl7pPr indent="57150" lvl="6" marL="285750" rtl="0" algn="ctr">
              <a:lnSpc>
                <a:spcPct val="100000"/>
              </a:lnSpc>
              <a:spcBef>
                <a:spcPts val="360"/>
              </a:spcBef>
              <a:spcAft>
                <a:spcPts val="0"/>
              </a:spcAft>
              <a:buClr>
                <a:schemeClr val="dk1"/>
              </a:buClr>
              <a:buFont typeface="Arial"/>
              <a:buChar char="●"/>
              <a:defRPr sz="1800">
                <a:solidFill>
                  <a:schemeClr val="dk1"/>
                </a:solidFill>
              </a:defRPr>
            </a:lvl7pPr>
            <a:lvl8pPr indent="57150" lvl="7" marL="285750" rtl="0" algn="ctr">
              <a:lnSpc>
                <a:spcPct val="100000"/>
              </a:lnSpc>
              <a:spcBef>
                <a:spcPts val="360"/>
              </a:spcBef>
              <a:spcAft>
                <a:spcPts val="0"/>
              </a:spcAft>
              <a:buClr>
                <a:schemeClr val="dk1"/>
              </a:buClr>
              <a:buFont typeface="Courier New"/>
              <a:buChar char="o"/>
              <a:defRPr sz="1800">
                <a:solidFill>
                  <a:schemeClr val="dk1"/>
                </a:solidFill>
              </a:defRPr>
            </a:lvl8pPr>
            <a:lvl9pPr indent="57150" lvl="8" marL="285750" rtl="0" algn="ctr">
              <a:lnSpc>
                <a:spcPct val="100000"/>
              </a:lnSpc>
              <a:spcBef>
                <a:spcPts val="360"/>
              </a:spcBef>
              <a:spcAft>
                <a:spcPts val="0"/>
              </a:spcAft>
              <a:buClr>
                <a:schemeClr val="dk1"/>
              </a:buClr>
              <a:buFont typeface="Noto Sans Symbol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28" name="Shape 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32" name="Shape 32"/>
        <p:cNvGrpSpPr/>
        <p:nvPr/>
      </p:nvGrpSpPr>
      <p:grpSpPr>
        <a:xfrm>
          <a:off x="0" y="0"/>
          <a:ext cx="0" cy="0"/>
          <a:chOff x="0" y="0"/>
          <a:chExt cx="0" cy="0"/>
        </a:xfrm>
      </p:grpSpPr>
      <p:sp>
        <p:nvSpPr>
          <p:cNvPr id="33" name="Shape 33"/>
          <p:cNvSpPr txBox="1"/>
          <p:nvPr>
            <p:ph type="title"/>
          </p:nvPr>
        </p:nvSpPr>
        <p:spPr>
          <a:xfrm>
            <a:off x="457200" y="69850"/>
            <a:ext cx="8229600" cy="1130400"/>
          </a:xfrm>
          <a:prstGeom prst="rect">
            <a:avLst/>
          </a:prstGeom>
          <a:noFill/>
          <a:ln>
            <a:noFill/>
          </a:ln>
        </p:spPr>
        <p:txBody>
          <a:bodyPr anchorCtr="0" anchor="ctr" bIns="91425" lIns="91425" rIns="91425" tIns="91425"/>
          <a:lstStyle>
            <a:lvl1pPr indent="227012" lvl="0" marL="39687" marR="0" rtl="0" algn="ctr">
              <a:lnSpc>
                <a:spcPct val="100000"/>
              </a:lnSpc>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1pPr>
            <a:lvl2pPr indent="227012" lvl="1" marL="39687" marR="0" rtl="0" algn="ctr">
              <a:lnSpc>
                <a:spcPct val="100000"/>
              </a:lnSpc>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2pPr>
            <a:lvl3pPr indent="227012" lvl="2" marL="396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3pPr>
            <a:lvl4pPr indent="227012" lvl="3" marL="396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4pPr>
            <a:lvl5pPr indent="227012" lvl="4" marL="396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5pPr>
            <a:lvl6pPr indent="214312" lvl="5" marL="4968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6pPr>
            <a:lvl7pPr indent="214312" lvl="6" marL="9540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7pPr>
            <a:lvl8pPr indent="214312" lvl="7" marL="1411287"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8pPr>
            <a:lvl9pPr indent="227013" lvl="8" marL="1868486" marR="0" rtl="0" algn="ctr">
              <a:spcBef>
                <a:spcPts val="0"/>
              </a:spcBef>
              <a:spcAft>
                <a:spcPts val="0"/>
              </a:spcAft>
              <a:buClr>
                <a:schemeClr val="dk1"/>
              </a:buClr>
              <a:buFont typeface="Arial"/>
              <a:buNone/>
              <a:defRPr b="1" i="0" sz="44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457200" y="1200150"/>
            <a:ext cx="8229600" cy="3943500"/>
          </a:xfrm>
          <a:prstGeom prst="rect">
            <a:avLst/>
          </a:prstGeom>
          <a:noFill/>
          <a:ln>
            <a:noFill/>
          </a:ln>
        </p:spPr>
        <p:txBody>
          <a:bodyPr anchorCtr="0" anchor="t" bIns="91425" lIns="91425" rIns="91425" tIns="91425"/>
          <a:lstStyle>
            <a:lvl1pPr indent="493712" lvl="0" marL="382587" marR="0" rtl="0" algn="l">
              <a:lnSpc>
                <a:spcPct val="100000"/>
              </a:lnSpc>
              <a:spcBef>
                <a:spcPts val="800"/>
              </a:spcBef>
              <a:spcAft>
                <a:spcPts val="0"/>
              </a:spcAft>
              <a:buClr>
                <a:srgbClr val="000000"/>
              </a:buClr>
              <a:buSzPct val="100000"/>
              <a:buFont typeface="Arial"/>
              <a:buChar char="●"/>
              <a:defRPr b="0" i="0" sz="3200" u="none" cap="none" strike="noStrike">
                <a:solidFill>
                  <a:schemeClr val="dk1"/>
                </a:solidFill>
                <a:latin typeface="Arial"/>
                <a:ea typeface="Arial"/>
                <a:cs typeface="Arial"/>
                <a:sym typeface="Arial"/>
              </a:defRPr>
            </a:lvl1pPr>
            <a:lvl2pPr indent="423862" lvl="1" marL="731837" marR="0" rtl="0" algn="l">
              <a:lnSpc>
                <a:spcPct val="100000"/>
              </a:lnSpc>
              <a:spcBef>
                <a:spcPts val="700"/>
              </a:spcBef>
              <a:spcAft>
                <a:spcPts val="0"/>
              </a:spcAft>
              <a:buClr>
                <a:srgbClr val="000000"/>
              </a:buClr>
              <a:buSzPct val="100000"/>
              <a:buFont typeface="Arial"/>
              <a:buChar char="●"/>
              <a:defRPr b="0" i="0" sz="2800" u="none" cap="none" strike="noStrike">
                <a:solidFill>
                  <a:schemeClr val="dk1"/>
                </a:solidFill>
                <a:latin typeface="Arial"/>
                <a:ea typeface="Arial"/>
                <a:cs typeface="Arial"/>
                <a:sym typeface="Arial"/>
              </a:defRPr>
            </a:lvl2pPr>
            <a:lvl3pPr indent="379412" lvl="2" marL="1131887" marR="0" rtl="0" algn="l">
              <a:lnSpc>
                <a:spcPct val="100000"/>
              </a:lnSpc>
              <a:spcBef>
                <a:spcPts val="600"/>
              </a:spcBef>
              <a:spcAft>
                <a:spcPts val="0"/>
              </a:spcAft>
              <a:buClr>
                <a:srgbClr val="000000"/>
              </a:buClr>
              <a:buSzPct val="100000"/>
              <a:buFont typeface="Arial"/>
              <a:buChar char="●"/>
              <a:defRPr b="0" i="0" sz="2400" u="none" cap="none" strike="noStrike">
                <a:solidFill>
                  <a:schemeClr val="dk1"/>
                </a:solidFill>
                <a:latin typeface="Arial"/>
                <a:ea typeface="Arial"/>
                <a:cs typeface="Arial"/>
                <a:sym typeface="Arial"/>
              </a:defRPr>
            </a:lvl3pPr>
            <a:lvl4pPr indent="277812" lvl="3" marL="1589087"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4pPr>
            <a:lvl5pPr indent="290513" lvl="4" marL="2046286"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5pPr>
            <a:lvl6pPr indent="303212" lvl="5" marL="2503487"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6pPr>
            <a:lvl7pPr indent="303212" lvl="6" marL="2960687"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7pPr>
            <a:lvl8pPr indent="277812" lvl="7" marL="3417887"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8pPr>
            <a:lvl9pPr indent="277812" lvl="8" marL="3875087" marR="0" rtl="0" algn="l">
              <a:lnSpc>
                <a:spcPct val="100000"/>
              </a:lnSpc>
              <a:spcBef>
                <a:spcPts val="500"/>
              </a:spcBef>
              <a:spcAft>
                <a:spcPts val="0"/>
              </a:spcAft>
              <a:buClr>
                <a:srgbClr val="000000"/>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7466013" y="4757737"/>
            <a:ext cx="306300"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38" name="Shape 38"/>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419100" lvl="0" marL="34290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9050" lvl="1" marL="74295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76200" lvl="2" marL="114300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0" lvl="3" marL="16002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228600" lvl="4" marL="20574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228600" lvl="5" marL="25146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228600" lvl="6" marL="29718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228600" lvl="7" marL="342900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228600" lvl="8" marL="388620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11" name="Shape 1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228600" lvl="0" marL="342900" marR="0" rtl="0" algn="l">
              <a:lnSpc>
                <a:spcPct val="100000"/>
              </a:lnSpc>
              <a:spcBef>
                <a:spcPts val="600"/>
              </a:spcBef>
              <a:spcAft>
                <a:spcPts val="0"/>
              </a:spcAft>
              <a:buClr>
                <a:schemeClr val="dk1"/>
              </a:buClr>
              <a:buFont typeface="Arial"/>
              <a:buChar char="●"/>
              <a:defRPr b="0" i="0" sz="3000" u="none" cap="none" strike="noStrike">
                <a:solidFill>
                  <a:schemeClr val="dk1"/>
                </a:solidFill>
                <a:latin typeface="Arial"/>
                <a:ea typeface="Arial"/>
                <a:cs typeface="Arial"/>
                <a:sym typeface="Arial"/>
              </a:defRPr>
            </a:lvl1pPr>
            <a:lvl2pPr indent="171450" lvl="1" marL="742950" marR="0" rtl="0" algn="l">
              <a:lnSpc>
                <a:spcPct val="100000"/>
              </a:lnSpc>
              <a:spcBef>
                <a:spcPts val="480"/>
              </a:spcBef>
              <a:spcAft>
                <a:spcPts val="0"/>
              </a:spcAft>
              <a:buClr>
                <a:schemeClr val="dk1"/>
              </a:buClr>
              <a:buFont typeface="Courier New"/>
              <a:buChar char="o"/>
              <a:defRPr b="0" i="0" sz="2400" u="none" cap="none" strike="noStrike">
                <a:solidFill>
                  <a:schemeClr val="dk1"/>
                </a:solidFill>
                <a:latin typeface="Arial"/>
                <a:ea typeface="Arial"/>
                <a:cs typeface="Arial"/>
                <a:sym typeface="Arial"/>
              </a:defRPr>
            </a:lvl2pPr>
            <a:lvl3pPr indent="228600" lvl="2" marL="1143000" marR="0" rtl="0" algn="l">
              <a:lnSpc>
                <a:spcPct val="100000"/>
              </a:lnSpc>
              <a:spcBef>
                <a:spcPts val="480"/>
              </a:spcBef>
              <a:spcAft>
                <a:spcPts val="0"/>
              </a:spcAft>
              <a:buClr>
                <a:schemeClr val="dk1"/>
              </a:buClr>
              <a:buFont typeface="Noto Sans Symbols"/>
              <a:buChar char="▪"/>
              <a:defRPr b="0" i="0" sz="2400" u="none" cap="none" strike="noStrike">
                <a:solidFill>
                  <a:schemeClr val="dk1"/>
                </a:solidFill>
                <a:latin typeface="Arial"/>
                <a:ea typeface="Arial"/>
                <a:cs typeface="Arial"/>
                <a:sym typeface="Arial"/>
              </a:defRPr>
            </a:lvl3pPr>
            <a:lvl4pPr indent="114300" lvl="3" marL="16002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5pPr>
            <a:lvl6pPr indent="114300" lvl="5" marL="2514600" marR="0" rtl="0" algn="l">
              <a:lnSpc>
                <a:spcPct val="100000"/>
              </a:lnSpc>
              <a:spcBef>
                <a:spcPts val="360"/>
              </a:spcBef>
              <a:spcAft>
                <a:spcPts val="0"/>
              </a:spcAft>
              <a:buClr>
                <a:schemeClr val="dk1"/>
              </a:buClr>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8pPr>
            <a:lvl9pPr indent="114300" lvl="8" marL="3886200" marR="0" rtl="0" algn="l">
              <a:lnSpc>
                <a:spcPct val="100000"/>
              </a:lnSpc>
              <a:spcBef>
                <a:spcPts val="360"/>
              </a:spcBef>
              <a:spcAft>
                <a:spcPts val="0"/>
              </a:spcAft>
              <a:buClr>
                <a:schemeClr val="dk1"/>
              </a:buClr>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31" name="Shape 3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419100" lvl="0" marL="342900" marR="0" rtl="0" algn="l">
              <a:lnSpc>
                <a:spcPct val="100000"/>
              </a:lnSpc>
              <a:spcBef>
                <a:spcPts val="60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323850" lvl="1" marL="742950" marR="0" rtl="0" algn="l">
              <a:lnSpc>
                <a:spcPct val="100000"/>
              </a:lnSpc>
              <a:spcBef>
                <a:spcPts val="48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381000" lvl="2" marL="1143000" marR="0" rtl="0" algn="l">
              <a:lnSpc>
                <a:spcPct val="100000"/>
              </a:lnSpc>
              <a:spcBef>
                <a:spcPts val="48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2286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228600" lvl="4" marL="2057400" marR="0" rtl="0" algn="l">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228600" lvl="5" marL="2514600" marR="0" rtl="0" algn="l">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22860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228600" lvl="7" marL="3429000" marR="0" rtl="0" algn="l">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228600" lvl="8" marL="3886200" marR="0" rtl="0" algn="l">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8.png"/><Relationship Id="rId7"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1.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7.png"/><Relationship Id="rId5"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7.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7.png"/><Relationship Id="rId5"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6.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pic>
        <p:nvPicPr>
          <p:cNvPr id="54" name="Shape 54"/>
          <p:cNvPicPr preferRelativeResize="0"/>
          <p:nvPr/>
        </p:nvPicPr>
        <p:blipFill rotWithShape="1">
          <a:blip r:embed="rId4">
            <a:alphaModFix/>
          </a:blip>
          <a:srcRect b="0" l="0" r="0" t="0"/>
          <a:stretch/>
        </p:blipFill>
        <p:spPr>
          <a:xfrm>
            <a:off x="0" y="3702"/>
            <a:ext cx="9144000" cy="51421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cxnSp>
        <p:nvCxnSpPr>
          <p:cNvPr id="158" name="Shape 158"/>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59" name="Shape 159"/>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Annotations</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60" name="Shape 160"/>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61" name="Shape 161"/>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62" name="Shape 162"/>
          <p:cNvSpPr/>
          <p:nvPr/>
        </p:nvSpPr>
        <p:spPr>
          <a:xfrm>
            <a:off x="428600" y="1143000"/>
            <a:ext cx="8215200" cy="35166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63" name="Shape 163"/>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64" name="Shape 164"/>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65" name="Shape 165"/>
          <p:cNvSpPr/>
          <p:nvPr/>
        </p:nvSpPr>
        <p:spPr>
          <a:xfrm>
            <a:off x="5058825" y="1666250"/>
            <a:ext cx="3247500" cy="3359100"/>
          </a:xfrm>
          <a:prstGeom prst="rect">
            <a:avLst/>
          </a:prstGeom>
          <a:noFill/>
          <a:ln>
            <a:noFill/>
          </a:ln>
        </p:spPr>
        <p:txBody>
          <a:bodyPr anchorCtr="0" anchor="t" bIns="45700" lIns="91425" rIns="91425" tIns="45700">
            <a:noAutofit/>
          </a:bodyPr>
          <a:lstStyle/>
          <a:p>
            <a:pPr indent="0" lvl="0" marL="0" marR="0" rtl="0" algn="just">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The </a:t>
            </a:r>
            <a:r>
              <a:rPr b="1" lang="en-US">
                <a:solidFill>
                  <a:srgbClr val="666666"/>
                </a:solidFill>
                <a:latin typeface="Roboto Condensed"/>
                <a:ea typeface="Roboto Condensed"/>
                <a:cs typeface="Roboto Condensed"/>
                <a:sym typeface="Roboto Condensed"/>
              </a:rPr>
              <a:t>@BeforeScenario</a:t>
            </a:r>
            <a:r>
              <a:rPr lang="en-US">
                <a:solidFill>
                  <a:srgbClr val="666666"/>
                </a:solidFill>
                <a:latin typeface="Roboto Condensed"/>
                <a:ea typeface="Roboto Condensed"/>
                <a:cs typeface="Roboto Condensed"/>
                <a:sym typeface="Roboto Condensed"/>
              </a:rPr>
              <a:t> and </a:t>
            </a:r>
            <a:r>
              <a:rPr b="1" lang="en-US">
                <a:solidFill>
                  <a:srgbClr val="666666"/>
                </a:solidFill>
                <a:latin typeface="Roboto Condensed"/>
                <a:ea typeface="Roboto Condensed"/>
                <a:cs typeface="Roboto Condensed"/>
                <a:sym typeface="Roboto Condensed"/>
              </a:rPr>
              <a:t>@AfterScenario </a:t>
            </a:r>
            <a:r>
              <a:rPr lang="en-US">
                <a:solidFill>
                  <a:srgbClr val="666666"/>
                </a:solidFill>
                <a:latin typeface="Roboto Condensed"/>
                <a:ea typeface="Roboto Condensed"/>
                <a:cs typeface="Roboto Condensed"/>
                <a:sym typeface="Roboto Condensed"/>
              </a:rPr>
              <a:t>annotations allow the corresponding methods to be executed before and after each scenario</a:t>
            </a:r>
          </a:p>
        </p:txBody>
      </p:sp>
      <p:pic>
        <p:nvPicPr>
          <p:cNvPr id="166" name="Shape 166"/>
          <p:cNvPicPr preferRelativeResize="0"/>
          <p:nvPr/>
        </p:nvPicPr>
        <p:blipFill>
          <a:blip r:embed="rId6">
            <a:alphaModFix/>
          </a:blip>
          <a:stretch>
            <a:fillRect/>
          </a:stretch>
        </p:blipFill>
        <p:spPr>
          <a:xfrm>
            <a:off x="637075" y="1409375"/>
            <a:ext cx="4266675" cy="3042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cxnSp>
        <p:nvCxnSpPr>
          <p:cNvPr id="172" name="Shape 172"/>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73" name="Shape 173"/>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Annotations</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74" name="Shape 174"/>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75" name="Shape 175"/>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76" name="Shape 176"/>
          <p:cNvSpPr/>
          <p:nvPr/>
        </p:nvSpPr>
        <p:spPr>
          <a:xfrm>
            <a:off x="428600" y="1143000"/>
            <a:ext cx="8215200" cy="35166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77" name="Shape 177"/>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78" name="Shape 178"/>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79" name="Shape 179"/>
          <p:cNvSpPr/>
          <p:nvPr/>
        </p:nvSpPr>
        <p:spPr>
          <a:xfrm>
            <a:off x="5065900" y="1983750"/>
            <a:ext cx="3247500" cy="3359100"/>
          </a:xfrm>
          <a:prstGeom prst="rect">
            <a:avLst/>
          </a:prstGeom>
          <a:noFill/>
          <a:ln>
            <a:noFill/>
          </a:ln>
        </p:spPr>
        <p:txBody>
          <a:bodyPr anchorCtr="0" anchor="t" bIns="45700" lIns="91425" rIns="91425" tIns="45700">
            <a:noAutofit/>
          </a:bodyPr>
          <a:lstStyle/>
          <a:p>
            <a:pPr indent="0" lvl="0" marL="0" marR="0" rtl="0" algn="just">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The </a:t>
            </a:r>
            <a:r>
              <a:rPr b="1" lang="en-US">
                <a:solidFill>
                  <a:srgbClr val="666666"/>
                </a:solidFill>
                <a:latin typeface="Roboto Condensed"/>
                <a:ea typeface="Roboto Condensed"/>
                <a:cs typeface="Roboto Condensed"/>
                <a:sym typeface="Roboto Condensed"/>
              </a:rPr>
              <a:t>@BeforeStory</a:t>
            </a:r>
            <a:r>
              <a:rPr lang="en-US">
                <a:solidFill>
                  <a:srgbClr val="666666"/>
                </a:solidFill>
                <a:latin typeface="Roboto Condensed"/>
                <a:ea typeface="Roboto Condensed"/>
                <a:cs typeface="Roboto Condensed"/>
                <a:sym typeface="Roboto Condensed"/>
              </a:rPr>
              <a:t> and </a:t>
            </a:r>
            <a:r>
              <a:rPr b="1" lang="en-US">
                <a:solidFill>
                  <a:srgbClr val="666666"/>
                </a:solidFill>
                <a:latin typeface="Roboto Condensed"/>
                <a:ea typeface="Roboto Condensed"/>
                <a:cs typeface="Roboto Condensed"/>
                <a:sym typeface="Roboto Condensed"/>
              </a:rPr>
              <a:t>@AfterStory</a:t>
            </a:r>
            <a:r>
              <a:rPr lang="en-US">
                <a:solidFill>
                  <a:srgbClr val="666666"/>
                </a:solidFill>
                <a:latin typeface="Roboto Condensed"/>
                <a:ea typeface="Roboto Condensed"/>
                <a:cs typeface="Roboto Condensed"/>
                <a:sym typeface="Roboto Condensed"/>
              </a:rPr>
              <a:t> annotations allow the corresponding methods to be executed before and after each story, either a GivenStory or not:</a:t>
            </a:r>
          </a:p>
        </p:txBody>
      </p:sp>
      <p:pic>
        <p:nvPicPr>
          <p:cNvPr id="180" name="Shape 180"/>
          <p:cNvPicPr preferRelativeResize="0"/>
          <p:nvPr/>
        </p:nvPicPr>
        <p:blipFill>
          <a:blip r:embed="rId6">
            <a:alphaModFix/>
          </a:blip>
          <a:stretch>
            <a:fillRect/>
          </a:stretch>
        </p:blipFill>
        <p:spPr>
          <a:xfrm>
            <a:off x="1006450" y="1666250"/>
            <a:ext cx="3527449" cy="2227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cxnSp>
        <p:nvCxnSpPr>
          <p:cNvPr id="186" name="Shape 186"/>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87" name="Shape 187"/>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Parameter Injection</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88" name="Shape 188"/>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89" name="Shape 189"/>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90" name="Shape 190"/>
          <p:cNvSpPr/>
          <p:nvPr/>
        </p:nvSpPr>
        <p:spPr>
          <a:xfrm>
            <a:off x="428600" y="952500"/>
            <a:ext cx="8215200" cy="35664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91" name="Shape 191"/>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92" name="Shape 192"/>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93" name="Shape 193"/>
          <p:cNvSpPr/>
          <p:nvPr/>
        </p:nvSpPr>
        <p:spPr>
          <a:xfrm>
            <a:off x="797275" y="824900"/>
            <a:ext cx="7549500" cy="3927900"/>
          </a:xfrm>
          <a:prstGeom prst="rect">
            <a:avLst/>
          </a:prstGeom>
          <a:noFill/>
          <a:ln>
            <a:noFill/>
          </a:ln>
        </p:spPr>
        <p:txBody>
          <a:bodyPr anchorCtr="0" anchor="t" bIns="45700" lIns="91425" rIns="91425" tIns="45700">
            <a:noAutofit/>
          </a:bodyPr>
          <a:lstStyle/>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Given a step in the story:</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Arguments "STK1" and "10.0" are matched to the first and second method parameters of the Java method:</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Or we can express named parameters, one mechanism is to use annotations:</a:t>
            </a:r>
          </a:p>
        </p:txBody>
      </p:sp>
      <p:pic>
        <p:nvPicPr>
          <p:cNvPr id="194" name="Shape 194"/>
          <p:cNvPicPr preferRelativeResize="0"/>
          <p:nvPr/>
        </p:nvPicPr>
        <p:blipFill>
          <a:blip r:embed="rId6">
            <a:alphaModFix/>
          </a:blip>
          <a:stretch>
            <a:fillRect/>
          </a:stretch>
        </p:blipFill>
        <p:spPr>
          <a:xfrm>
            <a:off x="2856450" y="1622775"/>
            <a:ext cx="3359499" cy="177750"/>
          </a:xfrm>
          <a:prstGeom prst="rect">
            <a:avLst/>
          </a:prstGeom>
          <a:noFill/>
          <a:ln>
            <a:noFill/>
          </a:ln>
        </p:spPr>
      </p:pic>
      <p:pic>
        <p:nvPicPr>
          <p:cNvPr id="195" name="Shape 195"/>
          <p:cNvPicPr preferRelativeResize="0"/>
          <p:nvPr/>
        </p:nvPicPr>
        <p:blipFill>
          <a:blip r:embed="rId7">
            <a:alphaModFix/>
          </a:blip>
          <a:stretch>
            <a:fillRect/>
          </a:stretch>
        </p:blipFill>
        <p:spPr>
          <a:xfrm>
            <a:off x="2724512" y="2700472"/>
            <a:ext cx="3623374" cy="520949"/>
          </a:xfrm>
          <a:prstGeom prst="rect">
            <a:avLst/>
          </a:prstGeom>
          <a:noFill/>
          <a:ln>
            <a:noFill/>
          </a:ln>
        </p:spPr>
      </p:pic>
      <p:pic>
        <p:nvPicPr>
          <p:cNvPr id="196" name="Shape 196"/>
          <p:cNvPicPr preferRelativeResize="0"/>
          <p:nvPr/>
        </p:nvPicPr>
        <p:blipFill>
          <a:blip r:embed="rId8">
            <a:alphaModFix/>
          </a:blip>
          <a:stretch>
            <a:fillRect/>
          </a:stretch>
        </p:blipFill>
        <p:spPr>
          <a:xfrm>
            <a:off x="2316346" y="3823699"/>
            <a:ext cx="4759917" cy="52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cxnSp>
        <p:nvCxnSpPr>
          <p:cNvPr id="202" name="Shape 202"/>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203" name="Shape 203"/>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Composite Steps</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204" name="Shape 204"/>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205" name="Shape 205"/>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206" name="Shape 206"/>
          <p:cNvSpPr/>
          <p:nvPr/>
        </p:nvSpPr>
        <p:spPr>
          <a:xfrm>
            <a:off x="428600" y="952500"/>
            <a:ext cx="8215200" cy="35664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207" name="Shape 207"/>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208" name="Shape 208"/>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209" name="Shape 209"/>
          <p:cNvSpPr/>
          <p:nvPr/>
        </p:nvSpPr>
        <p:spPr>
          <a:xfrm>
            <a:off x="797275" y="824900"/>
            <a:ext cx="7549500" cy="3927900"/>
          </a:xfrm>
          <a:prstGeom prst="rect">
            <a:avLst/>
          </a:prstGeom>
          <a:noFill/>
          <a:ln>
            <a:noFill/>
          </a:ln>
        </p:spPr>
        <p:txBody>
          <a:bodyPr anchorCtr="0" anchor="t" bIns="45700" lIns="91425" rIns="91425" tIns="45700">
            <a:noAutofit/>
          </a:bodyPr>
          <a:lstStyle/>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Given the following steps:</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Now we want to define a composite step that takes both parameters (customer and product) and executes the two "composed" steps:</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We can generate a composite step:</a:t>
            </a:r>
          </a:p>
        </p:txBody>
      </p:sp>
      <p:pic>
        <p:nvPicPr>
          <p:cNvPr id="210" name="Shape 210"/>
          <p:cNvPicPr preferRelativeResize="0"/>
          <p:nvPr/>
        </p:nvPicPr>
        <p:blipFill>
          <a:blip r:embed="rId6">
            <a:alphaModFix/>
          </a:blip>
          <a:stretch>
            <a:fillRect/>
          </a:stretch>
        </p:blipFill>
        <p:spPr>
          <a:xfrm>
            <a:off x="2972475" y="1299600"/>
            <a:ext cx="3447674" cy="788824"/>
          </a:xfrm>
          <a:prstGeom prst="rect">
            <a:avLst/>
          </a:prstGeom>
          <a:noFill/>
          <a:ln>
            <a:noFill/>
          </a:ln>
        </p:spPr>
      </p:pic>
      <p:pic>
        <p:nvPicPr>
          <p:cNvPr id="211" name="Shape 211"/>
          <p:cNvPicPr preferRelativeResize="0"/>
          <p:nvPr/>
        </p:nvPicPr>
        <p:blipFill>
          <a:blip r:embed="rId7">
            <a:alphaModFix/>
          </a:blip>
          <a:stretch>
            <a:fillRect/>
          </a:stretch>
        </p:blipFill>
        <p:spPr>
          <a:xfrm>
            <a:off x="3496537" y="3102175"/>
            <a:ext cx="2399525" cy="150449"/>
          </a:xfrm>
          <a:prstGeom prst="rect">
            <a:avLst/>
          </a:prstGeom>
          <a:noFill/>
          <a:ln>
            <a:noFill/>
          </a:ln>
        </p:spPr>
      </p:pic>
      <p:pic>
        <p:nvPicPr>
          <p:cNvPr id="212" name="Shape 212"/>
          <p:cNvPicPr preferRelativeResize="0"/>
          <p:nvPr/>
        </p:nvPicPr>
        <p:blipFill>
          <a:blip r:embed="rId8">
            <a:alphaModFix/>
          </a:blip>
          <a:stretch>
            <a:fillRect/>
          </a:stretch>
        </p:blipFill>
        <p:spPr>
          <a:xfrm>
            <a:off x="1345459" y="3672475"/>
            <a:ext cx="6701678" cy="78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cxnSp>
        <p:nvCxnSpPr>
          <p:cNvPr id="218" name="Shape 218"/>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219" name="Shape 219"/>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Parameterized Scenarios</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220" name="Shape 220"/>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221" name="Shape 221"/>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222" name="Shape 222"/>
          <p:cNvSpPr/>
          <p:nvPr/>
        </p:nvSpPr>
        <p:spPr>
          <a:xfrm>
            <a:off x="428600" y="1389950"/>
            <a:ext cx="8215200" cy="28221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223" name="Shape 223"/>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224" name="Shape 224"/>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225" name="Shape 225"/>
          <p:cNvSpPr/>
          <p:nvPr/>
        </p:nvSpPr>
        <p:spPr>
          <a:xfrm>
            <a:off x="835087" y="824900"/>
            <a:ext cx="7549500" cy="3927900"/>
          </a:xfrm>
          <a:prstGeom prst="rect">
            <a:avLst/>
          </a:prstGeom>
          <a:noFill/>
          <a:ln>
            <a:noFill/>
          </a:ln>
        </p:spPr>
        <p:txBody>
          <a:bodyPr anchorCtr="0" anchor="t" bIns="45700" lIns="91425" rIns="91425" tIns="45700">
            <a:noAutofit/>
          </a:bodyPr>
          <a:lstStyle/>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Given the following story:</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We can iterate the scenario with this:</a:t>
            </a:r>
          </a:p>
        </p:txBody>
      </p:sp>
      <p:pic>
        <p:nvPicPr>
          <p:cNvPr id="226" name="Shape 226"/>
          <p:cNvPicPr preferRelativeResize="0"/>
          <p:nvPr/>
        </p:nvPicPr>
        <p:blipFill>
          <a:blip r:embed="rId6">
            <a:alphaModFix/>
          </a:blip>
          <a:stretch>
            <a:fillRect/>
          </a:stretch>
        </p:blipFill>
        <p:spPr>
          <a:xfrm>
            <a:off x="3238499" y="2981449"/>
            <a:ext cx="2154250" cy="842349"/>
          </a:xfrm>
          <a:prstGeom prst="rect">
            <a:avLst/>
          </a:prstGeom>
          <a:noFill/>
          <a:ln>
            <a:noFill/>
          </a:ln>
        </p:spPr>
      </p:pic>
      <p:pic>
        <p:nvPicPr>
          <p:cNvPr id="227" name="Shape 227"/>
          <p:cNvPicPr preferRelativeResize="0"/>
          <p:nvPr/>
        </p:nvPicPr>
        <p:blipFill>
          <a:blip r:embed="rId7">
            <a:alphaModFix/>
          </a:blip>
          <a:stretch>
            <a:fillRect/>
          </a:stretch>
        </p:blipFill>
        <p:spPr>
          <a:xfrm>
            <a:off x="2581571" y="2070800"/>
            <a:ext cx="4384686" cy="467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pic>
        <p:nvPicPr>
          <p:cNvPr id="233" name="Shape 233"/>
          <p:cNvPicPr preferRelativeResize="0"/>
          <p:nvPr/>
        </p:nvPicPr>
        <p:blipFill rotWithShape="1">
          <a:blip r:embed="rId4">
            <a:alphaModFix/>
          </a:blip>
          <a:srcRect b="0" l="0" r="0" t="0"/>
          <a:stretch/>
        </p:blipFill>
        <p:spPr>
          <a:xfrm>
            <a:off x="0" y="655"/>
            <a:ext cx="9144000" cy="5142188"/>
          </a:xfrm>
          <a:prstGeom prst="rect">
            <a:avLst/>
          </a:prstGeom>
          <a:noFill/>
          <a:ln>
            <a:noFill/>
          </a:ln>
        </p:spPr>
      </p:pic>
      <p:sp>
        <p:nvSpPr>
          <p:cNvPr id="234" name="Shape 234"/>
          <p:cNvSpPr txBox="1"/>
          <p:nvPr/>
        </p:nvSpPr>
        <p:spPr>
          <a:xfrm>
            <a:off x="7055025" y="2327850"/>
            <a:ext cx="1976700" cy="487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lang="en-US" sz="3000">
                <a:solidFill>
                  <a:srgbClr val="666666"/>
                </a:solidFill>
                <a:latin typeface="Roboto Condensed"/>
                <a:ea typeface="Roboto Condensed"/>
                <a:cs typeface="Roboto Condensed"/>
                <a:sym typeface="Roboto Condense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rotWithShape="1">
          <a:blip r:embed="rId3">
            <a:alphaModFix/>
          </a:blip>
          <a:srcRect b="0" l="0" r="0" t="0"/>
          <a:stretch/>
        </p:blipFill>
        <p:spPr>
          <a:xfrm>
            <a:off x="6224237" y="3830462"/>
            <a:ext cx="2466974" cy="971550"/>
          </a:xfrm>
          <a:prstGeom prst="rect">
            <a:avLst/>
          </a:prstGeom>
          <a:noFill/>
          <a:ln>
            <a:noFill/>
          </a:ln>
        </p:spPr>
      </p:pic>
      <p:sp>
        <p:nvSpPr>
          <p:cNvPr id="60" name="Shape 60"/>
          <p:cNvSpPr/>
          <p:nvPr/>
        </p:nvSpPr>
        <p:spPr>
          <a:xfrm>
            <a:off x="0" y="2975"/>
            <a:ext cx="9156600" cy="3549298"/>
          </a:xfrm>
          <a:prstGeom prst="rect">
            <a:avLst/>
          </a:prstGeom>
          <a:solidFill>
            <a:srgbClr val="B7B7B7"/>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1" name="Shape 61"/>
          <p:cNvCxnSpPr/>
          <p:nvPr/>
        </p:nvCxnSpPr>
        <p:spPr>
          <a:xfrm flipH="1" rot="10800000">
            <a:off x="2172300" y="1518474"/>
            <a:ext cx="4799397" cy="690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nvSpPr>
        <p:spPr>
          <a:xfrm>
            <a:off x="2018075" y="1442275"/>
            <a:ext cx="5170500" cy="457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1"/>
              </a:buClr>
              <a:buSzPct val="25000"/>
              <a:buFont typeface="Roboto Condensed"/>
              <a:buNone/>
            </a:pPr>
            <a:r>
              <a:rPr b="1" lang="en-US" sz="4400">
                <a:solidFill>
                  <a:schemeClr val="lt1"/>
                </a:solidFill>
                <a:latin typeface="Roboto Condensed"/>
                <a:ea typeface="Roboto Condensed"/>
                <a:cs typeface="Roboto Condensed"/>
                <a:sym typeface="Roboto Condensed"/>
              </a:rPr>
              <a:t>JBehave</a:t>
            </a:r>
          </a:p>
          <a:p>
            <a:pPr indent="0" lvl="0" marL="0" marR="0" rtl="0" algn="ctr">
              <a:lnSpc>
                <a:spcPct val="100000"/>
              </a:lnSpc>
              <a:spcBef>
                <a:spcPts val="0"/>
              </a:spcBef>
              <a:spcAft>
                <a:spcPts val="0"/>
              </a:spcAft>
              <a:buClr>
                <a:schemeClr val="lt1"/>
              </a:buClr>
              <a:buSzPct val="25000"/>
              <a:buFont typeface="Roboto Condensed"/>
              <a:buNone/>
            </a:pPr>
            <a:r>
              <a:rPr b="1" lang="en-US" sz="4400">
                <a:solidFill>
                  <a:schemeClr val="lt1"/>
                </a:solidFill>
                <a:latin typeface="Roboto Condensed"/>
                <a:ea typeface="Roboto Condensed"/>
                <a:cs typeface="Roboto Condensed"/>
                <a:sym typeface="Roboto Condensed"/>
              </a:rPr>
              <a:t>Training</a:t>
            </a:r>
          </a:p>
          <a:p>
            <a:pPr indent="0" lvl="0" marL="0" marR="0" rtl="0" algn="l">
              <a:lnSpc>
                <a:spcPct val="100000"/>
              </a:lnSpc>
              <a:spcBef>
                <a:spcPts val="0"/>
              </a:spcBef>
              <a:spcAft>
                <a:spcPts val="0"/>
              </a:spcAft>
              <a:buClr>
                <a:schemeClr val="lt1"/>
              </a:buClr>
              <a:buFont typeface="Roboto Condensed"/>
              <a:buNone/>
            </a:pPr>
            <a:r>
              <a:t/>
            </a:r>
            <a:endParaRPr/>
          </a:p>
        </p:txBody>
      </p:sp>
      <p:pic>
        <p:nvPicPr>
          <p:cNvPr id="63" name="Shape 63"/>
          <p:cNvPicPr preferRelativeResize="0"/>
          <p:nvPr/>
        </p:nvPicPr>
        <p:blipFill rotWithShape="1">
          <a:blip r:embed="rId4">
            <a:alphaModFix/>
          </a:blip>
          <a:srcRect b="0" l="0" r="0" t="0"/>
          <a:stretch/>
        </p:blipFill>
        <p:spPr>
          <a:xfrm>
            <a:off x="0" y="3492000"/>
            <a:ext cx="9156598" cy="4952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cxnSp>
        <p:nvCxnSpPr>
          <p:cNvPr id="69" name="Shape 69"/>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70" name="Shape 70"/>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Behaviour Driven Development</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71" name="Shape 71"/>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72" name="Shape 72"/>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73" name="Shape 73"/>
          <p:cNvSpPr/>
          <p:nvPr/>
        </p:nvSpPr>
        <p:spPr>
          <a:xfrm>
            <a:off x="759900" y="1354674"/>
            <a:ext cx="7616100" cy="26598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74" name="Shape 74"/>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75" name="Shape 75"/>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76" name="Shape 76"/>
          <p:cNvSpPr/>
          <p:nvPr/>
        </p:nvSpPr>
        <p:spPr>
          <a:xfrm>
            <a:off x="994825" y="967925"/>
            <a:ext cx="7143900" cy="3849000"/>
          </a:xfrm>
          <a:prstGeom prst="rect">
            <a:avLst/>
          </a:prstGeom>
          <a:noFill/>
          <a:ln>
            <a:noFill/>
          </a:ln>
        </p:spPr>
        <p:txBody>
          <a:bodyPr anchorCtr="0" anchor="t" bIns="45700" lIns="91425" rIns="91425" tIns="45700">
            <a:noAutofit/>
          </a:bodyPr>
          <a:lstStyle/>
          <a:p>
            <a:pPr lvl="0" marR="0" rtl="0" algn="just">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just">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just">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BDD is a process designed to aid the management and the delivery of software development projects by improving communication between engineers and business professionals. In so doing, BDD ensures all development projects remain focused on delivering what the business actually needs while meeting all requirements of the user.</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cxnSp>
        <p:nvCxnSpPr>
          <p:cNvPr id="82" name="Shape 82"/>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83" name="Shape 83"/>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Behaviour Driven Development</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84" name="Shape 84"/>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86" name="Shape 86"/>
          <p:cNvSpPr/>
          <p:nvPr/>
        </p:nvSpPr>
        <p:spPr>
          <a:xfrm>
            <a:off x="759900" y="853725"/>
            <a:ext cx="7616100" cy="35595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pic>
        <p:nvPicPr>
          <p:cNvPr id="87" name="Shape 87"/>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88" name="Shape 88"/>
          <p:cNvSpPr/>
          <p:nvPr/>
        </p:nvSpPr>
        <p:spPr>
          <a:xfrm>
            <a:off x="888250" y="675625"/>
            <a:ext cx="7239900" cy="4213500"/>
          </a:xfrm>
          <a:prstGeom prst="rect">
            <a:avLst/>
          </a:prstGeom>
          <a:noFill/>
          <a:ln>
            <a:noFill/>
          </a:ln>
        </p:spPr>
        <p:txBody>
          <a:bodyPr anchorCtr="0" anchor="t" bIns="45700" lIns="91425" rIns="91425" tIns="45700">
            <a:noAutofit/>
          </a:bodyPr>
          <a:lstStyle/>
          <a:p>
            <a:pPr lvl="0" marR="0" rtl="0" algn="just">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Establishing the goals of different stakeholders required for a vision to be implemented.</a:t>
            </a: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Drawing out features which will achieve those goals using feature injection.</a:t>
            </a: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Involving stakeholders in the implementation process through outside–in software development.</a:t>
            </a: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Using examples to describe the behavior of the application, or of units of code</a:t>
            </a:r>
            <a:br>
              <a:rPr lang="en-US" sz="1200">
                <a:solidFill>
                  <a:srgbClr val="666666"/>
                </a:solidFill>
                <a:latin typeface="Roboto Condensed"/>
                <a:ea typeface="Roboto Condensed"/>
                <a:cs typeface="Roboto Condensed"/>
                <a:sym typeface="Roboto Condensed"/>
              </a:rPr>
            </a:br>
            <a:r>
              <a:rPr lang="en-US" sz="1200">
                <a:solidFill>
                  <a:srgbClr val="666666"/>
                </a:solidFill>
                <a:latin typeface="Roboto Condensed"/>
                <a:ea typeface="Roboto Condensed"/>
                <a:cs typeface="Roboto Condensed"/>
                <a:sym typeface="Roboto Condensed"/>
              </a:rPr>
              <a:t>Automating those examples to provide quick feedback and regression testing. </a:t>
            </a: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Using ‘should’ when describing the behavior of software to help clarify responsibility and allow the software’s functionality to be questioned. </a:t>
            </a:r>
          </a:p>
          <a:p>
            <a:pPr indent="-304800" lvl="0" marL="457200" marR="0" rtl="0" algn="just">
              <a:lnSpc>
                <a:spcPct val="200000"/>
              </a:lnSpc>
              <a:spcBef>
                <a:spcPts val="0"/>
              </a:spcBef>
              <a:spcAft>
                <a:spcPts val="0"/>
              </a:spcAft>
              <a:buClr>
                <a:srgbClr val="666666"/>
              </a:buClr>
              <a:buSzPct val="100000"/>
              <a:buFont typeface="Roboto Condensed"/>
              <a:buChar char="●"/>
            </a:pPr>
            <a:r>
              <a:rPr lang="en-US" sz="1200">
                <a:solidFill>
                  <a:srgbClr val="666666"/>
                </a:solidFill>
                <a:latin typeface="Roboto Condensed"/>
                <a:ea typeface="Roboto Condensed"/>
                <a:cs typeface="Roboto Condensed"/>
                <a:sym typeface="Roboto Condensed"/>
              </a:rPr>
              <a:t>Using ‘ensure’ when describing responsibilities of software to differentiate outcomes in the scope of the code in question from side-effects of other elements of code.</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cxnSp>
        <p:nvCxnSpPr>
          <p:cNvPr id="94" name="Shape 94"/>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95" name="Shape 95"/>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Gherkin language</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96" name="Shape 96"/>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97" name="Shape 97"/>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98" name="Shape 98"/>
          <p:cNvSpPr/>
          <p:nvPr/>
        </p:nvSpPr>
        <p:spPr>
          <a:xfrm>
            <a:off x="759900" y="814837"/>
            <a:ext cx="7616100" cy="36303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pic>
        <p:nvPicPr>
          <p:cNvPr id="99" name="Shape 99"/>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00" name="Shape 100"/>
          <p:cNvSpPr/>
          <p:nvPr/>
        </p:nvSpPr>
        <p:spPr>
          <a:xfrm>
            <a:off x="989575" y="549525"/>
            <a:ext cx="7154400" cy="3860100"/>
          </a:xfrm>
          <a:prstGeom prst="rect">
            <a:avLst/>
          </a:prstGeom>
          <a:noFill/>
          <a:ln>
            <a:noFill/>
          </a:ln>
        </p:spPr>
        <p:txBody>
          <a:bodyPr anchorCtr="0" anchor="t" bIns="45700" lIns="91425" rIns="91425" tIns="45700">
            <a:noAutofit/>
          </a:bodyPr>
          <a:lstStyle/>
          <a:p>
            <a:pPr lvl="0" marR="0" rtl="0" algn="just">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just">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Gherkin is a Business Readable, Domain Specific Language created especially for behavior descriptions. It gives you the ability to remove logic details from behavior tests.</a:t>
            </a:r>
          </a:p>
          <a:p>
            <a:pPr indent="-69850" lvl="0" marL="1828800" rtl="0">
              <a:lnSpc>
                <a:spcPct val="122727"/>
              </a:lnSpc>
              <a:spcBef>
                <a:spcPts val="1100"/>
              </a:spcBef>
              <a:spcAft>
                <a:spcPts val="1100"/>
              </a:spcAft>
              <a:buClr>
                <a:schemeClr val="dk1"/>
              </a:buClr>
              <a:buSzPct val="137500"/>
              <a:buFont typeface="Arial"/>
              <a:buNone/>
            </a:pPr>
            <a:r>
              <a:rPr b="1" lang="en-US" sz="800">
                <a:solidFill>
                  <a:srgbClr val="666666"/>
                </a:solidFill>
                <a:latin typeface="Verdana"/>
                <a:ea typeface="Verdana"/>
                <a:cs typeface="Verdana"/>
                <a:sym typeface="Verdana"/>
              </a:rPr>
              <a:t>Feature:</a:t>
            </a:r>
            <a:r>
              <a:rPr lang="en-US" sz="800">
                <a:solidFill>
                  <a:srgbClr val="666666"/>
                </a:solidFill>
                <a:latin typeface="Verdana"/>
                <a:ea typeface="Verdana"/>
                <a:cs typeface="Verdana"/>
                <a:sym typeface="Verdana"/>
              </a:rPr>
              <a:t> Some terse yet descriptive text of what is desired</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In order to realize a named business value</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As an explicit system actor</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I want to gain some beneficial outcome which furthers the goal</a:t>
            </a:r>
            <a:br>
              <a:rPr lang="en-US" sz="800">
                <a:solidFill>
                  <a:srgbClr val="666666"/>
                </a:solidFill>
                <a:latin typeface="Verdana"/>
                <a:ea typeface="Verdana"/>
                <a:cs typeface="Verdana"/>
                <a:sym typeface="Verdana"/>
              </a:rPr>
            </a:b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Scenario:</a:t>
            </a:r>
            <a:r>
              <a:rPr lang="en-US" sz="800">
                <a:solidFill>
                  <a:srgbClr val="666666"/>
                </a:solidFill>
                <a:latin typeface="Verdana"/>
                <a:ea typeface="Verdana"/>
                <a:cs typeface="Verdana"/>
                <a:sym typeface="Verdana"/>
              </a:rPr>
              <a:t> Some determinable business situation</a:t>
            </a:r>
            <a:br>
              <a:rPr lang="en-US" sz="800">
                <a:solidFill>
                  <a:srgbClr val="666666"/>
                </a:solidFill>
                <a:latin typeface="Verdana"/>
                <a:ea typeface="Verdana"/>
                <a:cs typeface="Verdana"/>
                <a:sym typeface="Verdana"/>
              </a:rPr>
            </a:br>
            <a:r>
              <a:rPr b="1" lang="en-US" sz="800">
                <a:solidFill>
                  <a:srgbClr val="666666"/>
                </a:solidFill>
                <a:latin typeface="Verdana"/>
                <a:ea typeface="Verdana"/>
                <a:cs typeface="Verdana"/>
                <a:sym typeface="Verdana"/>
              </a:rPr>
              <a:t>    Given </a:t>
            </a:r>
            <a:r>
              <a:rPr lang="en-US" sz="800">
                <a:solidFill>
                  <a:srgbClr val="666666"/>
                </a:solidFill>
                <a:latin typeface="Verdana"/>
                <a:ea typeface="Verdana"/>
                <a:cs typeface="Verdana"/>
                <a:sym typeface="Verdana"/>
              </a:rPr>
              <a:t>some precondition</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And </a:t>
            </a:r>
            <a:r>
              <a:rPr lang="en-US" sz="800">
                <a:solidFill>
                  <a:srgbClr val="666666"/>
                </a:solidFill>
                <a:latin typeface="Verdana"/>
                <a:ea typeface="Verdana"/>
                <a:cs typeface="Verdana"/>
                <a:sym typeface="Verdana"/>
              </a:rPr>
              <a:t>some other precondition</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When </a:t>
            </a:r>
            <a:r>
              <a:rPr lang="en-US" sz="800">
                <a:solidFill>
                  <a:srgbClr val="666666"/>
                </a:solidFill>
                <a:latin typeface="Verdana"/>
                <a:ea typeface="Verdana"/>
                <a:cs typeface="Verdana"/>
                <a:sym typeface="Verdana"/>
              </a:rPr>
              <a:t>some action by the actor</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And </a:t>
            </a:r>
            <a:r>
              <a:rPr lang="en-US" sz="800">
                <a:solidFill>
                  <a:srgbClr val="666666"/>
                </a:solidFill>
                <a:latin typeface="Verdana"/>
                <a:ea typeface="Verdana"/>
                <a:cs typeface="Verdana"/>
                <a:sym typeface="Verdana"/>
              </a:rPr>
              <a:t>some other action</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And </a:t>
            </a:r>
            <a:r>
              <a:rPr lang="en-US" sz="800">
                <a:solidFill>
                  <a:srgbClr val="666666"/>
                </a:solidFill>
                <a:latin typeface="Verdana"/>
                <a:ea typeface="Verdana"/>
                <a:cs typeface="Verdana"/>
                <a:sym typeface="Verdana"/>
              </a:rPr>
              <a:t>yet another action</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Then </a:t>
            </a:r>
            <a:r>
              <a:rPr lang="en-US" sz="800">
                <a:solidFill>
                  <a:srgbClr val="666666"/>
                </a:solidFill>
                <a:latin typeface="Verdana"/>
                <a:ea typeface="Verdana"/>
                <a:cs typeface="Verdana"/>
                <a:sym typeface="Verdana"/>
              </a:rPr>
              <a:t>some testable outcome is achieved</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And </a:t>
            </a:r>
            <a:r>
              <a:rPr lang="en-US" sz="800">
                <a:solidFill>
                  <a:srgbClr val="666666"/>
                </a:solidFill>
                <a:latin typeface="Verdana"/>
                <a:ea typeface="Verdana"/>
                <a:cs typeface="Verdana"/>
                <a:sym typeface="Verdana"/>
              </a:rPr>
              <a:t>something else we can check happens too</a:t>
            </a:r>
            <a:br>
              <a:rPr lang="en-US" sz="800">
                <a:solidFill>
                  <a:srgbClr val="666666"/>
                </a:solidFill>
                <a:latin typeface="Verdana"/>
                <a:ea typeface="Verdana"/>
                <a:cs typeface="Verdana"/>
                <a:sym typeface="Verdana"/>
              </a:rPr>
            </a:b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r>
              <a:rPr b="1" lang="en-US" sz="800">
                <a:solidFill>
                  <a:srgbClr val="666666"/>
                </a:solidFill>
                <a:latin typeface="Verdana"/>
                <a:ea typeface="Verdana"/>
                <a:cs typeface="Verdana"/>
                <a:sym typeface="Verdana"/>
              </a:rPr>
              <a:t>Scenario:</a:t>
            </a:r>
            <a:r>
              <a:rPr lang="en-US" sz="800">
                <a:solidFill>
                  <a:srgbClr val="666666"/>
                </a:solidFill>
                <a:latin typeface="Verdana"/>
                <a:ea typeface="Verdana"/>
                <a:cs typeface="Verdana"/>
                <a:sym typeface="Verdana"/>
              </a:rPr>
              <a:t> A different situation</a:t>
            </a:r>
            <a:br>
              <a:rPr lang="en-US" sz="800">
                <a:solidFill>
                  <a:srgbClr val="666666"/>
                </a:solidFill>
                <a:latin typeface="Verdana"/>
                <a:ea typeface="Verdana"/>
                <a:cs typeface="Verdana"/>
                <a:sym typeface="Verdana"/>
              </a:rPr>
            </a:br>
            <a:r>
              <a:rPr lang="en-US" sz="800">
                <a:solidFill>
                  <a:srgbClr val="666666"/>
                </a:solidFill>
                <a:latin typeface="Verdana"/>
                <a:ea typeface="Verdana"/>
                <a:cs typeface="Verdana"/>
                <a:sym typeface="Verdana"/>
              </a:rPr>
              <a:t>      …</a:t>
            </a:r>
          </a:p>
          <a:p>
            <a:pPr lvl="0" marR="0" rtl="0" algn="just">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		</a:t>
            </a: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cxnSp>
        <p:nvCxnSpPr>
          <p:cNvPr id="106" name="Shape 106"/>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07" name="Shape 107"/>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JBehave</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08" name="Shape 108"/>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09" name="Shape 109"/>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10" name="Shape 110"/>
          <p:cNvSpPr/>
          <p:nvPr/>
        </p:nvSpPr>
        <p:spPr>
          <a:xfrm>
            <a:off x="428600" y="731575"/>
            <a:ext cx="8215200" cy="39279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11" name="Shape 111"/>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12" name="Shape 112"/>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13" name="Shape 113"/>
          <p:cNvSpPr/>
          <p:nvPr/>
        </p:nvSpPr>
        <p:spPr>
          <a:xfrm>
            <a:off x="703700" y="824900"/>
            <a:ext cx="7736700" cy="3584400"/>
          </a:xfrm>
          <a:prstGeom prst="rect">
            <a:avLst/>
          </a:prstGeom>
          <a:noFill/>
          <a:ln>
            <a:noFill/>
          </a:ln>
        </p:spPr>
        <p:txBody>
          <a:bodyPr anchorCtr="0" anchor="t" bIns="45700" lIns="91425" rIns="91425" tIns="45700">
            <a:noAutofit/>
          </a:bodyPr>
          <a:lstStyle/>
          <a:p>
            <a:pPr lvl="0" marR="0" rtl="0" algn="l">
              <a:lnSpc>
                <a:spcPct val="200000"/>
              </a:lnSpc>
              <a:spcBef>
                <a:spcPts val="0"/>
              </a:spcBef>
              <a:spcAft>
                <a:spcPts val="0"/>
              </a:spcAft>
              <a:buNone/>
            </a:pPr>
            <a:r>
              <a:rPr lang="en-US">
                <a:solidFill>
                  <a:srgbClr val="666666"/>
                </a:solidFill>
                <a:latin typeface="Roboto Condensed"/>
                <a:ea typeface="Roboto Condensed"/>
                <a:cs typeface="Roboto Condensed"/>
                <a:sym typeface="Roboto Condensed"/>
              </a:rPr>
              <a:t>JBehave is a </a:t>
            </a:r>
            <a:r>
              <a:rPr lang="en-US">
                <a:solidFill>
                  <a:srgbClr val="666666"/>
                </a:solidFill>
                <a:latin typeface="Roboto Condensed"/>
                <a:ea typeface="Roboto Condensed"/>
                <a:cs typeface="Roboto Condensed"/>
                <a:sym typeface="Roboto Condensed"/>
              </a:rPr>
              <a:t>f</a:t>
            </a:r>
            <a:r>
              <a:rPr lang="en-US">
                <a:solidFill>
                  <a:srgbClr val="666666"/>
                </a:solidFill>
                <a:latin typeface="Roboto Condensed"/>
                <a:ea typeface="Roboto Condensed"/>
                <a:cs typeface="Roboto Condensed"/>
                <a:sym typeface="Roboto Condensed"/>
              </a:rPr>
              <a:t>ramework for Behaviour-Driven Development (BDD). It shifts the vocabulary from being test-based to behaviour-based, and position</a:t>
            </a:r>
            <a:r>
              <a:rPr lang="en-US">
                <a:solidFill>
                  <a:srgbClr val="666666"/>
                </a:solidFill>
                <a:latin typeface="Roboto Condensed"/>
                <a:ea typeface="Roboto Condensed"/>
                <a:cs typeface="Roboto Condensed"/>
                <a:sym typeface="Roboto Condensed"/>
              </a:rPr>
              <a:t>s</a:t>
            </a:r>
            <a:r>
              <a:rPr lang="en-US">
                <a:solidFill>
                  <a:srgbClr val="666666"/>
                </a:solidFill>
                <a:latin typeface="Roboto Condensed"/>
                <a:ea typeface="Roboto Condensed"/>
                <a:cs typeface="Roboto Condensed"/>
                <a:sym typeface="Roboto Condensed"/>
              </a:rPr>
              <a:t> itself as a design philosophy.</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Users can specify and run text-based user stories, which allows "out-in" development.</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User stories can be written in JBehave syntax or Gherkin syntax.</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User stories can be specified as classpath resources or external URL-based resources.</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User stories can be executed concurrently, specifying the number of concurrent threads.</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User stories can be documented via generic user-defined meta information that allows easy story filtering and organisation into story maps.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cxnSp>
        <p:nvCxnSpPr>
          <p:cNvPr id="119" name="Shape 119"/>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20" name="Shape 120"/>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JBehave</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21" name="Shape 121"/>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22" name="Shape 122"/>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23" name="Shape 123"/>
          <p:cNvSpPr/>
          <p:nvPr/>
        </p:nvSpPr>
        <p:spPr>
          <a:xfrm>
            <a:off x="428600" y="731575"/>
            <a:ext cx="8215200" cy="39279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24" name="Shape 124"/>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25" name="Shape 125"/>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26" name="Shape 126"/>
          <p:cNvSpPr/>
          <p:nvPr/>
        </p:nvSpPr>
        <p:spPr>
          <a:xfrm>
            <a:off x="534400" y="824900"/>
            <a:ext cx="7905900" cy="3927900"/>
          </a:xfrm>
          <a:prstGeom prst="rect">
            <a:avLst/>
          </a:prstGeom>
          <a:noFill/>
          <a:ln>
            <a:noFill/>
          </a:ln>
        </p:spPr>
        <p:txBody>
          <a:bodyPr anchorCtr="0" anchor="t" bIns="45700" lIns="91425" rIns="91425" tIns="45700">
            <a:noAutofit/>
          </a:bodyPr>
          <a:lstStyle/>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Annotation-based configuration and Steps class specifications</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Extensible story reporting: outputs stories executed in different human-readable file-based formats (HTML, TXT, XML). Fully style-able view.</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Story cross reference report format in JSON and XML, consumable by external applications.</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Auto-generation of pending steps so the build is not broken by a missing step, but has option to configure breaking build for pending steps.</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IDE integration: stories can be run as JUnit tests or other annotation-based unit test frameworks, providing easy integration with your favourite IDE.</a:t>
            </a:r>
          </a:p>
          <a:p>
            <a:pPr indent="-228600" lvl="0" marL="457200" marR="0" rtl="0" algn="l">
              <a:lnSpc>
                <a:spcPct val="200000"/>
              </a:lnSpc>
              <a:spcBef>
                <a:spcPts val="0"/>
              </a:spcBef>
              <a:spcAft>
                <a:spcPts val="0"/>
              </a:spcAft>
              <a:buClr>
                <a:srgbClr val="666666"/>
              </a:buClr>
              <a:buFont typeface="Roboto Condensed"/>
              <a:buChar char="●"/>
            </a:pPr>
            <a:r>
              <a:rPr lang="en-US">
                <a:solidFill>
                  <a:srgbClr val="666666"/>
                </a:solidFill>
                <a:latin typeface="Roboto Condensed"/>
                <a:ea typeface="Roboto Condensed"/>
                <a:cs typeface="Roboto Condensed"/>
                <a:sym typeface="Roboto Condensed"/>
              </a:rPr>
              <a:t>Maven integration: allows stories to be run via Maven plugin at given build phase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cxnSp>
        <p:nvCxnSpPr>
          <p:cNvPr id="132" name="Shape 132"/>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33" name="Shape 133"/>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JBehave Syntax</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34" name="Shape 134"/>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35" name="Shape 135"/>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36" name="Shape 136"/>
          <p:cNvSpPr/>
          <p:nvPr/>
        </p:nvSpPr>
        <p:spPr>
          <a:xfrm>
            <a:off x="428600" y="754950"/>
            <a:ext cx="8215200" cy="39045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pic>
        <p:nvPicPr>
          <p:cNvPr id="137" name="Shape 137"/>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pic>
        <p:nvPicPr>
          <p:cNvPr id="138" name="Shape 138"/>
          <p:cNvPicPr preferRelativeResize="0"/>
          <p:nvPr/>
        </p:nvPicPr>
        <p:blipFill>
          <a:blip r:embed="rId6">
            <a:alphaModFix/>
          </a:blip>
          <a:stretch>
            <a:fillRect/>
          </a:stretch>
        </p:blipFill>
        <p:spPr>
          <a:xfrm>
            <a:off x="2864151" y="807199"/>
            <a:ext cx="4108698" cy="380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cxnSp>
        <p:nvCxnSpPr>
          <p:cNvPr id="144" name="Shape 144"/>
          <p:cNvCxnSpPr/>
          <p:nvPr/>
        </p:nvCxnSpPr>
        <p:spPr>
          <a:xfrm flipH="1" rot="10800000">
            <a:off x="176125" y="549524"/>
            <a:ext cx="8781300" cy="6000"/>
          </a:xfrm>
          <a:prstGeom prst="straightConnector1">
            <a:avLst/>
          </a:prstGeom>
          <a:noFill/>
          <a:ln cap="flat" cmpd="sng" w="9525">
            <a:solidFill>
              <a:srgbClr val="CCCCCC"/>
            </a:solidFill>
            <a:prstDash val="solid"/>
            <a:round/>
            <a:headEnd len="med" w="med" type="none"/>
            <a:tailEnd len="med" w="med" type="none"/>
          </a:ln>
        </p:spPr>
      </p:cxnSp>
      <p:sp>
        <p:nvSpPr>
          <p:cNvPr id="145" name="Shape 145"/>
          <p:cNvSpPr txBox="1"/>
          <p:nvPr/>
        </p:nvSpPr>
        <p:spPr>
          <a:xfrm>
            <a:off x="534402" y="70977"/>
            <a:ext cx="8323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F3F3F"/>
              </a:buClr>
              <a:buSzPct val="25000"/>
              <a:buFont typeface="Roboto Condensed"/>
              <a:buNone/>
            </a:pPr>
            <a:r>
              <a:rPr b="1" lang="en-US" sz="2000">
                <a:solidFill>
                  <a:srgbClr val="666666"/>
                </a:solidFill>
                <a:latin typeface="Roboto Condensed"/>
                <a:ea typeface="Roboto Condensed"/>
                <a:cs typeface="Roboto Condensed"/>
                <a:sym typeface="Roboto Condensed"/>
              </a:rPr>
              <a:t>Annotations</a:t>
            </a:r>
          </a:p>
          <a:p>
            <a:pPr indent="0" lvl="0" marL="0" marR="0" rtl="0" algn="l">
              <a:lnSpc>
                <a:spcPct val="100000"/>
              </a:lnSpc>
              <a:spcBef>
                <a:spcPts val="0"/>
              </a:spcBef>
              <a:spcAft>
                <a:spcPts val="0"/>
              </a:spcAft>
              <a:buClr>
                <a:srgbClr val="3F3F3F"/>
              </a:buClr>
              <a:buFont typeface="Arial"/>
              <a:buNone/>
            </a:pPr>
            <a:r>
              <a:t/>
            </a:r>
            <a:endParaRPr b="1" i="0" sz="2000" u="none" cap="none" strike="noStrike">
              <a:solidFill>
                <a:srgbClr val="666666"/>
              </a:solidFill>
              <a:latin typeface="Roboto Condensed"/>
              <a:ea typeface="Roboto Condensed"/>
              <a:cs typeface="Roboto Condensed"/>
              <a:sym typeface="Roboto Condensed"/>
            </a:endParaRPr>
          </a:p>
        </p:txBody>
      </p:sp>
      <p:pic>
        <p:nvPicPr>
          <p:cNvPr id="146" name="Shape 146"/>
          <p:cNvPicPr preferRelativeResize="0"/>
          <p:nvPr/>
        </p:nvPicPr>
        <p:blipFill rotWithShape="1">
          <a:blip r:embed="rId3">
            <a:alphaModFix/>
          </a:blip>
          <a:srcRect b="0" l="0" r="0" t="0"/>
          <a:stretch/>
        </p:blipFill>
        <p:spPr>
          <a:xfrm>
            <a:off x="259050" y="101492"/>
            <a:ext cx="281100" cy="406200"/>
          </a:xfrm>
          <a:prstGeom prst="rect">
            <a:avLst/>
          </a:prstGeom>
          <a:noFill/>
          <a:ln>
            <a:noFill/>
          </a:ln>
        </p:spPr>
      </p:pic>
      <p:pic>
        <p:nvPicPr>
          <p:cNvPr id="147" name="Shape 147"/>
          <p:cNvPicPr preferRelativeResize="0"/>
          <p:nvPr/>
        </p:nvPicPr>
        <p:blipFill rotWithShape="1">
          <a:blip r:embed="rId4">
            <a:alphaModFix/>
          </a:blip>
          <a:srcRect b="0" l="0" r="0" t="0"/>
          <a:stretch/>
        </p:blipFill>
        <p:spPr>
          <a:xfrm>
            <a:off x="162175" y="70725"/>
            <a:ext cx="474900" cy="467700"/>
          </a:xfrm>
          <a:prstGeom prst="rect">
            <a:avLst/>
          </a:prstGeom>
          <a:noFill/>
          <a:ln>
            <a:noFill/>
          </a:ln>
        </p:spPr>
      </p:pic>
      <p:sp>
        <p:nvSpPr>
          <p:cNvPr id="148" name="Shape 148"/>
          <p:cNvSpPr/>
          <p:nvPr/>
        </p:nvSpPr>
        <p:spPr>
          <a:xfrm>
            <a:off x="428600" y="1143000"/>
            <a:ext cx="8215200" cy="3516600"/>
          </a:xfrm>
          <a:prstGeom prst="roundRect">
            <a:avLst>
              <a:gd fmla="val 16667" name="adj"/>
            </a:avLst>
          </a:prstGeom>
          <a:noFill/>
          <a:ln cap="rnd" cmpd="sng" w="9525">
            <a:solidFill>
              <a:srgbClr val="A2DC00"/>
            </a:solidFill>
            <a:prstDash val="solid"/>
            <a:miter/>
            <a:headEnd len="med" w="med" type="none"/>
            <a:tailEnd len="med" w="med" type="none"/>
          </a:ln>
        </p:spPr>
        <p:txBody>
          <a:bodyPr anchorCtr="0" anchor="ctr" bIns="45700" lIns="91425" rIns="91425" tIns="45700">
            <a:noAutofit/>
          </a:bodyPr>
          <a:lstStyle/>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8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Font typeface="Arial"/>
              <a:buNone/>
            </a:pPr>
            <a:r>
              <a:t/>
            </a:r>
            <a:endParaRPr b="0" i="0" sz="1000" u="none" cap="none" strike="noStrike">
              <a:solidFill>
                <a:srgbClr val="666666"/>
              </a:solidFill>
              <a:latin typeface="Roboto Condensed"/>
              <a:ea typeface="Roboto Condensed"/>
              <a:cs typeface="Roboto Condensed"/>
              <a:sym typeface="Roboto Condensed"/>
            </a:endParaRPr>
          </a:p>
        </p:txBody>
      </p:sp>
      <p:sp>
        <p:nvSpPr>
          <p:cNvPr id="149" name="Shape 149"/>
          <p:cNvSpPr/>
          <p:nvPr/>
        </p:nvSpPr>
        <p:spPr>
          <a:xfrm>
            <a:off x="428595" y="1500179"/>
            <a:ext cx="8286900" cy="1200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66666"/>
              </a:solidFill>
              <a:latin typeface="Roboto Condensed"/>
              <a:ea typeface="Roboto Condensed"/>
              <a:cs typeface="Roboto Condensed"/>
              <a:sym typeface="Roboto Condensed"/>
            </a:endParaRPr>
          </a:p>
        </p:txBody>
      </p:sp>
      <p:pic>
        <p:nvPicPr>
          <p:cNvPr id="150" name="Shape 150"/>
          <p:cNvPicPr preferRelativeResize="0"/>
          <p:nvPr/>
        </p:nvPicPr>
        <p:blipFill rotWithShape="1">
          <a:blip r:embed="rId5">
            <a:alphaModFix/>
          </a:blip>
          <a:srcRect b="0" l="0" r="0" t="0"/>
          <a:stretch/>
        </p:blipFill>
        <p:spPr>
          <a:xfrm>
            <a:off x="7786710" y="4714889"/>
            <a:ext cx="1178700" cy="258900"/>
          </a:xfrm>
          <a:prstGeom prst="rect">
            <a:avLst/>
          </a:prstGeom>
          <a:noFill/>
          <a:ln>
            <a:noFill/>
          </a:ln>
        </p:spPr>
      </p:pic>
      <p:sp>
        <p:nvSpPr>
          <p:cNvPr id="151" name="Shape 151"/>
          <p:cNvSpPr/>
          <p:nvPr/>
        </p:nvSpPr>
        <p:spPr>
          <a:xfrm>
            <a:off x="534400" y="824900"/>
            <a:ext cx="7905900" cy="3359100"/>
          </a:xfrm>
          <a:prstGeom prst="rect">
            <a:avLst/>
          </a:prstGeom>
          <a:noFill/>
          <a:ln>
            <a:noFill/>
          </a:ln>
        </p:spPr>
        <p:txBody>
          <a:bodyPr anchorCtr="0" anchor="t" bIns="45700" lIns="91425" rIns="91425" tIns="45700">
            <a:noAutofit/>
          </a:bodyPr>
          <a:lstStyle/>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lvl="0" marR="0" rtl="0" algn="l">
              <a:lnSpc>
                <a:spcPct val="200000"/>
              </a:lnSpc>
              <a:spcBef>
                <a:spcPts val="0"/>
              </a:spcBef>
              <a:spcAft>
                <a:spcPts val="0"/>
              </a:spcAft>
              <a:buNone/>
            </a:pPr>
            <a:r>
              <a:t/>
            </a:r>
            <a:endParaRPr>
              <a:solidFill>
                <a:srgbClr val="666666"/>
              </a:solidFill>
              <a:latin typeface="Roboto Condensed"/>
              <a:ea typeface="Roboto Condensed"/>
              <a:cs typeface="Roboto Condensed"/>
              <a:sym typeface="Roboto Condensed"/>
            </a:endParaRPr>
          </a:p>
          <a:p>
            <a:pPr indent="457200" lvl="0" marL="3657600" marR="0" rtl="0" algn="l">
              <a:lnSpc>
                <a:spcPct val="200000"/>
              </a:lnSpc>
              <a:spcBef>
                <a:spcPts val="0"/>
              </a:spcBef>
              <a:spcAft>
                <a:spcPts val="0"/>
              </a:spcAft>
              <a:buNone/>
            </a:pPr>
            <a:r>
              <a:rPr b="1" lang="en-US">
                <a:solidFill>
                  <a:srgbClr val="666666"/>
                </a:solidFill>
                <a:latin typeface="Roboto Condensed"/>
                <a:ea typeface="Roboto Condensed"/>
                <a:cs typeface="Roboto Condensed"/>
                <a:sym typeface="Roboto Condensed"/>
              </a:rPr>
              <a:t>@Given:</a:t>
            </a:r>
            <a:r>
              <a:rPr lang="en-US">
                <a:solidFill>
                  <a:srgbClr val="666666"/>
                </a:solidFill>
                <a:latin typeface="Roboto Condensed"/>
                <a:ea typeface="Roboto Condensed"/>
                <a:cs typeface="Roboto Condensed"/>
                <a:sym typeface="Roboto Condensed"/>
              </a:rPr>
              <a:t> Preconditions.</a:t>
            </a:r>
          </a:p>
          <a:p>
            <a:pPr indent="457200" lvl="0" marL="3657600" marR="0" rtl="0" algn="l">
              <a:lnSpc>
                <a:spcPct val="200000"/>
              </a:lnSpc>
              <a:spcBef>
                <a:spcPts val="0"/>
              </a:spcBef>
              <a:spcAft>
                <a:spcPts val="0"/>
              </a:spcAft>
              <a:buNone/>
            </a:pPr>
            <a:r>
              <a:rPr b="1" lang="en-US">
                <a:solidFill>
                  <a:srgbClr val="666666"/>
                </a:solidFill>
                <a:latin typeface="Roboto Condensed"/>
                <a:ea typeface="Roboto Condensed"/>
                <a:cs typeface="Roboto Condensed"/>
                <a:sym typeface="Roboto Condensed"/>
              </a:rPr>
              <a:t>@When:</a:t>
            </a:r>
            <a:r>
              <a:rPr lang="en-US">
                <a:solidFill>
                  <a:srgbClr val="666666"/>
                </a:solidFill>
                <a:latin typeface="Roboto Condensed"/>
                <a:ea typeface="Roboto Condensed"/>
                <a:cs typeface="Roboto Condensed"/>
                <a:sym typeface="Roboto Condensed"/>
              </a:rPr>
              <a:t> Actions.</a:t>
            </a:r>
          </a:p>
          <a:p>
            <a:pPr indent="457200" lvl="0" marL="3657600" marR="0" rtl="0" algn="l">
              <a:lnSpc>
                <a:spcPct val="200000"/>
              </a:lnSpc>
              <a:spcBef>
                <a:spcPts val="0"/>
              </a:spcBef>
              <a:spcAft>
                <a:spcPts val="0"/>
              </a:spcAft>
              <a:buNone/>
            </a:pPr>
            <a:r>
              <a:rPr b="1" lang="en-US">
                <a:solidFill>
                  <a:srgbClr val="666666"/>
                </a:solidFill>
                <a:latin typeface="Roboto Condensed"/>
                <a:ea typeface="Roboto Condensed"/>
                <a:cs typeface="Roboto Condensed"/>
                <a:sym typeface="Roboto Condensed"/>
              </a:rPr>
              <a:t>@Then:</a:t>
            </a:r>
            <a:r>
              <a:rPr lang="en-US">
                <a:solidFill>
                  <a:srgbClr val="666666"/>
                </a:solidFill>
                <a:latin typeface="Roboto Condensed"/>
                <a:ea typeface="Roboto Condensed"/>
                <a:cs typeface="Roboto Condensed"/>
                <a:sym typeface="Roboto Condensed"/>
              </a:rPr>
              <a:t> Expected results.</a:t>
            </a:r>
          </a:p>
          <a:p>
            <a:pPr indent="457200" lvl="0" marL="3657600" marR="0" rtl="0" algn="l">
              <a:lnSpc>
                <a:spcPct val="200000"/>
              </a:lnSpc>
              <a:spcBef>
                <a:spcPts val="0"/>
              </a:spcBef>
              <a:spcAft>
                <a:spcPts val="0"/>
              </a:spcAft>
              <a:buNone/>
            </a:pPr>
            <a:r>
              <a:rPr b="1" lang="en-US">
                <a:solidFill>
                  <a:srgbClr val="666666"/>
                </a:solidFill>
                <a:latin typeface="Roboto Condensed"/>
                <a:ea typeface="Roboto Condensed"/>
                <a:cs typeface="Roboto Condensed"/>
                <a:sym typeface="Roboto Condensed"/>
              </a:rPr>
              <a:t>@Alias:</a:t>
            </a:r>
            <a:r>
              <a:rPr lang="en-US">
                <a:solidFill>
                  <a:srgbClr val="666666"/>
                </a:solidFill>
                <a:latin typeface="Roboto Condensed"/>
                <a:ea typeface="Roboto Condensed"/>
                <a:cs typeface="Roboto Condensed"/>
                <a:sym typeface="Roboto Condensed"/>
              </a:rPr>
              <a:t> Other expression to represent a step.</a:t>
            </a:r>
          </a:p>
          <a:p>
            <a:pPr indent="457200" lvl="0" marL="3657600" marR="0" rtl="0" algn="l">
              <a:lnSpc>
                <a:spcPct val="200000"/>
              </a:lnSpc>
              <a:spcBef>
                <a:spcPts val="0"/>
              </a:spcBef>
              <a:spcAft>
                <a:spcPts val="0"/>
              </a:spcAft>
              <a:buNone/>
            </a:pPr>
            <a:r>
              <a:rPr b="1" lang="en-US">
                <a:solidFill>
                  <a:srgbClr val="666666"/>
                </a:solidFill>
                <a:latin typeface="Roboto Condensed"/>
                <a:ea typeface="Roboto Condensed"/>
                <a:cs typeface="Roboto Condensed"/>
                <a:sym typeface="Roboto Condensed"/>
              </a:rPr>
              <a:t>@Aliases:</a:t>
            </a:r>
            <a:r>
              <a:rPr lang="en-US">
                <a:solidFill>
                  <a:srgbClr val="666666"/>
                </a:solidFill>
                <a:latin typeface="Roboto Condensed"/>
                <a:ea typeface="Roboto Condensed"/>
                <a:cs typeface="Roboto Condensed"/>
                <a:sym typeface="Roboto Condensed"/>
              </a:rPr>
              <a:t> </a:t>
            </a:r>
            <a:r>
              <a:rPr lang="en-US">
                <a:solidFill>
                  <a:schemeClr val="dk2"/>
                </a:solidFill>
                <a:latin typeface="Roboto Condensed"/>
                <a:ea typeface="Roboto Condensed"/>
                <a:cs typeface="Roboto Condensed"/>
                <a:sym typeface="Roboto Condensed"/>
              </a:rPr>
              <a:t>Multiple expressions to represent a step.</a:t>
            </a:r>
          </a:p>
        </p:txBody>
      </p:sp>
      <p:pic>
        <p:nvPicPr>
          <p:cNvPr id="152" name="Shape 152"/>
          <p:cNvPicPr preferRelativeResize="0"/>
          <p:nvPr/>
        </p:nvPicPr>
        <p:blipFill rotWithShape="1">
          <a:blip r:embed="rId6">
            <a:alphaModFix/>
          </a:blip>
          <a:srcRect b="51575" l="21760" r="51696" t="22911"/>
          <a:stretch/>
        </p:blipFill>
        <p:spPr>
          <a:xfrm>
            <a:off x="879099" y="1865900"/>
            <a:ext cx="3634723" cy="196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