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8" r:id="rId3"/>
    <p:sldMasterId id="2147483669" r:id="rId4"/>
    <p:sldMasterId id="2147483670" r:id="rId5"/>
    <p:sldMasterId id="2147483671" r:id="rId6"/>
    <p:sldMasterId id="2147483672" r:id="rId7"/>
    <p:sldMasterId id="2147483673" r:id="rId8"/>
    <p:sldMasterId id="2147483674" r:id="rId9"/>
    <p:sldMasterId id="2147483675" r:id="rId10"/>
    <p:sldMasterId id="2147483676" r:id="rId11"/>
    <p:sldMasterId id="2147483677" r:id="rId12"/>
    <p:sldMasterId id="2147483678"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26.xml"/><Relationship Id="rId42" Type="http://schemas.openxmlformats.org/officeDocument/2006/relationships/slide" Target="slides/slide28.xml"/><Relationship Id="rId41" Type="http://schemas.openxmlformats.org/officeDocument/2006/relationships/slide" Target="slides/slide27.xml"/><Relationship Id="rId44" Type="http://schemas.openxmlformats.org/officeDocument/2006/relationships/slide" Target="slides/slide30.xml"/><Relationship Id="rId43" Type="http://schemas.openxmlformats.org/officeDocument/2006/relationships/slide" Target="slides/slide29.xml"/><Relationship Id="rId46" Type="http://schemas.openxmlformats.org/officeDocument/2006/relationships/slide" Target="slides/slide32.xml"/><Relationship Id="rId45" Type="http://schemas.openxmlformats.org/officeDocument/2006/relationships/slide" Target="slides/slide31.xml"/><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34.xml"/><Relationship Id="rId47" Type="http://schemas.openxmlformats.org/officeDocument/2006/relationships/slide" Target="slides/slide33.xml"/><Relationship Id="rId49" Type="http://schemas.openxmlformats.org/officeDocument/2006/relationships/slide" Target="slides/slide35.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17.xml"/><Relationship Id="rId30" Type="http://schemas.openxmlformats.org/officeDocument/2006/relationships/slide" Target="slides/slide16.xml"/><Relationship Id="rId33" Type="http://schemas.openxmlformats.org/officeDocument/2006/relationships/slide" Target="slides/slide19.xml"/><Relationship Id="rId32" Type="http://schemas.openxmlformats.org/officeDocument/2006/relationships/slide" Target="slides/slide18.xml"/><Relationship Id="rId35" Type="http://schemas.openxmlformats.org/officeDocument/2006/relationships/slide" Target="slides/slide21.xml"/><Relationship Id="rId34" Type="http://schemas.openxmlformats.org/officeDocument/2006/relationships/slide" Target="slides/slide20.xml"/><Relationship Id="rId37" Type="http://schemas.openxmlformats.org/officeDocument/2006/relationships/slide" Target="slides/slide23.xml"/><Relationship Id="rId36" Type="http://schemas.openxmlformats.org/officeDocument/2006/relationships/slide" Target="slides/slide22.xml"/><Relationship Id="rId39" Type="http://schemas.openxmlformats.org/officeDocument/2006/relationships/slide" Target="slides/slide25.xml"/><Relationship Id="rId38" Type="http://schemas.openxmlformats.org/officeDocument/2006/relationships/slide" Target="slides/slide24.xml"/><Relationship Id="rId20" Type="http://schemas.openxmlformats.org/officeDocument/2006/relationships/slide" Target="slides/slide6.xml"/><Relationship Id="rId22" Type="http://schemas.openxmlformats.org/officeDocument/2006/relationships/slide" Target="slides/slide8.xml"/><Relationship Id="rId21" Type="http://schemas.openxmlformats.org/officeDocument/2006/relationships/slide" Target="slides/slide7.xml"/><Relationship Id="rId24" Type="http://schemas.openxmlformats.org/officeDocument/2006/relationships/slide" Target="slides/slide10.xml"/><Relationship Id="rId23" Type="http://schemas.openxmlformats.org/officeDocument/2006/relationships/slide" Target="slides/slide9.xml"/><Relationship Id="rId26" Type="http://schemas.openxmlformats.org/officeDocument/2006/relationships/slide" Target="slides/slide12.xml"/><Relationship Id="rId25" Type="http://schemas.openxmlformats.org/officeDocument/2006/relationships/slide" Target="slides/slide11.xml"/><Relationship Id="rId28" Type="http://schemas.openxmlformats.org/officeDocument/2006/relationships/slide" Target="slides/slide14.xml"/><Relationship Id="rId27" Type="http://schemas.openxmlformats.org/officeDocument/2006/relationships/slide" Target="slides/slide13.xml"/><Relationship Id="rId29" Type="http://schemas.openxmlformats.org/officeDocument/2006/relationships/slide" Target="slides/slide15.xml"/><Relationship Id="rId11" Type="http://schemas.openxmlformats.org/officeDocument/2006/relationships/slideMaster" Target="slideMasters/slideMaster9.xml"/><Relationship Id="rId10" Type="http://schemas.openxmlformats.org/officeDocument/2006/relationships/slideMaster" Target="slideMasters/slideMaster8.xml"/><Relationship Id="rId13" Type="http://schemas.openxmlformats.org/officeDocument/2006/relationships/slideMaster" Target="slideMasters/slideMaster11.xml"/><Relationship Id="rId12" Type="http://schemas.openxmlformats.org/officeDocument/2006/relationships/slideMaster" Target="slideMasters/slideMaster10.xml"/><Relationship Id="rId15" Type="http://schemas.openxmlformats.org/officeDocument/2006/relationships/slide" Target="slides/slide1.xml"/><Relationship Id="rId14" Type="http://schemas.openxmlformats.org/officeDocument/2006/relationships/notesMaster" Target="notesMasters/notesMaster1.xml"/><Relationship Id="rId17" Type="http://schemas.openxmlformats.org/officeDocument/2006/relationships/slide" Target="slides/slide3.xml"/><Relationship Id="rId16" Type="http://schemas.openxmlformats.org/officeDocument/2006/relationships/slide" Target="slides/slide2.xml"/><Relationship Id="rId19" Type="http://schemas.openxmlformats.org/officeDocument/2006/relationships/slide" Target="slides/slide5.xml"/><Relationship Id="rId1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38475" cy="465137"/>
          </a:xfrm>
          <a:prstGeom prst="rect">
            <a:avLst/>
          </a:prstGeom>
          <a:noFill/>
          <a:ln>
            <a:noFill/>
          </a:ln>
        </p:spPr>
        <p:txBody>
          <a:bodyPr anchorCtr="0" anchor="t" bIns="91425" lIns="91425" rIns="91425" tIns="91425"/>
          <a:lstStyle>
            <a:lvl1pPr indent="0" lvl="0" marL="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4" name="Shape 4"/>
          <p:cNvSpPr txBox="1"/>
          <p:nvPr>
            <p:ph idx="10" type="dt"/>
          </p:nvPr>
        </p:nvSpPr>
        <p:spPr>
          <a:xfrm>
            <a:off x="3971925" y="0"/>
            <a:ext cx="3038475" cy="465137"/>
          </a:xfrm>
          <a:prstGeom prst="rect">
            <a:avLst/>
          </a:prstGeom>
          <a:noFill/>
          <a:ln>
            <a:noFill/>
          </a:ln>
        </p:spPr>
        <p:txBody>
          <a:bodyPr anchorCtr="0" anchor="t" bIns="91425" lIns="91425" rIns="91425" tIns="91425"/>
          <a:lstStyle>
            <a:lvl1pPr indent="0" lvl="0" marL="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5" name="Shape 5"/>
          <p:cNvSpPr/>
          <p:nvPr>
            <p:ph idx="3"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935037" y="4416425"/>
            <a:ext cx="5140324" cy="4183061"/>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8831261"/>
            <a:ext cx="3038475" cy="465137"/>
          </a:xfrm>
          <a:prstGeom prst="rect">
            <a:avLst/>
          </a:prstGeom>
          <a:noFill/>
          <a:ln>
            <a:noFill/>
          </a:ln>
        </p:spPr>
        <p:txBody>
          <a:bodyPr anchorCtr="0" anchor="b" bIns="91425" lIns="91425" rIns="91425" tIns="91425"/>
          <a:lstStyle>
            <a:lvl1pPr indent="0" lvl="0" marL="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8" name="Shape 8"/>
          <p:cNvSpPr txBox="1"/>
          <p:nvPr>
            <p:ph idx="12" type="sldNum"/>
          </p:nvPr>
        </p:nvSpPr>
        <p:spPr>
          <a:xfrm>
            <a:off x="3971925" y="8831261"/>
            <a:ext cx="3038475" cy="465137"/>
          </a:xfrm>
          <a:prstGeom prst="rect">
            <a:avLst/>
          </a:prstGeom>
          <a:noFill/>
          <a:ln>
            <a:noFill/>
          </a:ln>
        </p:spPr>
        <p:txBody>
          <a:bodyPr anchorCtr="0" anchor="b" bIns="46575" lIns="93175" rIns="93175" tIns="46575">
            <a:noAutofit/>
          </a:bodyPr>
          <a:lstStyle/>
          <a:p>
            <a:pPr indent="0" lvl="0" marL="0" marR="0" rtl="0" algn="r">
              <a:lnSpc>
                <a:spcPct val="110000"/>
              </a:lnSpc>
              <a:spcBef>
                <a:spcPts val="0"/>
              </a:spcBef>
              <a:spcAft>
                <a:spcPts val="0"/>
              </a:spcAft>
              <a:buSzPct val="25000"/>
              <a:buNone/>
            </a:pPr>
            <a:fld id="{00000000-1234-1234-1234-123412341234}" type="slidenum">
              <a:rPr b="0" i="0" lang="en-US" sz="1200" u="none" cap="none" strike="noStrike">
                <a:solidFill>
                  <a:srgbClr val="000000"/>
                </a:solidFill>
                <a:latin typeface="Verdana"/>
                <a:ea typeface="Verdana"/>
                <a:cs typeface="Verdana"/>
                <a:sym typeface="Verdana"/>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01" name="Shape 20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55" name="Shape 255"/>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61" name="Shape 26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67" name="Shape 26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73" name="Shape 27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79" name="Shape 27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85" name="Shape 285"/>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91" name="Shape 29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97" name="Shape 29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03" name="Shape 30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09" name="Shape 30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07" name="Shape 20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15" name="Shape 315"/>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21" name="Shape 32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27" name="Shape 32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33" name="Shape 33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39" name="Shape 33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45" name="Shape 345"/>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51" name="Shape 35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57" name="Shape 35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63" name="Shape 36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69" name="Shape 36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13" name="Shape 21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75" name="Shape 375"/>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81" name="Shape 38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87" name="Shape 38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93" name="Shape 39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99" name="Shape 39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405" name="Shape 405"/>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19" name="Shape 21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25" name="Shape 225"/>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31" name="Shape 23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37" name="Shape 23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43" name="Shape 24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249" name="Shape 249"/>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 name="Shape 19"/>
        <p:cNvGrpSpPr/>
        <p:nvPr/>
      </p:nvGrpSpPr>
      <p:grpSpPr>
        <a:xfrm>
          <a:off x="0" y="0"/>
          <a:ext cx="0" cy="0"/>
          <a:chOff x="0" y="0"/>
          <a:chExt cx="0" cy="0"/>
        </a:xfrm>
      </p:grpSpPr>
      <p:sp>
        <p:nvSpPr>
          <p:cNvPr id="20" name="Shape 20"/>
          <p:cNvSpPr txBox="1"/>
          <p:nvPr>
            <p:ph type="title"/>
          </p:nvPr>
        </p:nvSpPr>
        <p:spPr>
          <a:xfrm>
            <a:off x="762000" y="381000"/>
            <a:ext cx="7239000" cy="4572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24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21" name="Shape 21"/>
          <p:cNvSpPr txBox="1"/>
          <p:nvPr>
            <p:ph idx="1" type="body"/>
          </p:nvPr>
        </p:nvSpPr>
        <p:spPr>
          <a:xfrm>
            <a:off x="457200" y="1447800"/>
            <a:ext cx="8229600" cy="4495800"/>
          </a:xfrm>
          <a:prstGeom prst="rect">
            <a:avLst/>
          </a:prstGeom>
          <a:noFill/>
          <a:ln>
            <a:noFill/>
          </a:ln>
        </p:spPr>
        <p:txBody>
          <a:bodyPr anchorCtr="0" anchor="t" bIns="91425" lIns="91425" rIns="91425" tIns="91425"/>
          <a:lstStyle>
            <a:lvl1pPr indent="-254000" lvl="0" marL="342900" marR="0" rtl="0" algn="l">
              <a:lnSpc>
                <a:spcPct val="125000"/>
              </a:lnSpc>
              <a:spcBef>
                <a:spcPts val="280"/>
              </a:spcBef>
              <a:spcAft>
                <a:spcPts val="0"/>
              </a:spcAft>
              <a:buClr>
                <a:schemeClr val="lt2"/>
              </a:buClr>
              <a:buSzPct val="100000"/>
              <a:buFont typeface="Verdana"/>
              <a:buChar char="•"/>
              <a:defRPr b="0" i="0" sz="1400" u="none" cap="none" strike="noStrike">
                <a:solidFill>
                  <a:schemeClr val="lt2"/>
                </a:solidFill>
                <a:latin typeface="Verdana"/>
                <a:ea typeface="Verdana"/>
                <a:cs typeface="Verdana"/>
                <a:sym typeface="Verdana"/>
              </a:defRPr>
            </a:lvl1pPr>
            <a:lvl2pPr indent="-133984" lvl="1" marL="530225" marR="0" rtl="0" algn="just">
              <a:lnSpc>
                <a:spcPct val="125000"/>
              </a:lnSpc>
              <a:spcBef>
                <a:spcPts val="240"/>
              </a:spcBef>
              <a:spcAft>
                <a:spcPts val="0"/>
              </a:spcAft>
              <a:buClr>
                <a:schemeClr val="lt2"/>
              </a:buClr>
              <a:buSzPct val="70000"/>
              <a:buFont typeface="Verdana"/>
              <a:buChar char="•"/>
              <a:defRPr b="0" i="0" sz="1200" u="none" cap="none" strike="noStrike">
                <a:solidFill>
                  <a:schemeClr val="lt2"/>
                </a:solidFill>
                <a:latin typeface="Verdana"/>
                <a:ea typeface="Verdana"/>
                <a:cs typeface="Verdana"/>
                <a:sym typeface="Verdana"/>
              </a:defRPr>
            </a:lvl2pPr>
            <a:lvl3pPr indent="-160337" lvl="2" marL="1150938" marR="0" rtl="0" algn="just">
              <a:lnSpc>
                <a:spcPct val="130000"/>
              </a:lnSpc>
              <a:spcBef>
                <a:spcPts val="240"/>
              </a:spcBef>
              <a:spcAft>
                <a:spcPts val="0"/>
              </a:spcAft>
              <a:buClr>
                <a:srgbClr val="B2B2B2"/>
              </a:buClr>
              <a:buSzPct val="100000"/>
              <a:buFont typeface="Verdana"/>
              <a:buChar char="•"/>
              <a:defRPr b="0" i="0" sz="1200" u="none" cap="none" strike="noStrike">
                <a:solidFill>
                  <a:srgbClr val="B2B2B2"/>
                </a:solidFill>
                <a:latin typeface="Verdana"/>
                <a:ea typeface="Verdana"/>
                <a:cs typeface="Verdana"/>
                <a:sym typeface="Verdana"/>
              </a:defRPr>
            </a:lvl3pPr>
            <a:lvl4pPr indent="-127000" lvl="3" marL="1600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4pPr>
            <a:lvl5pPr indent="-127000" lvl="4" marL="20574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5pPr>
            <a:lvl6pPr indent="-127000" lvl="5" marL="25146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6pPr>
            <a:lvl7pPr indent="-127000" lvl="6" marL="29718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7pPr>
            <a:lvl8pPr indent="-127000" lvl="7" marL="34290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8pPr>
            <a:lvl9pPr indent="-127000" lvl="8" marL="3886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9" name="Shape 49"/>
        <p:cNvGrpSpPr/>
        <p:nvPr/>
      </p:nvGrpSpPr>
      <p:grpSpPr>
        <a:xfrm>
          <a:off x="0" y="0"/>
          <a:ext cx="0" cy="0"/>
          <a:chOff x="0" y="0"/>
          <a:chExt cx="0" cy="0"/>
        </a:xfrm>
      </p:grpSpPr>
      <p:sp>
        <p:nvSpPr>
          <p:cNvPr id="50" name="Shape 50"/>
          <p:cNvSpPr txBox="1"/>
          <p:nvPr>
            <p:ph type="title"/>
          </p:nvPr>
        </p:nvSpPr>
        <p:spPr>
          <a:xfrm>
            <a:off x="762000" y="381000"/>
            <a:ext cx="7239000" cy="4572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24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51" name="Shape 51"/>
          <p:cNvSpPr txBox="1"/>
          <p:nvPr>
            <p:ph idx="1" type="body"/>
          </p:nvPr>
        </p:nvSpPr>
        <p:spPr>
          <a:xfrm>
            <a:off x="457200" y="1447800"/>
            <a:ext cx="4038599" cy="4495800"/>
          </a:xfrm>
          <a:prstGeom prst="rect">
            <a:avLst/>
          </a:prstGeom>
          <a:noFill/>
          <a:ln>
            <a:noFill/>
          </a:ln>
        </p:spPr>
        <p:txBody>
          <a:bodyPr anchorCtr="0" anchor="t" bIns="91425" lIns="91425" rIns="91425" tIns="91425"/>
          <a:lstStyle>
            <a:lvl1pPr indent="-165100" lvl="0" marL="342900" marR="0" rtl="0" algn="l">
              <a:lnSpc>
                <a:spcPct val="125000"/>
              </a:lnSpc>
              <a:spcBef>
                <a:spcPts val="560"/>
              </a:spcBef>
              <a:spcAft>
                <a:spcPts val="0"/>
              </a:spcAft>
              <a:buClr>
                <a:schemeClr val="lt2"/>
              </a:buClr>
              <a:buSzPct val="100000"/>
              <a:buFont typeface="Verdana"/>
              <a:buChar char="•"/>
              <a:defRPr b="0" i="0" sz="2800" u="none" cap="none" strike="noStrike">
                <a:solidFill>
                  <a:schemeClr val="lt2"/>
                </a:solidFill>
                <a:latin typeface="Verdana"/>
                <a:ea typeface="Verdana"/>
                <a:cs typeface="Verdana"/>
                <a:sym typeface="Verdana"/>
              </a:defRPr>
            </a:lvl1pPr>
            <a:lvl2pPr indent="-80644" lvl="1" marL="530225" marR="0" rtl="0" algn="just">
              <a:lnSpc>
                <a:spcPct val="125000"/>
              </a:lnSpc>
              <a:spcBef>
                <a:spcPts val="480"/>
              </a:spcBef>
              <a:spcAft>
                <a:spcPts val="0"/>
              </a:spcAft>
              <a:buClr>
                <a:schemeClr val="lt2"/>
              </a:buClr>
              <a:buSzPct val="70000"/>
              <a:buFont typeface="Verdana"/>
              <a:buChar char="•"/>
              <a:defRPr b="0" i="0" sz="2400" u="none" cap="none" strike="noStrike">
                <a:solidFill>
                  <a:schemeClr val="lt2"/>
                </a:solidFill>
                <a:latin typeface="Verdana"/>
                <a:ea typeface="Verdana"/>
                <a:cs typeface="Verdana"/>
                <a:sym typeface="Verdana"/>
              </a:defRPr>
            </a:lvl2pPr>
            <a:lvl3pPr indent="-109537" lvl="2" marL="1150938" marR="0" rtl="0" algn="just">
              <a:lnSpc>
                <a:spcPct val="130000"/>
              </a:lnSpc>
              <a:spcBef>
                <a:spcPts val="400"/>
              </a:spcBef>
              <a:spcAft>
                <a:spcPts val="0"/>
              </a:spcAft>
              <a:buClr>
                <a:srgbClr val="B2B2B2"/>
              </a:buClr>
              <a:buSzPct val="100000"/>
              <a:buFont typeface="Verdana"/>
              <a:buChar char="•"/>
              <a:defRPr b="0" i="0" sz="2000" u="none" cap="none" strike="noStrike">
                <a:solidFill>
                  <a:srgbClr val="B2B2B2"/>
                </a:solidFill>
                <a:latin typeface="Verdana"/>
                <a:ea typeface="Verdana"/>
                <a:cs typeface="Verdana"/>
                <a:sym typeface="Verdana"/>
              </a:defRPr>
            </a:lvl3pPr>
            <a:lvl4pPr indent="-114300" lvl="3" marL="16002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4pPr>
            <a:lvl5pPr indent="-114300" lvl="4" marL="20574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5pPr>
            <a:lvl6pPr indent="-114300" lvl="5" marL="25146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6pPr>
            <a:lvl7pPr indent="-114300" lvl="6" marL="29718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7pPr>
            <a:lvl8pPr indent="-114300" lvl="7" marL="34290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8pPr>
            <a:lvl9pPr indent="-114300" lvl="8" marL="38862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9pPr>
          </a:lstStyle>
          <a:p/>
        </p:txBody>
      </p:sp>
      <p:sp>
        <p:nvSpPr>
          <p:cNvPr id="52" name="Shape 52"/>
          <p:cNvSpPr txBox="1"/>
          <p:nvPr>
            <p:ph idx="2" type="body"/>
          </p:nvPr>
        </p:nvSpPr>
        <p:spPr>
          <a:xfrm>
            <a:off x="4648200" y="1447800"/>
            <a:ext cx="4038599" cy="4495800"/>
          </a:xfrm>
          <a:prstGeom prst="rect">
            <a:avLst/>
          </a:prstGeom>
          <a:noFill/>
          <a:ln>
            <a:noFill/>
          </a:ln>
        </p:spPr>
        <p:txBody>
          <a:bodyPr anchorCtr="0" anchor="t" bIns="91425" lIns="91425" rIns="91425" tIns="91425"/>
          <a:lstStyle>
            <a:lvl1pPr indent="-165100" lvl="0" marL="342900" marR="0" rtl="0" algn="l">
              <a:lnSpc>
                <a:spcPct val="125000"/>
              </a:lnSpc>
              <a:spcBef>
                <a:spcPts val="560"/>
              </a:spcBef>
              <a:spcAft>
                <a:spcPts val="0"/>
              </a:spcAft>
              <a:buClr>
                <a:schemeClr val="lt2"/>
              </a:buClr>
              <a:buSzPct val="100000"/>
              <a:buFont typeface="Verdana"/>
              <a:buChar char="•"/>
              <a:defRPr b="0" i="0" sz="2800" u="none" cap="none" strike="noStrike">
                <a:solidFill>
                  <a:schemeClr val="lt2"/>
                </a:solidFill>
                <a:latin typeface="Verdana"/>
                <a:ea typeface="Verdana"/>
                <a:cs typeface="Verdana"/>
                <a:sym typeface="Verdana"/>
              </a:defRPr>
            </a:lvl1pPr>
            <a:lvl2pPr indent="-80644" lvl="1" marL="530225" marR="0" rtl="0" algn="just">
              <a:lnSpc>
                <a:spcPct val="125000"/>
              </a:lnSpc>
              <a:spcBef>
                <a:spcPts val="480"/>
              </a:spcBef>
              <a:spcAft>
                <a:spcPts val="0"/>
              </a:spcAft>
              <a:buClr>
                <a:schemeClr val="lt2"/>
              </a:buClr>
              <a:buSzPct val="70000"/>
              <a:buFont typeface="Verdana"/>
              <a:buChar char="•"/>
              <a:defRPr b="0" i="0" sz="2400" u="none" cap="none" strike="noStrike">
                <a:solidFill>
                  <a:schemeClr val="lt2"/>
                </a:solidFill>
                <a:latin typeface="Verdana"/>
                <a:ea typeface="Verdana"/>
                <a:cs typeface="Verdana"/>
                <a:sym typeface="Verdana"/>
              </a:defRPr>
            </a:lvl2pPr>
            <a:lvl3pPr indent="-109537" lvl="2" marL="1150938" marR="0" rtl="0" algn="just">
              <a:lnSpc>
                <a:spcPct val="130000"/>
              </a:lnSpc>
              <a:spcBef>
                <a:spcPts val="400"/>
              </a:spcBef>
              <a:spcAft>
                <a:spcPts val="0"/>
              </a:spcAft>
              <a:buClr>
                <a:srgbClr val="B2B2B2"/>
              </a:buClr>
              <a:buSzPct val="100000"/>
              <a:buFont typeface="Verdana"/>
              <a:buChar char="•"/>
              <a:defRPr b="0" i="0" sz="2000" u="none" cap="none" strike="noStrike">
                <a:solidFill>
                  <a:srgbClr val="B2B2B2"/>
                </a:solidFill>
                <a:latin typeface="Verdana"/>
                <a:ea typeface="Verdana"/>
                <a:cs typeface="Verdana"/>
                <a:sym typeface="Verdana"/>
              </a:defRPr>
            </a:lvl3pPr>
            <a:lvl4pPr indent="-114300" lvl="3" marL="16002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4pPr>
            <a:lvl5pPr indent="-114300" lvl="4" marL="20574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5pPr>
            <a:lvl6pPr indent="-114300" lvl="5" marL="25146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6pPr>
            <a:lvl7pPr indent="-114300" lvl="6" marL="29718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7pPr>
            <a:lvl8pPr indent="-114300" lvl="7" marL="34290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8pPr>
            <a:lvl9pPr indent="-114300" lvl="8" marL="38862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53" name="Shape 53"/>
        <p:cNvGrpSpPr/>
        <p:nvPr/>
      </p:nvGrpSpPr>
      <p:grpSpPr>
        <a:xfrm>
          <a:off x="0" y="0"/>
          <a:ext cx="0" cy="0"/>
          <a:chOff x="0" y="0"/>
          <a:chExt cx="0" cy="0"/>
        </a:xfrm>
      </p:grpSpPr>
      <p:sp>
        <p:nvSpPr>
          <p:cNvPr id="54" name="Shape 54"/>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55" name="Shape 5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lnSpc>
                <a:spcPct val="125000"/>
              </a:lnSpc>
              <a:spcBef>
                <a:spcPts val="400"/>
              </a:spcBef>
              <a:spcAft>
                <a:spcPts val="0"/>
              </a:spcAft>
              <a:buClr>
                <a:schemeClr val="lt2"/>
              </a:buClr>
              <a:buFont typeface="Verdana"/>
              <a:buNone/>
              <a:defRPr b="0" i="0" sz="2000" u="none" cap="none" strike="noStrike">
                <a:solidFill>
                  <a:schemeClr val="lt2"/>
                </a:solidFill>
                <a:latin typeface="Verdana"/>
                <a:ea typeface="Verdana"/>
                <a:cs typeface="Verdana"/>
                <a:sym typeface="Verdana"/>
              </a:defRPr>
            </a:lvl1pPr>
            <a:lvl2pPr indent="0" lvl="1" marL="457200" marR="0" rtl="0" algn="just">
              <a:lnSpc>
                <a:spcPct val="125000"/>
              </a:lnSpc>
              <a:spcBef>
                <a:spcPts val="360"/>
              </a:spcBef>
              <a:spcAft>
                <a:spcPts val="0"/>
              </a:spcAft>
              <a:buClr>
                <a:schemeClr val="lt2"/>
              </a:buClr>
              <a:buFont typeface="Verdana"/>
              <a:buNone/>
              <a:defRPr b="0" i="0" sz="1800" u="none" cap="none" strike="noStrike">
                <a:solidFill>
                  <a:schemeClr val="lt2"/>
                </a:solidFill>
                <a:latin typeface="Verdana"/>
                <a:ea typeface="Verdana"/>
                <a:cs typeface="Verdana"/>
                <a:sym typeface="Verdana"/>
              </a:defRPr>
            </a:lvl2pPr>
            <a:lvl3pPr indent="0" lvl="2" marL="914400" marR="0" rtl="0" algn="just">
              <a:lnSpc>
                <a:spcPct val="130000"/>
              </a:lnSpc>
              <a:spcBef>
                <a:spcPts val="320"/>
              </a:spcBef>
              <a:spcAft>
                <a:spcPts val="0"/>
              </a:spcAft>
              <a:buClr>
                <a:srgbClr val="B2B2B2"/>
              </a:buClr>
              <a:buFont typeface="Verdana"/>
              <a:buNone/>
              <a:defRPr b="0" i="0" sz="1600" u="none" cap="none" strike="noStrike">
                <a:solidFill>
                  <a:srgbClr val="B2B2B2"/>
                </a:solidFill>
                <a:latin typeface="Verdana"/>
                <a:ea typeface="Verdana"/>
                <a:cs typeface="Verdana"/>
                <a:sym typeface="Verdana"/>
              </a:defRPr>
            </a:lvl3pPr>
            <a:lvl4pPr indent="0" lvl="3" marL="1371600" marR="0" rtl="0" algn="just">
              <a:lnSpc>
                <a:spcPct val="130000"/>
              </a:lnSpc>
              <a:spcBef>
                <a:spcPts val="280"/>
              </a:spcBef>
              <a:spcAft>
                <a:spcPts val="0"/>
              </a:spcAft>
              <a:buClr>
                <a:schemeClr val="lt1"/>
              </a:buClr>
              <a:buFont typeface="Verdana"/>
              <a:buNone/>
              <a:defRPr b="0" i="0" sz="1400" u="none" cap="none" strike="noStrike">
                <a:solidFill>
                  <a:schemeClr val="lt1"/>
                </a:solidFill>
                <a:latin typeface="Verdana"/>
                <a:ea typeface="Verdana"/>
                <a:cs typeface="Verdana"/>
                <a:sym typeface="Verdana"/>
              </a:defRPr>
            </a:lvl4pPr>
            <a:lvl5pPr indent="0" lvl="4" marL="1828800" marR="0" rtl="0" algn="just">
              <a:lnSpc>
                <a:spcPct val="130000"/>
              </a:lnSpc>
              <a:spcBef>
                <a:spcPts val="280"/>
              </a:spcBef>
              <a:spcAft>
                <a:spcPts val="0"/>
              </a:spcAft>
              <a:buClr>
                <a:schemeClr val="lt1"/>
              </a:buClr>
              <a:buFont typeface="Verdana"/>
              <a:buNone/>
              <a:defRPr b="0" i="0" sz="1400" u="none" cap="none" strike="noStrike">
                <a:solidFill>
                  <a:schemeClr val="lt1"/>
                </a:solidFill>
                <a:latin typeface="Verdana"/>
                <a:ea typeface="Verdana"/>
                <a:cs typeface="Verdana"/>
                <a:sym typeface="Verdana"/>
              </a:defRPr>
            </a:lvl5pPr>
            <a:lvl6pPr indent="0" lvl="5" marL="2286000" marR="0" rtl="0" algn="just">
              <a:lnSpc>
                <a:spcPct val="130000"/>
              </a:lnSpc>
              <a:spcBef>
                <a:spcPts val="280"/>
              </a:spcBef>
              <a:spcAft>
                <a:spcPts val="0"/>
              </a:spcAft>
              <a:buClr>
                <a:schemeClr val="lt1"/>
              </a:buClr>
              <a:buFont typeface="Verdana"/>
              <a:buNone/>
              <a:defRPr b="0" i="0" sz="1400" u="none" cap="none" strike="noStrike">
                <a:solidFill>
                  <a:schemeClr val="lt1"/>
                </a:solidFill>
                <a:latin typeface="Verdana"/>
                <a:ea typeface="Verdana"/>
                <a:cs typeface="Verdana"/>
                <a:sym typeface="Verdana"/>
              </a:defRPr>
            </a:lvl6pPr>
            <a:lvl7pPr indent="0" lvl="6" marL="2743200" marR="0" rtl="0" algn="just">
              <a:lnSpc>
                <a:spcPct val="130000"/>
              </a:lnSpc>
              <a:spcBef>
                <a:spcPts val="280"/>
              </a:spcBef>
              <a:spcAft>
                <a:spcPts val="0"/>
              </a:spcAft>
              <a:buClr>
                <a:schemeClr val="lt1"/>
              </a:buClr>
              <a:buFont typeface="Verdana"/>
              <a:buNone/>
              <a:defRPr b="0" i="0" sz="1400" u="none" cap="none" strike="noStrike">
                <a:solidFill>
                  <a:schemeClr val="lt1"/>
                </a:solidFill>
                <a:latin typeface="Verdana"/>
                <a:ea typeface="Verdana"/>
                <a:cs typeface="Verdana"/>
                <a:sym typeface="Verdana"/>
              </a:defRPr>
            </a:lvl7pPr>
            <a:lvl8pPr indent="0" lvl="7" marL="3200400" marR="0" rtl="0" algn="just">
              <a:lnSpc>
                <a:spcPct val="130000"/>
              </a:lnSpc>
              <a:spcBef>
                <a:spcPts val="280"/>
              </a:spcBef>
              <a:spcAft>
                <a:spcPts val="0"/>
              </a:spcAft>
              <a:buClr>
                <a:schemeClr val="lt1"/>
              </a:buClr>
              <a:buFont typeface="Verdana"/>
              <a:buNone/>
              <a:defRPr b="0" i="0" sz="1400" u="none" cap="none" strike="noStrike">
                <a:solidFill>
                  <a:schemeClr val="lt1"/>
                </a:solidFill>
                <a:latin typeface="Verdana"/>
                <a:ea typeface="Verdana"/>
                <a:cs typeface="Verdana"/>
                <a:sym typeface="Verdana"/>
              </a:defRPr>
            </a:lvl8pPr>
            <a:lvl9pPr indent="0" lvl="8" marL="3657600" marR="0" rtl="0" algn="just">
              <a:lnSpc>
                <a:spcPct val="130000"/>
              </a:lnSpc>
              <a:spcBef>
                <a:spcPts val="280"/>
              </a:spcBef>
              <a:spcAft>
                <a:spcPts val="0"/>
              </a:spcAft>
              <a:buClr>
                <a:schemeClr val="lt1"/>
              </a:buClr>
              <a:buFont typeface="Verdana"/>
              <a:buNone/>
              <a:defRPr b="0" i="0" sz="14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6" name="Shape 56"/>
        <p:cNvGrpSpPr/>
        <p:nvPr/>
      </p:nvGrpSpPr>
      <p:grpSpPr>
        <a:xfrm>
          <a:off x="0" y="0"/>
          <a:ext cx="0" cy="0"/>
          <a:chOff x="0" y="0"/>
          <a:chExt cx="0" cy="0"/>
        </a:xfrm>
      </p:grpSpPr>
      <p:sp>
        <p:nvSpPr>
          <p:cNvPr id="57" name="Shape 57"/>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24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58" name="Shape 58"/>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lnSpc>
                <a:spcPct val="125000"/>
              </a:lnSpc>
              <a:spcBef>
                <a:spcPts val="280"/>
              </a:spcBef>
              <a:spcAft>
                <a:spcPts val="0"/>
              </a:spcAft>
              <a:buClr>
                <a:schemeClr val="lt2"/>
              </a:buClr>
              <a:buFont typeface="Verdana"/>
              <a:buNone/>
              <a:defRPr b="0" i="0" sz="1400" u="none" cap="none" strike="noStrike">
                <a:solidFill>
                  <a:schemeClr val="lt2"/>
                </a:solidFill>
                <a:latin typeface="Verdana"/>
                <a:ea typeface="Verdana"/>
                <a:cs typeface="Verdana"/>
                <a:sym typeface="Verdana"/>
              </a:defRPr>
            </a:lvl1pPr>
            <a:lvl2pPr indent="0" lvl="1" marL="457200" marR="0" rtl="0" algn="ctr">
              <a:lnSpc>
                <a:spcPct val="125000"/>
              </a:lnSpc>
              <a:spcBef>
                <a:spcPts val="240"/>
              </a:spcBef>
              <a:spcAft>
                <a:spcPts val="0"/>
              </a:spcAft>
              <a:buClr>
                <a:schemeClr val="lt2"/>
              </a:buClr>
              <a:buFont typeface="Verdana"/>
              <a:buNone/>
              <a:defRPr b="0" i="0" sz="1200" u="none" cap="none" strike="noStrike">
                <a:solidFill>
                  <a:schemeClr val="lt2"/>
                </a:solidFill>
                <a:latin typeface="Verdana"/>
                <a:ea typeface="Verdana"/>
                <a:cs typeface="Verdana"/>
                <a:sym typeface="Verdana"/>
              </a:defRPr>
            </a:lvl2pPr>
            <a:lvl3pPr indent="0" lvl="2" marL="914400" marR="0" rtl="0" algn="ctr">
              <a:lnSpc>
                <a:spcPct val="130000"/>
              </a:lnSpc>
              <a:spcBef>
                <a:spcPts val="240"/>
              </a:spcBef>
              <a:spcAft>
                <a:spcPts val="0"/>
              </a:spcAft>
              <a:buClr>
                <a:srgbClr val="B2B2B2"/>
              </a:buClr>
              <a:buFont typeface="Verdana"/>
              <a:buNone/>
              <a:defRPr b="0" i="0" sz="1200" u="none" cap="none" strike="noStrike">
                <a:solidFill>
                  <a:srgbClr val="B2B2B2"/>
                </a:solidFill>
                <a:latin typeface="Verdana"/>
                <a:ea typeface="Verdana"/>
                <a:cs typeface="Verdana"/>
                <a:sym typeface="Verdana"/>
              </a:defRPr>
            </a:lvl3pPr>
            <a:lvl4pPr indent="0" lvl="3" marL="1371600" marR="0" rtl="0" algn="ctr">
              <a:lnSpc>
                <a:spcPct val="130000"/>
              </a:lnSpc>
              <a:spcBef>
                <a:spcPts val="320"/>
              </a:spcBef>
              <a:spcAft>
                <a:spcPts val="0"/>
              </a:spcAft>
              <a:buClr>
                <a:schemeClr val="lt1"/>
              </a:buClr>
              <a:buFont typeface="Verdana"/>
              <a:buNone/>
              <a:defRPr b="0" i="0" sz="1600" u="none" cap="none" strike="noStrike">
                <a:solidFill>
                  <a:schemeClr val="lt1"/>
                </a:solidFill>
                <a:latin typeface="Verdana"/>
                <a:ea typeface="Verdana"/>
                <a:cs typeface="Verdana"/>
                <a:sym typeface="Verdana"/>
              </a:defRPr>
            </a:lvl4pPr>
            <a:lvl5pPr indent="0" lvl="4" marL="1828800" marR="0" rtl="0" algn="ctr">
              <a:lnSpc>
                <a:spcPct val="130000"/>
              </a:lnSpc>
              <a:spcBef>
                <a:spcPts val="320"/>
              </a:spcBef>
              <a:spcAft>
                <a:spcPts val="0"/>
              </a:spcAft>
              <a:buClr>
                <a:schemeClr val="lt1"/>
              </a:buClr>
              <a:buFont typeface="Verdana"/>
              <a:buNone/>
              <a:defRPr b="0" i="0" sz="1600" u="none" cap="none" strike="noStrike">
                <a:solidFill>
                  <a:schemeClr val="lt1"/>
                </a:solidFill>
                <a:latin typeface="Verdana"/>
                <a:ea typeface="Verdana"/>
                <a:cs typeface="Verdana"/>
                <a:sym typeface="Verdana"/>
              </a:defRPr>
            </a:lvl5pPr>
            <a:lvl6pPr indent="0" lvl="5" marL="2286000" marR="0" rtl="0" algn="ctr">
              <a:lnSpc>
                <a:spcPct val="130000"/>
              </a:lnSpc>
              <a:spcBef>
                <a:spcPts val="320"/>
              </a:spcBef>
              <a:spcAft>
                <a:spcPts val="0"/>
              </a:spcAft>
              <a:buClr>
                <a:schemeClr val="lt1"/>
              </a:buClr>
              <a:buFont typeface="Verdana"/>
              <a:buNone/>
              <a:defRPr b="0" i="0" sz="1600" u="none" cap="none" strike="noStrike">
                <a:solidFill>
                  <a:schemeClr val="lt1"/>
                </a:solidFill>
                <a:latin typeface="Verdana"/>
                <a:ea typeface="Verdana"/>
                <a:cs typeface="Verdana"/>
                <a:sym typeface="Verdana"/>
              </a:defRPr>
            </a:lvl6pPr>
            <a:lvl7pPr indent="0" lvl="6" marL="2743200" marR="0" rtl="0" algn="ctr">
              <a:lnSpc>
                <a:spcPct val="130000"/>
              </a:lnSpc>
              <a:spcBef>
                <a:spcPts val="320"/>
              </a:spcBef>
              <a:spcAft>
                <a:spcPts val="0"/>
              </a:spcAft>
              <a:buClr>
                <a:schemeClr val="lt1"/>
              </a:buClr>
              <a:buFont typeface="Verdana"/>
              <a:buNone/>
              <a:defRPr b="0" i="0" sz="1600" u="none" cap="none" strike="noStrike">
                <a:solidFill>
                  <a:schemeClr val="lt1"/>
                </a:solidFill>
                <a:latin typeface="Verdana"/>
                <a:ea typeface="Verdana"/>
                <a:cs typeface="Verdana"/>
                <a:sym typeface="Verdana"/>
              </a:defRPr>
            </a:lvl7pPr>
            <a:lvl8pPr indent="0" lvl="7" marL="3200400" marR="0" rtl="0" algn="ctr">
              <a:lnSpc>
                <a:spcPct val="130000"/>
              </a:lnSpc>
              <a:spcBef>
                <a:spcPts val="320"/>
              </a:spcBef>
              <a:spcAft>
                <a:spcPts val="0"/>
              </a:spcAft>
              <a:buClr>
                <a:schemeClr val="lt1"/>
              </a:buClr>
              <a:buFont typeface="Verdana"/>
              <a:buNone/>
              <a:defRPr b="0" i="0" sz="1600" u="none" cap="none" strike="noStrike">
                <a:solidFill>
                  <a:schemeClr val="lt1"/>
                </a:solidFill>
                <a:latin typeface="Verdana"/>
                <a:ea typeface="Verdana"/>
                <a:cs typeface="Verdana"/>
                <a:sym typeface="Verdana"/>
              </a:defRPr>
            </a:lvl8pPr>
            <a:lvl9pPr indent="0" lvl="8" marL="3657600" marR="0" rtl="0" algn="ctr">
              <a:lnSpc>
                <a:spcPct val="130000"/>
              </a:lnSpc>
              <a:spcBef>
                <a:spcPts val="320"/>
              </a:spcBef>
              <a:spcAft>
                <a:spcPts val="0"/>
              </a:spcAft>
              <a:buClr>
                <a:schemeClr val="lt1"/>
              </a:buClr>
              <a:buFont typeface="Verdana"/>
              <a:buNone/>
              <a:defRPr b="0" i="0" sz="16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68" name="Shape 68"/>
        <p:cNvGrpSpPr/>
        <p:nvPr/>
      </p:nvGrpSpPr>
      <p:grpSpPr>
        <a:xfrm>
          <a:off x="0" y="0"/>
          <a:ext cx="0" cy="0"/>
          <a:chOff x="0" y="0"/>
          <a:chExt cx="0" cy="0"/>
        </a:xfrm>
      </p:grpSpPr>
      <p:sp>
        <p:nvSpPr>
          <p:cNvPr id="69" name="Shape 69"/>
          <p:cNvSpPr txBox="1"/>
          <p:nvPr>
            <p:ph type="title"/>
          </p:nvPr>
        </p:nvSpPr>
        <p:spPr>
          <a:xfrm>
            <a:off x="-304800" y="-106361"/>
            <a:ext cx="7772400" cy="8683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70" name="Shape 70"/>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rgbClr val="C0CE29"/>
              </a:buClr>
              <a:buSzPct val="100000"/>
              <a:buFont typeface="Arial"/>
              <a:buChar char="•"/>
              <a:defRPr b="0" i="0" sz="3200" u="none" cap="none" strike="noStrike">
                <a:solidFill>
                  <a:schemeClr val="dk1"/>
                </a:solidFill>
                <a:latin typeface="Arial"/>
                <a:ea typeface="Arial"/>
                <a:cs typeface="Arial"/>
                <a:sym typeface="Arial"/>
              </a:defRPr>
            </a:lvl1pPr>
            <a:lvl2pPr indent="-106362" lvl="1" marL="741363" marR="0" rtl="0" algn="l">
              <a:spcBef>
                <a:spcPts val="560"/>
              </a:spcBef>
              <a:spcAft>
                <a:spcPts val="0"/>
              </a:spcAft>
              <a:buClr>
                <a:srgbClr val="C0CE29"/>
              </a:buClr>
              <a:buSzPct val="100000"/>
              <a:buFont typeface="Arial"/>
              <a:buChar char="–"/>
              <a:defRPr b="0" i="0" sz="2800" u="none" cap="none" strike="noStrike">
                <a:solidFill>
                  <a:schemeClr val="dk1"/>
                </a:solidFill>
                <a:latin typeface="Arial"/>
                <a:ea typeface="Arial"/>
                <a:cs typeface="Arial"/>
                <a:sym typeface="Arial"/>
              </a:defRPr>
            </a:lvl2pPr>
            <a:lvl3pPr indent="-85725" lvl="2" marL="1139825" marR="0" rtl="0" algn="l">
              <a:spcBef>
                <a:spcPts val="480"/>
              </a:spcBef>
              <a:spcAft>
                <a:spcPts val="0"/>
              </a:spcAft>
              <a:buClr>
                <a:srgbClr val="C0CE29"/>
              </a:buClr>
              <a:buSzPct val="100000"/>
              <a:buFont typeface="Arial"/>
              <a:buChar char="•"/>
              <a:defRPr b="0" i="0" sz="2400" u="none" cap="none" strike="noStrike">
                <a:solidFill>
                  <a:schemeClr val="dk1"/>
                </a:solidFill>
                <a:latin typeface="Arial"/>
                <a:ea typeface="Arial"/>
                <a:cs typeface="Arial"/>
                <a:sym typeface="Arial"/>
              </a:defRPr>
            </a:lvl3pPr>
            <a:lvl4pPr indent="-111125" lvl="3" marL="1597025" marR="0" rtl="0" algn="l">
              <a:spcBef>
                <a:spcPts val="400"/>
              </a:spcBef>
              <a:spcAft>
                <a:spcPts val="0"/>
              </a:spcAft>
              <a:buClr>
                <a:srgbClr val="C0CE29"/>
              </a:buClr>
              <a:buSzPct val="100000"/>
              <a:buFont typeface="Arial"/>
              <a:buChar char="–"/>
              <a:defRPr b="0" i="0" sz="2000" u="none" cap="none" strike="noStrike">
                <a:solidFill>
                  <a:schemeClr val="dk1"/>
                </a:solidFill>
                <a:latin typeface="Arial"/>
                <a:ea typeface="Arial"/>
                <a:cs typeface="Arial"/>
                <a:sym typeface="Arial"/>
              </a:defRPr>
            </a:lvl4pPr>
            <a:lvl5pPr indent="-109538" lvl="4" marL="2052638" marR="0" rtl="0" algn="l">
              <a:spcBef>
                <a:spcPts val="400"/>
              </a:spcBef>
              <a:spcAft>
                <a:spcPts val="0"/>
              </a:spcAft>
              <a:buClr>
                <a:srgbClr val="C0CE29"/>
              </a:buClr>
              <a:buSzPct val="100000"/>
              <a:buFont typeface="Arial"/>
              <a:buChar char="»"/>
              <a:defRPr b="0" i="0" sz="2000" u="none" cap="none" strike="noStrike">
                <a:solidFill>
                  <a:schemeClr val="dk1"/>
                </a:solidFill>
                <a:latin typeface="Arial"/>
                <a:ea typeface="Arial"/>
                <a:cs typeface="Arial"/>
                <a:sym typeface="Arial"/>
              </a:defRPr>
            </a:lvl5pPr>
            <a:lvl6pPr indent="-110276" lvl="5" marL="2510576"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9540" lvl="6" marL="29670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8810" lvl="7" marL="342351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8077" lvl="8" marL="3879978"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71" name="Shape 7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25000"/>
              </a:lnSpc>
              <a:spcBef>
                <a:spcPts val="240"/>
              </a:spcBef>
              <a:spcAft>
                <a:spcPts val="0"/>
              </a:spcAft>
              <a:buNone/>
              <a:defRPr b="1" i="0" sz="1200" u="none">
                <a:solidFill>
                  <a:srgbClr val="898989"/>
                </a:solidFill>
                <a:latin typeface="Arial"/>
                <a:ea typeface="Arial"/>
                <a:cs typeface="Arial"/>
                <a:sym typeface="Arial"/>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73" name="Shape 73"/>
          <p:cNvSpPr txBox="1"/>
          <p:nvPr>
            <p:ph idx="12" type="sldNum"/>
          </p:nvPr>
        </p:nvSpPr>
        <p:spPr>
          <a:xfrm>
            <a:off x="6553200" y="6356350"/>
            <a:ext cx="2133599" cy="365125"/>
          </a:xfrm>
          <a:prstGeom prst="rect">
            <a:avLst/>
          </a:prstGeom>
          <a:noFill/>
          <a:ln>
            <a:noFill/>
          </a:ln>
        </p:spPr>
        <p:txBody>
          <a:bodyPr anchorCtr="0" anchor="ctr" bIns="45625" lIns="91275" rIns="91275" tIns="45625">
            <a:noAutofit/>
          </a:bodyPr>
          <a:lstStyle/>
          <a:p>
            <a:pPr indent="0" lvl="0" marL="0" marR="0" rtl="0" algn="r">
              <a:lnSpc>
                <a:spcPct val="125000"/>
              </a:lnSpc>
              <a:spcBef>
                <a:spcPts val="0"/>
              </a:spcBef>
              <a:spcAft>
                <a:spcPts val="0"/>
              </a:spcAft>
              <a:buClr>
                <a:srgbClr val="898989"/>
              </a:buClr>
              <a:buSzPct val="25000"/>
              <a:buFont typeface="Arial"/>
              <a:buNone/>
            </a:pPr>
            <a:fld id="{00000000-1234-1234-1234-123412341234}" type="slidenum">
              <a:rPr b="1" i="0" lang="en-US" sz="1200" u="none">
                <a:solidFill>
                  <a:srgbClr val="898989"/>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84" name="Shape 84"/>
        <p:cNvGrpSpPr/>
        <p:nvPr/>
      </p:nvGrpSpPr>
      <p:grpSpPr>
        <a:xfrm>
          <a:off x="0" y="0"/>
          <a:ext cx="0" cy="0"/>
          <a:chOff x="0" y="0"/>
          <a:chExt cx="0" cy="0"/>
        </a:xfrm>
      </p:grpSpPr>
      <p:sp>
        <p:nvSpPr>
          <p:cNvPr id="85" name="Shape 8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25000"/>
              </a:lnSpc>
              <a:spcBef>
                <a:spcPts val="240"/>
              </a:spcBef>
              <a:spcAft>
                <a:spcPts val="0"/>
              </a:spcAft>
              <a:buNone/>
              <a:defRPr b="1" i="0" sz="1200" u="none">
                <a:solidFill>
                  <a:srgbClr val="898989"/>
                </a:solidFill>
                <a:latin typeface="Calibri"/>
                <a:ea typeface="Calibri"/>
                <a:cs typeface="Calibri"/>
                <a:sym typeface="Calibri"/>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86" name="Shape 8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87" name="Shape 8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25000"/>
              </a:lnSpc>
              <a:spcBef>
                <a:spcPts val="0"/>
              </a:spcBef>
              <a:spcAft>
                <a:spcPts val="0"/>
              </a:spcAft>
              <a:buClr>
                <a:srgbClr val="898989"/>
              </a:buClr>
              <a:buSzPct val="25000"/>
              <a:buFont typeface="Calibri"/>
              <a:buNone/>
            </a:pPr>
            <a:fld id="{00000000-1234-1234-1234-123412341234}" type="slidenum">
              <a:rPr b="1"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17" name="Shape 117"/>
        <p:cNvGrpSpPr/>
        <p:nvPr/>
      </p:nvGrpSpPr>
      <p:grpSpPr>
        <a:xfrm>
          <a:off x="0" y="0"/>
          <a:ext cx="0" cy="0"/>
          <a:chOff x="0" y="0"/>
          <a:chExt cx="0" cy="0"/>
        </a:xfrm>
      </p:grpSpPr>
      <p:sp>
        <p:nvSpPr>
          <p:cNvPr id="118" name="Shape 11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25000"/>
              </a:lnSpc>
              <a:spcBef>
                <a:spcPts val="240"/>
              </a:spcBef>
              <a:spcAft>
                <a:spcPts val="0"/>
              </a:spcAft>
              <a:buNone/>
              <a:defRPr b="1" i="0" sz="1200" u="none">
                <a:solidFill>
                  <a:srgbClr val="898989"/>
                </a:solidFill>
                <a:latin typeface="Arial"/>
                <a:ea typeface="Arial"/>
                <a:cs typeface="Arial"/>
                <a:sym typeface="Arial"/>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19" name="Shape 11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20" name="Shape 120"/>
          <p:cNvSpPr txBox="1"/>
          <p:nvPr>
            <p:ph idx="12" type="sldNum"/>
          </p:nvPr>
        </p:nvSpPr>
        <p:spPr>
          <a:xfrm>
            <a:off x="6553200" y="6356350"/>
            <a:ext cx="2133599" cy="365125"/>
          </a:xfrm>
          <a:prstGeom prst="rect">
            <a:avLst/>
          </a:prstGeom>
          <a:noFill/>
          <a:ln>
            <a:noFill/>
          </a:ln>
        </p:spPr>
        <p:txBody>
          <a:bodyPr anchorCtr="0" anchor="ctr" bIns="45625" lIns="91275" rIns="91275" tIns="45625">
            <a:noAutofit/>
          </a:bodyPr>
          <a:lstStyle/>
          <a:p>
            <a:pPr indent="0" lvl="0" marL="0" marR="0" rtl="0" algn="r">
              <a:lnSpc>
                <a:spcPct val="125000"/>
              </a:lnSpc>
              <a:spcBef>
                <a:spcPts val="0"/>
              </a:spcBef>
              <a:spcAft>
                <a:spcPts val="0"/>
              </a:spcAft>
              <a:buClr>
                <a:srgbClr val="898989"/>
              </a:buClr>
              <a:buSzPct val="25000"/>
              <a:buFont typeface="Arial"/>
              <a:buNone/>
            </a:pPr>
            <a:fld id="{00000000-1234-1234-1234-123412341234}" type="slidenum">
              <a:rPr b="1" i="0" lang="en-US" sz="1200" u="none">
                <a:solidFill>
                  <a:srgbClr val="898989"/>
                </a:solidFill>
                <a:latin typeface="Arial"/>
                <a:ea typeface="Arial"/>
                <a:cs typeface="Arial"/>
                <a:sym typeface="A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0" name="Shape 130"/>
        <p:cNvGrpSpPr/>
        <p:nvPr/>
      </p:nvGrpSpPr>
      <p:grpSpPr>
        <a:xfrm>
          <a:off x="0" y="0"/>
          <a:ext cx="0" cy="0"/>
          <a:chOff x="0" y="0"/>
          <a:chExt cx="0" cy="0"/>
        </a:xfrm>
      </p:grpSpPr>
      <p:sp>
        <p:nvSpPr>
          <p:cNvPr id="131" name="Shape 131"/>
          <p:cNvSpPr txBox="1"/>
          <p:nvPr>
            <p:ph type="ctrTitle"/>
          </p:nvPr>
        </p:nvSpPr>
        <p:spPr>
          <a:xfrm>
            <a:off x="685806" y="2130425"/>
            <a:ext cx="7772400" cy="1470024"/>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132" name="Shape 132"/>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spcAft>
                <a:spcPts val="0"/>
              </a:spcAft>
              <a:buClr>
                <a:srgbClr val="888888"/>
              </a:buClr>
              <a:buFont typeface="Arial"/>
              <a:buNone/>
              <a:defRPr b="0" i="0" sz="3200" u="none" cap="none" strike="noStrike">
                <a:solidFill>
                  <a:srgbClr val="888888"/>
                </a:solidFill>
                <a:latin typeface="Arial"/>
                <a:ea typeface="Arial"/>
                <a:cs typeface="Arial"/>
                <a:sym typeface="Arial"/>
              </a:defRPr>
            </a:lvl1pPr>
            <a:lvl2pPr indent="-11968" lvl="1" marL="456469" marR="0" rtl="0" algn="ctr">
              <a:spcBef>
                <a:spcPts val="560"/>
              </a:spcBef>
              <a:spcAft>
                <a:spcPts val="0"/>
              </a:spcAft>
              <a:buClr>
                <a:srgbClr val="888888"/>
              </a:buClr>
              <a:buFont typeface="Arial"/>
              <a:buNone/>
              <a:defRPr b="0" i="0" sz="2800" u="none" cap="none" strike="noStrike">
                <a:solidFill>
                  <a:srgbClr val="888888"/>
                </a:solidFill>
                <a:latin typeface="Arial"/>
                <a:ea typeface="Arial"/>
                <a:cs typeface="Arial"/>
                <a:sym typeface="Arial"/>
              </a:defRPr>
            </a:lvl2pPr>
            <a:lvl3pPr indent="-11234" lvl="2" marL="912935" marR="0" rtl="0" algn="ctr">
              <a:spcBef>
                <a:spcPts val="480"/>
              </a:spcBef>
              <a:spcAft>
                <a:spcPts val="0"/>
              </a:spcAft>
              <a:buClr>
                <a:srgbClr val="888888"/>
              </a:buClr>
              <a:buFont typeface="Arial"/>
              <a:buNone/>
              <a:defRPr b="0" i="0" sz="2400" u="none" cap="none" strike="noStrike">
                <a:solidFill>
                  <a:srgbClr val="888888"/>
                </a:solidFill>
                <a:latin typeface="Arial"/>
                <a:ea typeface="Arial"/>
                <a:cs typeface="Arial"/>
                <a:sym typeface="Arial"/>
              </a:defRPr>
            </a:lvl3pPr>
            <a:lvl4pPr indent="-10504" lvl="3" marL="1369404" marR="0" rtl="0" algn="ctr">
              <a:spcBef>
                <a:spcPts val="400"/>
              </a:spcBef>
              <a:spcAft>
                <a:spcPts val="0"/>
              </a:spcAft>
              <a:buClr>
                <a:srgbClr val="888888"/>
              </a:buClr>
              <a:buFont typeface="Arial"/>
              <a:buNone/>
              <a:defRPr b="0" i="0" sz="2000" u="none" cap="none" strike="noStrike">
                <a:solidFill>
                  <a:srgbClr val="888888"/>
                </a:solidFill>
                <a:latin typeface="Arial"/>
                <a:ea typeface="Arial"/>
                <a:cs typeface="Arial"/>
                <a:sym typeface="Arial"/>
              </a:defRPr>
            </a:lvl4pPr>
            <a:lvl5pPr indent="-9773" lvl="4" marL="1825873" marR="0" rtl="0" algn="ctr">
              <a:spcBef>
                <a:spcPts val="400"/>
              </a:spcBef>
              <a:spcAft>
                <a:spcPts val="0"/>
              </a:spcAft>
              <a:buClr>
                <a:srgbClr val="888888"/>
              </a:buClr>
              <a:buFont typeface="Arial"/>
              <a:buNone/>
              <a:defRPr b="0" i="0" sz="2000" u="none" cap="none" strike="noStrike">
                <a:solidFill>
                  <a:srgbClr val="888888"/>
                </a:solidFill>
                <a:latin typeface="Arial"/>
                <a:ea typeface="Arial"/>
                <a:cs typeface="Arial"/>
                <a:sym typeface="Arial"/>
              </a:defRPr>
            </a:lvl5pPr>
            <a:lvl6pPr indent="-9042" lvl="5" marL="2282342"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6pPr>
            <a:lvl7pPr indent="-8308" lvl="6" marL="2738809"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7pPr>
            <a:lvl8pPr indent="-7577" lvl="7" marL="3195277"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8pPr>
            <a:lvl9pPr indent="-6844" lvl="8" marL="3651744"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9pPr>
          </a:lstStyle>
          <a:p/>
        </p:txBody>
      </p:sp>
      <p:sp>
        <p:nvSpPr>
          <p:cNvPr id="133" name="Shape 1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25000"/>
              </a:lnSpc>
              <a:spcBef>
                <a:spcPts val="240"/>
              </a:spcBef>
              <a:spcAft>
                <a:spcPts val="0"/>
              </a:spcAft>
              <a:buNone/>
              <a:defRPr b="1" i="0" sz="1200" u="none">
                <a:solidFill>
                  <a:srgbClr val="898989"/>
                </a:solidFill>
                <a:latin typeface="Arial"/>
                <a:ea typeface="Arial"/>
                <a:cs typeface="Arial"/>
                <a:sym typeface="Arial"/>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34" name="Shape 1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35" name="Shape 135"/>
          <p:cNvSpPr txBox="1"/>
          <p:nvPr>
            <p:ph idx="12" type="sldNum"/>
          </p:nvPr>
        </p:nvSpPr>
        <p:spPr>
          <a:xfrm>
            <a:off x="6553200" y="6356350"/>
            <a:ext cx="2133599" cy="365125"/>
          </a:xfrm>
          <a:prstGeom prst="rect">
            <a:avLst/>
          </a:prstGeom>
          <a:noFill/>
          <a:ln>
            <a:noFill/>
          </a:ln>
        </p:spPr>
        <p:txBody>
          <a:bodyPr anchorCtr="0" anchor="ctr" bIns="45625" lIns="91275" rIns="91275" tIns="45625">
            <a:noAutofit/>
          </a:bodyPr>
          <a:lstStyle/>
          <a:p>
            <a:pPr indent="0" lvl="0" marL="0" marR="0" rtl="0" algn="r">
              <a:lnSpc>
                <a:spcPct val="125000"/>
              </a:lnSpc>
              <a:spcBef>
                <a:spcPts val="0"/>
              </a:spcBef>
              <a:spcAft>
                <a:spcPts val="0"/>
              </a:spcAft>
              <a:buClr>
                <a:srgbClr val="898989"/>
              </a:buClr>
              <a:buSzPct val="25000"/>
              <a:buFont typeface="Arial"/>
              <a:buNone/>
            </a:pPr>
            <a:fld id="{00000000-1234-1234-1234-123412341234}" type="slidenum">
              <a:rPr b="1" i="0" lang="en-US" sz="1200" u="none">
                <a:solidFill>
                  <a:srgbClr val="898989"/>
                </a:solidFill>
                <a:latin typeface="Arial"/>
                <a:ea typeface="Arial"/>
                <a:cs typeface="Arial"/>
                <a:sym typeface="A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5" name="Shape 145"/>
        <p:cNvGrpSpPr/>
        <p:nvPr/>
      </p:nvGrpSpPr>
      <p:grpSpPr>
        <a:xfrm>
          <a:off x="0" y="0"/>
          <a:ext cx="0" cy="0"/>
          <a:chOff x="0" y="0"/>
          <a:chExt cx="0" cy="0"/>
        </a:xfrm>
      </p:grpSpPr>
      <p:sp>
        <p:nvSpPr>
          <p:cNvPr id="146" name="Shape 146"/>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147" name="Shape 147"/>
          <p:cNvSpPr txBox="1"/>
          <p:nvPr>
            <p:ph idx="1" type="body"/>
          </p:nvPr>
        </p:nvSpPr>
        <p:spPr>
          <a:xfrm>
            <a:off x="722312" y="2906722"/>
            <a:ext cx="7772400" cy="1500187"/>
          </a:xfrm>
          <a:prstGeom prst="rect">
            <a:avLst/>
          </a:prstGeom>
          <a:noFill/>
          <a:ln>
            <a:noFill/>
          </a:ln>
        </p:spPr>
        <p:txBody>
          <a:bodyPr anchorCtr="0" anchor="b" bIns="91425" lIns="91425" rIns="91425" tIns="91425"/>
          <a:lstStyle>
            <a:lvl1pPr indent="0" lvl="0" marL="0" marR="0" rtl="0" algn="l">
              <a:spcBef>
                <a:spcPts val="400"/>
              </a:spcBef>
              <a:spcAft>
                <a:spcPts val="0"/>
              </a:spcAft>
              <a:buClr>
                <a:srgbClr val="888888"/>
              </a:buClr>
              <a:buFont typeface="Arial"/>
              <a:buNone/>
              <a:defRPr b="0" i="0" sz="2000" u="none" cap="none" strike="noStrike">
                <a:solidFill>
                  <a:srgbClr val="888888"/>
                </a:solidFill>
                <a:latin typeface="Arial"/>
                <a:ea typeface="Arial"/>
                <a:cs typeface="Arial"/>
                <a:sym typeface="Arial"/>
              </a:defRPr>
            </a:lvl1pPr>
            <a:lvl2pPr indent="-11968" lvl="1" marL="456469" marR="0" rtl="0" algn="l">
              <a:spcBef>
                <a:spcPts val="360"/>
              </a:spcBef>
              <a:spcAft>
                <a:spcPts val="0"/>
              </a:spcAft>
              <a:buClr>
                <a:srgbClr val="888888"/>
              </a:buClr>
              <a:buFont typeface="Arial"/>
              <a:buNone/>
              <a:defRPr b="0" i="0" sz="1800" u="none" cap="none" strike="noStrike">
                <a:solidFill>
                  <a:srgbClr val="888888"/>
                </a:solidFill>
                <a:latin typeface="Arial"/>
                <a:ea typeface="Arial"/>
                <a:cs typeface="Arial"/>
                <a:sym typeface="Arial"/>
              </a:defRPr>
            </a:lvl2pPr>
            <a:lvl3pPr indent="-11234" lvl="2" marL="912935" marR="0" rtl="0" algn="l">
              <a:spcBef>
                <a:spcPts val="320"/>
              </a:spcBef>
              <a:spcAft>
                <a:spcPts val="0"/>
              </a:spcAft>
              <a:buClr>
                <a:srgbClr val="888888"/>
              </a:buClr>
              <a:buFont typeface="Arial"/>
              <a:buNone/>
              <a:defRPr b="0" i="0" sz="1600" u="none" cap="none" strike="noStrike">
                <a:solidFill>
                  <a:srgbClr val="888888"/>
                </a:solidFill>
                <a:latin typeface="Arial"/>
                <a:ea typeface="Arial"/>
                <a:cs typeface="Arial"/>
                <a:sym typeface="Arial"/>
              </a:defRPr>
            </a:lvl3pPr>
            <a:lvl4pPr indent="-10504" lvl="3" marL="1369404" marR="0" rtl="0" algn="l">
              <a:spcBef>
                <a:spcPts val="280"/>
              </a:spcBef>
              <a:spcAft>
                <a:spcPts val="0"/>
              </a:spcAft>
              <a:buClr>
                <a:srgbClr val="888888"/>
              </a:buClr>
              <a:buFont typeface="Arial"/>
              <a:buNone/>
              <a:defRPr b="0" i="0" sz="1400" u="none" cap="none" strike="noStrike">
                <a:solidFill>
                  <a:srgbClr val="888888"/>
                </a:solidFill>
                <a:latin typeface="Arial"/>
                <a:ea typeface="Arial"/>
                <a:cs typeface="Arial"/>
                <a:sym typeface="Arial"/>
              </a:defRPr>
            </a:lvl4pPr>
            <a:lvl5pPr indent="-9773" lvl="4" marL="1825873" marR="0" rtl="0" algn="l">
              <a:spcBef>
                <a:spcPts val="280"/>
              </a:spcBef>
              <a:spcAft>
                <a:spcPts val="0"/>
              </a:spcAft>
              <a:buClr>
                <a:srgbClr val="888888"/>
              </a:buClr>
              <a:buFont typeface="Arial"/>
              <a:buNone/>
              <a:defRPr b="0" i="0" sz="1400" u="none" cap="none" strike="noStrike">
                <a:solidFill>
                  <a:srgbClr val="888888"/>
                </a:solidFill>
                <a:latin typeface="Arial"/>
                <a:ea typeface="Arial"/>
                <a:cs typeface="Arial"/>
                <a:sym typeface="Arial"/>
              </a:defRPr>
            </a:lvl5pPr>
            <a:lvl6pPr indent="-9042" lvl="5" marL="2282342"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6pPr>
            <a:lvl7pPr indent="-8308" lvl="6" marL="2738809"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7pPr>
            <a:lvl8pPr indent="-7577" lvl="7" marL="3195277"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8pPr>
            <a:lvl9pPr indent="-6844" lvl="8" marL="3651744" marR="0" rtl="0" algn="l">
              <a:spcBef>
                <a:spcPts val="280"/>
              </a:spcBef>
              <a:buClr>
                <a:srgbClr val="888888"/>
              </a:buClr>
              <a:buFont typeface="Arial"/>
              <a:buNone/>
              <a:defRPr b="0" i="0" sz="1400" u="none" cap="none" strike="noStrike">
                <a:solidFill>
                  <a:srgbClr val="888888"/>
                </a:solidFill>
                <a:latin typeface="Arial"/>
                <a:ea typeface="Arial"/>
                <a:cs typeface="Arial"/>
                <a:sym typeface="Arial"/>
              </a:defRPr>
            </a:lvl9pPr>
          </a:lstStyle>
          <a:p/>
        </p:txBody>
      </p:sp>
      <p:sp>
        <p:nvSpPr>
          <p:cNvPr id="148" name="Shape 14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25000"/>
              </a:lnSpc>
              <a:spcBef>
                <a:spcPts val="240"/>
              </a:spcBef>
              <a:spcAft>
                <a:spcPts val="0"/>
              </a:spcAft>
              <a:buNone/>
              <a:defRPr b="1" i="0" sz="1200" u="none">
                <a:solidFill>
                  <a:srgbClr val="898989"/>
                </a:solidFill>
                <a:latin typeface="Arial"/>
                <a:ea typeface="Arial"/>
                <a:cs typeface="Arial"/>
                <a:sym typeface="Arial"/>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49" name="Shape 14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50" name="Shape 150"/>
          <p:cNvSpPr txBox="1"/>
          <p:nvPr>
            <p:ph idx="12" type="sldNum"/>
          </p:nvPr>
        </p:nvSpPr>
        <p:spPr>
          <a:xfrm>
            <a:off x="6553200" y="6356350"/>
            <a:ext cx="2133599" cy="365125"/>
          </a:xfrm>
          <a:prstGeom prst="rect">
            <a:avLst/>
          </a:prstGeom>
          <a:noFill/>
          <a:ln>
            <a:noFill/>
          </a:ln>
        </p:spPr>
        <p:txBody>
          <a:bodyPr anchorCtr="0" anchor="ctr" bIns="45625" lIns="91275" rIns="91275" tIns="45625">
            <a:noAutofit/>
          </a:bodyPr>
          <a:lstStyle/>
          <a:p>
            <a:pPr indent="0" lvl="0" marL="0" marR="0" rtl="0" algn="r">
              <a:lnSpc>
                <a:spcPct val="125000"/>
              </a:lnSpc>
              <a:spcBef>
                <a:spcPts val="0"/>
              </a:spcBef>
              <a:spcAft>
                <a:spcPts val="0"/>
              </a:spcAft>
              <a:buClr>
                <a:srgbClr val="898989"/>
              </a:buClr>
              <a:buSzPct val="25000"/>
              <a:buFont typeface="Arial"/>
              <a:buNone/>
            </a:pPr>
            <a:fld id="{00000000-1234-1234-1234-123412341234}" type="slidenum">
              <a:rPr b="1" i="0" lang="en-US" sz="1200" u="none">
                <a:solidFill>
                  <a:srgbClr val="898989"/>
                </a:solidFill>
                <a:latin typeface="Arial"/>
                <a:ea typeface="Arial"/>
                <a:cs typeface="Arial"/>
                <a:sym typeface="A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60" name="Shape 160"/>
        <p:cNvGrpSpPr/>
        <p:nvPr/>
      </p:nvGrpSpPr>
      <p:grpSpPr>
        <a:xfrm>
          <a:off x="0" y="0"/>
          <a:ext cx="0" cy="0"/>
          <a:chOff x="0" y="0"/>
          <a:chExt cx="0" cy="0"/>
        </a:xfrm>
      </p:grpSpPr>
      <p:sp>
        <p:nvSpPr>
          <p:cNvPr id="161" name="Shape 161"/>
          <p:cNvSpPr txBox="1"/>
          <p:nvPr>
            <p:ph type="title"/>
          </p:nvPr>
        </p:nvSpPr>
        <p:spPr>
          <a:xfrm>
            <a:off x="-304800" y="-106361"/>
            <a:ext cx="7772400" cy="8683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162" name="Shape 162"/>
          <p:cNvSpPr txBox="1"/>
          <p:nvPr>
            <p:ph idx="1" type="body"/>
          </p:nvPr>
        </p:nvSpPr>
        <p:spPr>
          <a:xfrm>
            <a:off x="457200" y="1600207"/>
            <a:ext cx="4038599" cy="4525963"/>
          </a:xfrm>
          <a:prstGeom prst="rect">
            <a:avLst/>
          </a:prstGeom>
          <a:noFill/>
          <a:ln>
            <a:noFill/>
          </a:ln>
        </p:spPr>
        <p:txBody>
          <a:bodyPr anchorCtr="0" anchor="t" bIns="91425" lIns="91425" rIns="91425" tIns="91425"/>
          <a:lstStyle>
            <a:lvl1pPr indent="-163513" lvl="0" marL="341313" marR="0" rtl="0" algn="l">
              <a:spcBef>
                <a:spcPts val="560"/>
              </a:spcBef>
              <a:spcAft>
                <a:spcPts val="0"/>
              </a:spcAft>
              <a:buClr>
                <a:srgbClr val="C0CE29"/>
              </a:buClr>
              <a:buSzPct val="100000"/>
              <a:buFont typeface="Arial"/>
              <a:buChar char="•"/>
              <a:defRPr b="0" i="0" sz="2800" u="none" cap="none" strike="noStrike">
                <a:solidFill>
                  <a:schemeClr val="dk1"/>
                </a:solidFill>
                <a:latin typeface="Arial"/>
                <a:ea typeface="Arial"/>
                <a:cs typeface="Arial"/>
                <a:sym typeface="Arial"/>
              </a:defRPr>
            </a:lvl1pPr>
            <a:lvl2pPr indent="-131762" lvl="1" marL="741363" marR="0" rtl="0" algn="l">
              <a:spcBef>
                <a:spcPts val="480"/>
              </a:spcBef>
              <a:spcAft>
                <a:spcPts val="0"/>
              </a:spcAft>
              <a:buClr>
                <a:srgbClr val="C0CE29"/>
              </a:buClr>
              <a:buSzPct val="100000"/>
              <a:buFont typeface="Arial"/>
              <a:buChar char="–"/>
              <a:defRPr b="0" i="0" sz="2400" u="none" cap="none" strike="noStrike">
                <a:solidFill>
                  <a:schemeClr val="dk1"/>
                </a:solidFill>
                <a:latin typeface="Arial"/>
                <a:ea typeface="Arial"/>
                <a:cs typeface="Arial"/>
                <a:sym typeface="Arial"/>
              </a:defRPr>
            </a:lvl2pPr>
            <a:lvl3pPr indent="-111125" lvl="2" marL="1139825" marR="0" rtl="0" algn="l">
              <a:spcBef>
                <a:spcPts val="400"/>
              </a:spcBef>
              <a:spcAft>
                <a:spcPts val="0"/>
              </a:spcAft>
              <a:buClr>
                <a:srgbClr val="C0CE29"/>
              </a:buClr>
              <a:buSzPct val="100000"/>
              <a:buFont typeface="Arial"/>
              <a:buChar char="•"/>
              <a:defRPr b="0" i="0" sz="2000" u="none" cap="none" strike="noStrike">
                <a:solidFill>
                  <a:schemeClr val="dk1"/>
                </a:solidFill>
                <a:latin typeface="Arial"/>
                <a:ea typeface="Arial"/>
                <a:cs typeface="Arial"/>
                <a:sym typeface="Arial"/>
              </a:defRPr>
            </a:lvl3pPr>
            <a:lvl4pPr indent="-123825" lvl="3" marL="1597025" marR="0" rtl="0" algn="l">
              <a:spcBef>
                <a:spcPts val="360"/>
              </a:spcBef>
              <a:spcAft>
                <a:spcPts val="0"/>
              </a:spcAft>
              <a:buClr>
                <a:srgbClr val="C0CE29"/>
              </a:buClr>
              <a:buSzPct val="100000"/>
              <a:buFont typeface="Arial"/>
              <a:buChar char="–"/>
              <a:defRPr b="0" i="0" sz="1800" u="none" cap="none" strike="noStrike">
                <a:solidFill>
                  <a:schemeClr val="dk1"/>
                </a:solidFill>
                <a:latin typeface="Arial"/>
                <a:ea typeface="Arial"/>
                <a:cs typeface="Arial"/>
                <a:sym typeface="Arial"/>
              </a:defRPr>
            </a:lvl4pPr>
            <a:lvl5pPr indent="-122238" lvl="4" marL="2052638" marR="0" rtl="0" algn="l">
              <a:spcBef>
                <a:spcPts val="360"/>
              </a:spcBef>
              <a:spcAft>
                <a:spcPts val="0"/>
              </a:spcAft>
              <a:buClr>
                <a:srgbClr val="C0CE29"/>
              </a:buClr>
              <a:buSzPct val="100000"/>
              <a:buFont typeface="Arial"/>
              <a:buChar char="»"/>
              <a:defRPr b="0" i="0" sz="1800" u="none" cap="none" strike="noStrike">
                <a:solidFill>
                  <a:schemeClr val="dk1"/>
                </a:solidFill>
                <a:latin typeface="Arial"/>
                <a:ea typeface="Arial"/>
                <a:cs typeface="Arial"/>
                <a:sym typeface="Arial"/>
              </a:defRPr>
            </a:lvl5pPr>
            <a:lvl6pPr indent="-122976" lvl="5" marL="2510576"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22240" lvl="6" marL="2967041"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21510" lvl="7" marL="342351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20777" lvl="8" marL="3879978"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63" name="Shape 163"/>
          <p:cNvSpPr txBox="1"/>
          <p:nvPr>
            <p:ph idx="2" type="body"/>
          </p:nvPr>
        </p:nvSpPr>
        <p:spPr>
          <a:xfrm>
            <a:off x="4648200" y="1600207"/>
            <a:ext cx="4038599" cy="4525963"/>
          </a:xfrm>
          <a:prstGeom prst="rect">
            <a:avLst/>
          </a:prstGeom>
          <a:noFill/>
          <a:ln>
            <a:noFill/>
          </a:ln>
        </p:spPr>
        <p:txBody>
          <a:bodyPr anchorCtr="0" anchor="t" bIns="91425" lIns="91425" rIns="91425" tIns="91425"/>
          <a:lstStyle>
            <a:lvl1pPr indent="-163513" lvl="0" marL="341313" marR="0" rtl="0" algn="l">
              <a:spcBef>
                <a:spcPts val="560"/>
              </a:spcBef>
              <a:spcAft>
                <a:spcPts val="0"/>
              </a:spcAft>
              <a:buClr>
                <a:srgbClr val="C0CE29"/>
              </a:buClr>
              <a:buSzPct val="100000"/>
              <a:buFont typeface="Arial"/>
              <a:buChar char="•"/>
              <a:defRPr b="0" i="0" sz="2800" u="none" cap="none" strike="noStrike">
                <a:solidFill>
                  <a:schemeClr val="dk1"/>
                </a:solidFill>
                <a:latin typeface="Arial"/>
                <a:ea typeface="Arial"/>
                <a:cs typeface="Arial"/>
                <a:sym typeface="Arial"/>
              </a:defRPr>
            </a:lvl1pPr>
            <a:lvl2pPr indent="-131762" lvl="1" marL="741363" marR="0" rtl="0" algn="l">
              <a:spcBef>
                <a:spcPts val="480"/>
              </a:spcBef>
              <a:spcAft>
                <a:spcPts val="0"/>
              </a:spcAft>
              <a:buClr>
                <a:srgbClr val="C0CE29"/>
              </a:buClr>
              <a:buSzPct val="100000"/>
              <a:buFont typeface="Arial"/>
              <a:buChar char="–"/>
              <a:defRPr b="0" i="0" sz="2400" u="none" cap="none" strike="noStrike">
                <a:solidFill>
                  <a:schemeClr val="dk1"/>
                </a:solidFill>
                <a:latin typeface="Arial"/>
                <a:ea typeface="Arial"/>
                <a:cs typeface="Arial"/>
                <a:sym typeface="Arial"/>
              </a:defRPr>
            </a:lvl2pPr>
            <a:lvl3pPr indent="-111125" lvl="2" marL="1139825" marR="0" rtl="0" algn="l">
              <a:spcBef>
                <a:spcPts val="400"/>
              </a:spcBef>
              <a:spcAft>
                <a:spcPts val="0"/>
              </a:spcAft>
              <a:buClr>
                <a:srgbClr val="C0CE29"/>
              </a:buClr>
              <a:buSzPct val="100000"/>
              <a:buFont typeface="Arial"/>
              <a:buChar char="•"/>
              <a:defRPr b="0" i="0" sz="2000" u="none" cap="none" strike="noStrike">
                <a:solidFill>
                  <a:schemeClr val="dk1"/>
                </a:solidFill>
                <a:latin typeface="Arial"/>
                <a:ea typeface="Arial"/>
                <a:cs typeface="Arial"/>
                <a:sym typeface="Arial"/>
              </a:defRPr>
            </a:lvl3pPr>
            <a:lvl4pPr indent="-123825" lvl="3" marL="1597025" marR="0" rtl="0" algn="l">
              <a:spcBef>
                <a:spcPts val="360"/>
              </a:spcBef>
              <a:spcAft>
                <a:spcPts val="0"/>
              </a:spcAft>
              <a:buClr>
                <a:srgbClr val="C0CE29"/>
              </a:buClr>
              <a:buSzPct val="100000"/>
              <a:buFont typeface="Arial"/>
              <a:buChar char="–"/>
              <a:defRPr b="0" i="0" sz="1800" u="none" cap="none" strike="noStrike">
                <a:solidFill>
                  <a:schemeClr val="dk1"/>
                </a:solidFill>
                <a:latin typeface="Arial"/>
                <a:ea typeface="Arial"/>
                <a:cs typeface="Arial"/>
                <a:sym typeface="Arial"/>
              </a:defRPr>
            </a:lvl4pPr>
            <a:lvl5pPr indent="-122238" lvl="4" marL="2052638" marR="0" rtl="0" algn="l">
              <a:spcBef>
                <a:spcPts val="360"/>
              </a:spcBef>
              <a:spcAft>
                <a:spcPts val="0"/>
              </a:spcAft>
              <a:buClr>
                <a:srgbClr val="C0CE29"/>
              </a:buClr>
              <a:buSzPct val="100000"/>
              <a:buFont typeface="Arial"/>
              <a:buChar char="»"/>
              <a:defRPr b="0" i="0" sz="1800" u="none" cap="none" strike="noStrike">
                <a:solidFill>
                  <a:schemeClr val="dk1"/>
                </a:solidFill>
                <a:latin typeface="Arial"/>
                <a:ea typeface="Arial"/>
                <a:cs typeface="Arial"/>
                <a:sym typeface="Arial"/>
              </a:defRPr>
            </a:lvl5pPr>
            <a:lvl6pPr indent="-122976" lvl="5" marL="2510576"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22240" lvl="6" marL="2967041"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21510" lvl="7" marL="3423510"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20777" lvl="8" marL="3879978" marR="0"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64" name="Shape 16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25000"/>
              </a:lnSpc>
              <a:spcBef>
                <a:spcPts val="240"/>
              </a:spcBef>
              <a:spcAft>
                <a:spcPts val="0"/>
              </a:spcAft>
              <a:buNone/>
              <a:defRPr b="1" i="0" sz="1200" u="none">
                <a:solidFill>
                  <a:srgbClr val="898989"/>
                </a:solidFill>
                <a:latin typeface="Arial"/>
                <a:ea typeface="Arial"/>
                <a:cs typeface="Arial"/>
                <a:sym typeface="Arial"/>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65" name="Shape 16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66" name="Shape 166"/>
          <p:cNvSpPr txBox="1"/>
          <p:nvPr>
            <p:ph idx="12" type="sldNum"/>
          </p:nvPr>
        </p:nvSpPr>
        <p:spPr>
          <a:xfrm>
            <a:off x="6553200" y="6356350"/>
            <a:ext cx="2133599" cy="365125"/>
          </a:xfrm>
          <a:prstGeom prst="rect">
            <a:avLst/>
          </a:prstGeom>
          <a:noFill/>
          <a:ln>
            <a:noFill/>
          </a:ln>
        </p:spPr>
        <p:txBody>
          <a:bodyPr anchorCtr="0" anchor="ctr" bIns="45625" lIns="91275" rIns="91275" tIns="45625">
            <a:noAutofit/>
          </a:bodyPr>
          <a:lstStyle/>
          <a:p>
            <a:pPr indent="0" lvl="0" marL="0" marR="0" rtl="0" algn="r">
              <a:lnSpc>
                <a:spcPct val="125000"/>
              </a:lnSpc>
              <a:spcBef>
                <a:spcPts val="0"/>
              </a:spcBef>
              <a:spcAft>
                <a:spcPts val="0"/>
              </a:spcAft>
              <a:buClr>
                <a:srgbClr val="898989"/>
              </a:buClr>
              <a:buSzPct val="25000"/>
              <a:buFont typeface="Arial"/>
              <a:buNone/>
            </a:pPr>
            <a:fld id="{00000000-1234-1234-1234-123412341234}" type="slidenum">
              <a:rPr b="1" i="0" lang="en-US" sz="1200" u="none">
                <a:solidFill>
                  <a:srgbClr val="898989"/>
                </a:solidFill>
                <a:latin typeface="Arial"/>
                <a:ea typeface="Arial"/>
                <a:cs typeface="Arial"/>
                <a:sym typeface="A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6" name="Shape 176"/>
        <p:cNvGrpSpPr/>
        <p:nvPr/>
      </p:nvGrpSpPr>
      <p:grpSpPr>
        <a:xfrm>
          <a:off x="0" y="0"/>
          <a:ext cx="0" cy="0"/>
          <a:chOff x="0" y="0"/>
          <a:chExt cx="0" cy="0"/>
        </a:xfrm>
      </p:grpSpPr>
      <p:sp>
        <p:nvSpPr>
          <p:cNvPr id="177" name="Shape 177"/>
          <p:cNvSpPr txBox="1"/>
          <p:nvPr>
            <p:ph type="title"/>
          </p:nvPr>
        </p:nvSpPr>
        <p:spPr>
          <a:xfrm>
            <a:off x="457204" y="273050"/>
            <a:ext cx="3008313" cy="1162049"/>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178" name="Shape 178"/>
          <p:cNvSpPr txBox="1"/>
          <p:nvPr>
            <p:ph idx="1" type="body"/>
          </p:nvPr>
        </p:nvSpPr>
        <p:spPr>
          <a:xfrm>
            <a:off x="3575050" y="273057"/>
            <a:ext cx="4578349" cy="5853112"/>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rgbClr val="C0CE29"/>
              </a:buClr>
              <a:buSzPct val="100000"/>
              <a:buFont typeface="Arial"/>
              <a:buChar char="•"/>
              <a:defRPr b="0" i="0" sz="3200" u="none" cap="none" strike="noStrike">
                <a:solidFill>
                  <a:schemeClr val="dk1"/>
                </a:solidFill>
                <a:latin typeface="Arial"/>
                <a:ea typeface="Arial"/>
                <a:cs typeface="Arial"/>
                <a:sym typeface="Arial"/>
              </a:defRPr>
            </a:lvl1pPr>
            <a:lvl2pPr indent="-106362" lvl="1" marL="741363" marR="0" rtl="0" algn="l">
              <a:spcBef>
                <a:spcPts val="560"/>
              </a:spcBef>
              <a:spcAft>
                <a:spcPts val="0"/>
              </a:spcAft>
              <a:buClr>
                <a:srgbClr val="C0CE29"/>
              </a:buClr>
              <a:buSzPct val="100000"/>
              <a:buFont typeface="Arial"/>
              <a:buChar char="–"/>
              <a:defRPr b="0" i="0" sz="2800" u="none" cap="none" strike="noStrike">
                <a:solidFill>
                  <a:schemeClr val="dk1"/>
                </a:solidFill>
                <a:latin typeface="Arial"/>
                <a:ea typeface="Arial"/>
                <a:cs typeface="Arial"/>
                <a:sym typeface="Arial"/>
              </a:defRPr>
            </a:lvl2pPr>
            <a:lvl3pPr indent="-85725" lvl="2" marL="1139825" marR="0" rtl="0" algn="l">
              <a:spcBef>
                <a:spcPts val="480"/>
              </a:spcBef>
              <a:spcAft>
                <a:spcPts val="0"/>
              </a:spcAft>
              <a:buClr>
                <a:srgbClr val="C0CE29"/>
              </a:buClr>
              <a:buSzPct val="100000"/>
              <a:buFont typeface="Arial"/>
              <a:buChar char="•"/>
              <a:defRPr b="0" i="0" sz="2400" u="none" cap="none" strike="noStrike">
                <a:solidFill>
                  <a:schemeClr val="dk1"/>
                </a:solidFill>
                <a:latin typeface="Arial"/>
                <a:ea typeface="Arial"/>
                <a:cs typeface="Arial"/>
                <a:sym typeface="Arial"/>
              </a:defRPr>
            </a:lvl3pPr>
            <a:lvl4pPr indent="-111125" lvl="3" marL="1597025" marR="0" rtl="0" algn="l">
              <a:spcBef>
                <a:spcPts val="400"/>
              </a:spcBef>
              <a:spcAft>
                <a:spcPts val="0"/>
              </a:spcAft>
              <a:buClr>
                <a:srgbClr val="C0CE29"/>
              </a:buClr>
              <a:buSzPct val="100000"/>
              <a:buFont typeface="Arial"/>
              <a:buChar char="–"/>
              <a:defRPr b="0" i="0" sz="2000" u="none" cap="none" strike="noStrike">
                <a:solidFill>
                  <a:schemeClr val="dk1"/>
                </a:solidFill>
                <a:latin typeface="Arial"/>
                <a:ea typeface="Arial"/>
                <a:cs typeface="Arial"/>
                <a:sym typeface="Arial"/>
              </a:defRPr>
            </a:lvl4pPr>
            <a:lvl5pPr indent="-109538" lvl="4" marL="2052638" marR="0" rtl="0" algn="l">
              <a:spcBef>
                <a:spcPts val="400"/>
              </a:spcBef>
              <a:spcAft>
                <a:spcPts val="0"/>
              </a:spcAft>
              <a:buClr>
                <a:srgbClr val="C0CE29"/>
              </a:buClr>
              <a:buSzPct val="100000"/>
              <a:buFont typeface="Arial"/>
              <a:buChar char="»"/>
              <a:defRPr b="0" i="0" sz="2000" u="none" cap="none" strike="noStrike">
                <a:solidFill>
                  <a:schemeClr val="dk1"/>
                </a:solidFill>
                <a:latin typeface="Arial"/>
                <a:ea typeface="Arial"/>
                <a:cs typeface="Arial"/>
                <a:sym typeface="Arial"/>
              </a:defRPr>
            </a:lvl5pPr>
            <a:lvl6pPr indent="-110276" lvl="5" marL="2510576"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9540" lvl="6" marL="29670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8810" lvl="7" marL="342351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8077" lvl="8" marL="3879978"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79" name="Shape 179"/>
          <p:cNvSpPr txBox="1"/>
          <p:nvPr>
            <p:ph idx="2" type="body"/>
          </p:nvPr>
        </p:nvSpPr>
        <p:spPr>
          <a:xfrm>
            <a:off x="457204" y="1435108"/>
            <a:ext cx="3008313" cy="4691063"/>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11968" lvl="1" marL="456469"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11234" lvl="2" marL="912935"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10504" lvl="3" marL="1369404"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9773" lvl="4" marL="1825873"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9042" lvl="5" marL="2282342"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6pPr>
            <a:lvl7pPr indent="-8308" lvl="6" marL="2738809"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7pPr>
            <a:lvl8pPr indent="-7577" lvl="7" marL="3195277"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8pPr>
            <a:lvl9pPr indent="-6844" lvl="8" marL="3651744"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180" name="Shape 18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25000"/>
              </a:lnSpc>
              <a:spcBef>
                <a:spcPts val="240"/>
              </a:spcBef>
              <a:spcAft>
                <a:spcPts val="0"/>
              </a:spcAft>
              <a:buNone/>
              <a:defRPr b="1" i="0" sz="1200" u="none">
                <a:solidFill>
                  <a:srgbClr val="898989"/>
                </a:solidFill>
                <a:latin typeface="Arial"/>
                <a:ea typeface="Arial"/>
                <a:cs typeface="Arial"/>
                <a:sym typeface="Arial"/>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81" name="Shape 18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82" name="Shape 182"/>
          <p:cNvSpPr txBox="1"/>
          <p:nvPr>
            <p:ph idx="12" type="sldNum"/>
          </p:nvPr>
        </p:nvSpPr>
        <p:spPr>
          <a:xfrm>
            <a:off x="6553200" y="6356350"/>
            <a:ext cx="2133599" cy="365125"/>
          </a:xfrm>
          <a:prstGeom prst="rect">
            <a:avLst/>
          </a:prstGeom>
          <a:noFill/>
          <a:ln>
            <a:noFill/>
          </a:ln>
        </p:spPr>
        <p:txBody>
          <a:bodyPr anchorCtr="0" anchor="ctr" bIns="45625" lIns="91275" rIns="91275" tIns="45625">
            <a:noAutofit/>
          </a:bodyPr>
          <a:lstStyle/>
          <a:p>
            <a:pPr indent="0" lvl="0" marL="0" marR="0" rtl="0" algn="r">
              <a:lnSpc>
                <a:spcPct val="125000"/>
              </a:lnSpc>
              <a:spcBef>
                <a:spcPts val="0"/>
              </a:spcBef>
              <a:spcAft>
                <a:spcPts val="0"/>
              </a:spcAft>
              <a:buClr>
                <a:srgbClr val="898989"/>
              </a:buClr>
              <a:buSzPct val="25000"/>
              <a:buFont typeface="Arial"/>
              <a:buNone/>
            </a:pPr>
            <a:fld id="{00000000-1234-1234-1234-123412341234}" type="slidenum">
              <a:rPr b="1" i="0" lang="en-US" sz="1200" u="none">
                <a:solidFill>
                  <a:srgbClr val="898989"/>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AndObj">
  <p:cSld name="Title, Text, and Content">
    <p:spTree>
      <p:nvGrpSpPr>
        <p:cNvPr id="22" name="Shape 22"/>
        <p:cNvGrpSpPr/>
        <p:nvPr/>
      </p:nvGrpSpPr>
      <p:grpSpPr>
        <a:xfrm>
          <a:off x="0" y="0"/>
          <a:ext cx="0" cy="0"/>
          <a:chOff x="0" y="0"/>
          <a:chExt cx="0" cy="0"/>
        </a:xfrm>
      </p:grpSpPr>
      <p:sp>
        <p:nvSpPr>
          <p:cNvPr id="23" name="Shape 23"/>
          <p:cNvSpPr txBox="1"/>
          <p:nvPr>
            <p:ph type="title"/>
          </p:nvPr>
        </p:nvSpPr>
        <p:spPr>
          <a:xfrm>
            <a:off x="762000" y="381000"/>
            <a:ext cx="7239000" cy="4572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24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24" name="Shape 24"/>
          <p:cNvSpPr txBox="1"/>
          <p:nvPr>
            <p:ph idx="1" type="body"/>
          </p:nvPr>
        </p:nvSpPr>
        <p:spPr>
          <a:xfrm>
            <a:off x="457200" y="1447800"/>
            <a:ext cx="4038599" cy="4495800"/>
          </a:xfrm>
          <a:prstGeom prst="rect">
            <a:avLst/>
          </a:prstGeom>
          <a:noFill/>
          <a:ln>
            <a:noFill/>
          </a:ln>
        </p:spPr>
        <p:txBody>
          <a:bodyPr anchorCtr="0" anchor="t" bIns="91425" lIns="91425" rIns="91425" tIns="91425"/>
          <a:lstStyle>
            <a:lvl1pPr indent="-254000" lvl="0" marL="342900" marR="0" rtl="0" algn="l">
              <a:lnSpc>
                <a:spcPct val="125000"/>
              </a:lnSpc>
              <a:spcBef>
                <a:spcPts val="280"/>
              </a:spcBef>
              <a:spcAft>
                <a:spcPts val="0"/>
              </a:spcAft>
              <a:buClr>
                <a:schemeClr val="lt2"/>
              </a:buClr>
              <a:buSzPct val="100000"/>
              <a:buFont typeface="Verdana"/>
              <a:buChar char="•"/>
              <a:defRPr b="0" i="0" sz="1400" u="none" cap="none" strike="noStrike">
                <a:solidFill>
                  <a:schemeClr val="lt2"/>
                </a:solidFill>
                <a:latin typeface="Verdana"/>
                <a:ea typeface="Verdana"/>
                <a:cs typeface="Verdana"/>
                <a:sym typeface="Verdana"/>
              </a:defRPr>
            </a:lvl1pPr>
            <a:lvl2pPr indent="-133984" lvl="1" marL="530225" marR="0" rtl="0" algn="just">
              <a:lnSpc>
                <a:spcPct val="125000"/>
              </a:lnSpc>
              <a:spcBef>
                <a:spcPts val="240"/>
              </a:spcBef>
              <a:spcAft>
                <a:spcPts val="0"/>
              </a:spcAft>
              <a:buClr>
                <a:schemeClr val="lt2"/>
              </a:buClr>
              <a:buSzPct val="70000"/>
              <a:buFont typeface="Verdana"/>
              <a:buChar char="•"/>
              <a:defRPr b="0" i="0" sz="1200" u="none" cap="none" strike="noStrike">
                <a:solidFill>
                  <a:schemeClr val="lt2"/>
                </a:solidFill>
                <a:latin typeface="Verdana"/>
                <a:ea typeface="Verdana"/>
                <a:cs typeface="Verdana"/>
                <a:sym typeface="Verdana"/>
              </a:defRPr>
            </a:lvl2pPr>
            <a:lvl3pPr indent="-160337" lvl="2" marL="1150938" marR="0" rtl="0" algn="just">
              <a:lnSpc>
                <a:spcPct val="130000"/>
              </a:lnSpc>
              <a:spcBef>
                <a:spcPts val="240"/>
              </a:spcBef>
              <a:spcAft>
                <a:spcPts val="0"/>
              </a:spcAft>
              <a:buClr>
                <a:srgbClr val="B2B2B2"/>
              </a:buClr>
              <a:buSzPct val="100000"/>
              <a:buFont typeface="Verdana"/>
              <a:buChar char="•"/>
              <a:defRPr b="0" i="0" sz="1200" u="none" cap="none" strike="noStrike">
                <a:solidFill>
                  <a:srgbClr val="B2B2B2"/>
                </a:solidFill>
                <a:latin typeface="Verdana"/>
                <a:ea typeface="Verdana"/>
                <a:cs typeface="Verdana"/>
                <a:sym typeface="Verdana"/>
              </a:defRPr>
            </a:lvl3pPr>
            <a:lvl4pPr indent="-127000" lvl="3" marL="1600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4pPr>
            <a:lvl5pPr indent="-127000" lvl="4" marL="20574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5pPr>
            <a:lvl6pPr indent="-127000" lvl="5" marL="25146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6pPr>
            <a:lvl7pPr indent="-127000" lvl="6" marL="29718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7pPr>
            <a:lvl8pPr indent="-127000" lvl="7" marL="34290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8pPr>
            <a:lvl9pPr indent="-127000" lvl="8" marL="3886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9pPr>
          </a:lstStyle>
          <a:p/>
        </p:txBody>
      </p:sp>
      <p:sp>
        <p:nvSpPr>
          <p:cNvPr id="25" name="Shape 25"/>
          <p:cNvSpPr txBox="1"/>
          <p:nvPr>
            <p:ph idx="2" type="body"/>
          </p:nvPr>
        </p:nvSpPr>
        <p:spPr>
          <a:xfrm>
            <a:off x="4648200" y="1447800"/>
            <a:ext cx="4038599" cy="4495800"/>
          </a:xfrm>
          <a:prstGeom prst="rect">
            <a:avLst/>
          </a:prstGeom>
          <a:noFill/>
          <a:ln>
            <a:noFill/>
          </a:ln>
        </p:spPr>
        <p:txBody>
          <a:bodyPr anchorCtr="0" anchor="t" bIns="91425" lIns="91425" rIns="91425" tIns="91425"/>
          <a:lstStyle>
            <a:lvl1pPr indent="-254000" lvl="0" marL="342900" marR="0" rtl="0" algn="l">
              <a:lnSpc>
                <a:spcPct val="125000"/>
              </a:lnSpc>
              <a:spcBef>
                <a:spcPts val="280"/>
              </a:spcBef>
              <a:spcAft>
                <a:spcPts val="0"/>
              </a:spcAft>
              <a:buClr>
                <a:schemeClr val="lt2"/>
              </a:buClr>
              <a:buSzPct val="100000"/>
              <a:buFont typeface="Verdana"/>
              <a:buChar char="•"/>
              <a:defRPr b="0" i="0" sz="1400" u="none" cap="none" strike="noStrike">
                <a:solidFill>
                  <a:schemeClr val="lt2"/>
                </a:solidFill>
                <a:latin typeface="Verdana"/>
                <a:ea typeface="Verdana"/>
                <a:cs typeface="Verdana"/>
                <a:sym typeface="Verdana"/>
              </a:defRPr>
            </a:lvl1pPr>
            <a:lvl2pPr indent="-133984" lvl="1" marL="530225" marR="0" rtl="0" algn="just">
              <a:lnSpc>
                <a:spcPct val="125000"/>
              </a:lnSpc>
              <a:spcBef>
                <a:spcPts val="240"/>
              </a:spcBef>
              <a:spcAft>
                <a:spcPts val="0"/>
              </a:spcAft>
              <a:buClr>
                <a:schemeClr val="lt2"/>
              </a:buClr>
              <a:buSzPct val="70000"/>
              <a:buFont typeface="Verdana"/>
              <a:buChar char="•"/>
              <a:defRPr b="0" i="0" sz="1200" u="none" cap="none" strike="noStrike">
                <a:solidFill>
                  <a:schemeClr val="lt2"/>
                </a:solidFill>
                <a:latin typeface="Verdana"/>
                <a:ea typeface="Verdana"/>
                <a:cs typeface="Verdana"/>
                <a:sym typeface="Verdana"/>
              </a:defRPr>
            </a:lvl2pPr>
            <a:lvl3pPr indent="-160337" lvl="2" marL="1150938" marR="0" rtl="0" algn="just">
              <a:lnSpc>
                <a:spcPct val="130000"/>
              </a:lnSpc>
              <a:spcBef>
                <a:spcPts val="240"/>
              </a:spcBef>
              <a:spcAft>
                <a:spcPts val="0"/>
              </a:spcAft>
              <a:buClr>
                <a:srgbClr val="B2B2B2"/>
              </a:buClr>
              <a:buSzPct val="100000"/>
              <a:buFont typeface="Verdana"/>
              <a:buChar char="•"/>
              <a:defRPr b="0" i="0" sz="1200" u="none" cap="none" strike="noStrike">
                <a:solidFill>
                  <a:srgbClr val="B2B2B2"/>
                </a:solidFill>
                <a:latin typeface="Verdana"/>
                <a:ea typeface="Verdana"/>
                <a:cs typeface="Verdana"/>
                <a:sym typeface="Verdana"/>
              </a:defRPr>
            </a:lvl3pPr>
            <a:lvl4pPr indent="-127000" lvl="3" marL="1600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4pPr>
            <a:lvl5pPr indent="-127000" lvl="4" marL="20574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5pPr>
            <a:lvl6pPr indent="-127000" lvl="5" marL="25146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6pPr>
            <a:lvl7pPr indent="-127000" lvl="6" marL="29718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7pPr>
            <a:lvl8pPr indent="-127000" lvl="7" marL="34290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8pPr>
            <a:lvl9pPr indent="-127000" lvl="8" marL="3886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92" name="Shape 192"/>
        <p:cNvGrpSpPr/>
        <p:nvPr/>
      </p:nvGrpSpPr>
      <p:grpSpPr>
        <a:xfrm>
          <a:off x="0" y="0"/>
          <a:ext cx="0" cy="0"/>
          <a:chOff x="0" y="0"/>
          <a:chExt cx="0" cy="0"/>
        </a:xfrm>
      </p:grpSpPr>
      <p:sp>
        <p:nvSpPr>
          <p:cNvPr id="193" name="Shape 193"/>
          <p:cNvSpPr txBox="1"/>
          <p:nvPr>
            <p:ph type="title"/>
          </p:nvPr>
        </p:nvSpPr>
        <p:spPr>
          <a:xfrm>
            <a:off x="1792288" y="4800603"/>
            <a:ext cx="5486399" cy="5667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194" name="Shape 194"/>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11968" lvl="1" marL="456469" marR="0" rtl="0" algn="l">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11234" lvl="2" marL="912935" marR="0" rtl="0" algn="l">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10504" lvl="3" marL="1369404"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9773" lvl="4" marL="1825873"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9042" lvl="5" marL="2282342"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6pPr>
            <a:lvl7pPr indent="-8308" lvl="6" marL="2738809"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7pPr>
            <a:lvl8pPr indent="-7577" lvl="7" marL="3195277"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8pPr>
            <a:lvl9pPr indent="-6844" lvl="8" marL="3651744" marR="0" rtl="0" algn="l">
              <a:spcBef>
                <a:spcPts val="400"/>
              </a:spcBef>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195" name="Shape 195"/>
          <p:cNvSpPr txBox="1"/>
          <p:nvPr>
            <p:ph idx="1" type="body"/>
          </p:nvPr>
        </p:nvSpPr>
        <p:spPr>
          <a:xfrm>
            <a:off x="1792288" y="5367341"/>
            <a:ext cx="5486399" cy="804861"/>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11968" lvl="1" marL="456469"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11234" lvl="2" marL="912935"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10504" lvl="3" marL="1369404"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9773" lvl="4" marL="1825873"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9042" lvl="5" marL="2282342"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6pPr>
            <a:lvl7pPr indent="-8308" lvl="6" marL="2738809"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7pPr>
            <a:lvl8pPr indent="-7577" lvl="7" marL="3195277"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8pPr>
            <a:lvl9pPr indent="-6844" lvl="8" marL="3651744" marR="0" rtl="0" algn="l">
              <a:spcBef>
                <a:spcPts val="180"/>
              </a:spcBef>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196" name="Shape 19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25000"/>
              </a:lnSpc>
              <a:spcBef>
                <a:spcPts val="240"/>
              </a:spcBef>
              <a:spcAft>
                <a:spcPts val="0"/>
              </a:spcAft>
              <a:buNone/>
              <a:defRPr b="1" i="0" sz="1200" u="none">
                <a:solidFill>
                  <a:srgbClr val="898989"/>
                </a:solidFill>
                <a:latin typeface="Arial"/>
                <a:ea typeface="Arial"/>
                <a:cs typeface="Arial"/>
                <a:sym typeface="Arial"/>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97" name="Shape 19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98" name="Shape 198"/>
          <p:cNvSpPr txBox="1"/>
          <p:nvPr>
            <p:ph idx="12" type="sldNum"/>
          </p:nvPr>
        </p:nvSpPr>
        <p:spPr>
          <a:xfrm>
            <a:off x="6553200" y="6356350"/>
            <a:ext cx="2133599" cy="365125"/>
          </a:xfrm>
          <a:prstGeom prst="rect">
            <a:avLst/>
          </a:prstGeom>
          <a:noFill/>
          <a:ln>
            <a:noFill/>
          </a:ln>
        </p:spPr>
        <p:txBody>
          <a:bodyPr anchorCtr="0" anchor="ctr" bIns="45625" lIns="91275" rIns="91275" tIns="45625">
            <a:noAutofit/>
          </a:bodyPr>
          <a:lstStyle/>
          <a:p>
            <a:pPr indent="0" lvl="0" marL="0" marR="0" rtl="0" algn="r">
              <a:lnSpc>
                <a:spcPct val="125000"/>
              </a:lnSpc>
              <a:spcBef>
                <a:spcPts val="0"/>
              </a:spcBef>
              <a:spcAft>
                <a:spcPts val="0"/>
              </a:spcAft>
              <a:buClr>
                <a:srgbClr val="898989"/>
              </a:buClr>
              <a:buSzPct val="25000"/>
              <a:buFont typeface="Arial"/>
              <a:buNone/>
            </a:pPr>
            <a:fld id="{00000000-1234-1234-1234-123412341234}" type="slidenum">
              <a:rPr b="1" i="0" lang="en-US" sz="1200" u="none">
                <a:solidFill>
                  <a:srgbClr val="898989"/>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26" name="Shape 26"/>
        <p:cNvGrpSpPr/>
        <p:nvPr/>
      </p:nvGrpSpPr>
      <p:grpSpPr>
        <a:xfrm>
          <a:off x="0" y="0"/>
          <a:ext cx="0" cy="0"/>
          <a:chOff x="0" y="0"/>
          <a:chExt cx="0" cy="0"/>
        </a:xfrm>
      </p:grpSpPr>
      <p:sp>
        <p:nvSpPr>
          <p:cNvPr id="27" name="Shape 27"/>
          <p:cNvSpPr txBox="1"/>
          <p:nvPr>
            <p:ph type="title"/>
          </p:nvPr>
        </p:nvSpPr>
        <p:spPr>
          <a:xfrm rot="5400000">
            <a:off x="4876799" y="2133599"/>
            <a:ext cx="5562600" cy="20574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24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28" name="Shape 28"/>
          <p:cNvSpPr txBox="1"/>
          <p:nvPr>
            <p:ph idx="1" type="body"/>
          </p:nvPr>
        </p:nvSpPr>
        <p:spPr>
          <a:xfrm rot="5400000">
            <a:off x="685800" y="152400"/>
            <a:ext cx="5562600" cy="6019799"/>
          </a:xfrm>
          <a:prstGeom prst="rect">
            <a:avLst/>
          </a:prstGeom>
          <a:noFill/>
          <a:ln>
            <a:noFill/>
          </a:ln>
        </p:spPr>
        <p:txBody>
          <a:bodyPr anchorCtr="0" anchor="t" bIns="91425" lIns="91425" rIns="91425" tIns="91425"/>
          <a:lstStyle>
            <a:lvl1pPr indent="-254000" lvl="0" marL="342900" marR="0" rtl="0" algn="l">
              <a:lnSpc>
                <a:spcPct val="125000"/>
              </a:lnSpc>
              <a:spcBef>
                <a:spcPts val="280"/>
              </a:spcBef>
              <a:spcAft>
                <a:spcPts val="0"/>
              </a:spcAft>
              <a:buClr>
                <a:schemeClr val="lt2"/>
              </a:buClr>
              <a:buSzPct val="100000"/>
              <a:buFont typeface="Verdana"/>
              <a:buChar char="•"/>
              <a:defRPr b="0" i="0" sz="1400" u="none" cap="none" strike="noStrike">
                <a:solidFill>
                  <a:schemeClr val="lt2"/>
                </a:solidFill>
                <a:latin typeface="Verdana"/>
                <a:ea typeface="Verdana"/>
                <a:cs typeface="Verdana"/>
                <a:sym typeface="Verdana"/>
              </a:defRPr>
            </a:lvl1pPr>
            <a:lvl2pPr indent="-133984" lvl="1" marL="530225" marR="0" rtl="0" algn="just">
              <a:lnSpc>
                <a:spcPct val="125000"/>
              </a:lnSpc>
              <a:spcBef>
                <a:spcPts val="240"/>
              </a:spcBef>
              <a:spcAft>
                <a:spcPts val="0"/>
              </a:spcAft>
              <a:buClr>
                <a:schemeClr val="lt2"/>
              </a:buClr>
              <a:buSzPct val="70000"/>
              <a:buFont typeface="Verdana"/>
              <a:buChar char="•"/>
              <a:defRPr b="0" i="0" sz="1200" u="none" cap="none" strike="noStrike">
                <a:solidFill>
                  <a:schemeClr val="lt2"/>
                </a:solidFill>
                <a:latin typeface="Verdana"/>
                <a:ea typeface="Verdana"/>
                <a:cs typeface="Verdana"/>
                <a:sym typeface="Verdana"/>
              </a:defRPr>
            </a:lvl2pPr>
            <a:lvl3pPr indent="-160337" lvl="2" marL="1150938" marR="0" rtl="0" algn="just">
              <a:lnSpc>
                <a:spcPct val="130000"/>
              </a:lnSpc>
              <a:spcBef>
                <a:spcPts val="240"/>
              </a:spcBef>
              <a:spcAft>
                <a:spcPts val="0"/>
              </a:spcAft>
              <a:buClr>
                <a:srgbClr val="B2B2B2"/>
              </a:buClr>
              <a:buSzPct val="100000"/>
              <a:buFont typeface="Verdana"/>
              <a:buChar char="•"/>
              <a:defRPr b="0" i="0" sz="1200" u="none" cap="none" strike="noStrike">
                <a:solidFill>
                  <a:srgbClr val="B2B2B2"/>
                </a:solidFill>
                <a:latin typeface="Verdana"/>
                <a:ea typeface="Verdana"/>
                <a:cs typeface="Verdana"/>
                <a:sym typeface="Verdana"/>
              </a:defRPr>
            </a:lvl3pPr>
            <a:lvl4pPr indent="-127000" lvl="3" marL="1600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4pPr>
            <a:lvl5pPr indent="-127000" lvl="4" marL="20574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5pPr>
            <a:lvl6pPr indent="-127000" lvl="5" marL="25146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6pPr>
            <a:lvl7pPr indent="-127000" lvl="6" marL="29718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7pPr>
            <a:lvl8pPr indent="-127000" lvl="7" marL="34290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8pPr>
            <a:lvl9pPr indent="-127000" lvl="8" marL="3886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9" name="Shape 29"/>
        <p:cNvGrpSpPr/>
        <p:nvPr/>
      </p:nvGrpSpPr>
      <p:grpSpPr>
        <a:xfrm>
          <a:off x="0" y="0"/>
          <a:ext cx="0" cy="0"/>
          <a:chOff x="0" y="0"/>
          <a:chExt cx="0" cy="0"/>
        </a:xfrm>
      </p:grpSpPr>
      <p:sp>
        <p:nvSpPr>
          <p:cNvPr id="30" name="Shape 30"/>
          <p:cNvSpPr txBox="1"/>
          <p:nvPr>
            <p:ph type="title"/>
          </p:nvPr>
        </p:nvSpPr>
        <p:spPr>
          <a:xfrm>
            <a:off x="762000" y="381000"/>
            <a:ext cx="7239000" cy="4572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24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31" name="Shape 31"/>
          <p:cNvSpPr txBox="1"/>
          <p:nvPr>
            <p:ph idx="1" type="body"/>
          </p:nvPr>
        </p:nvSpPr>
        <p:spPr>
          <a:xfrm rot="5400000">
            <a:off x="2324099" y="-419100"/>
            <a:ext cx="4495800" cy="8229600"/>
          </a:xfrm>
          <a:prstGeom prst="rect">
            <a:avLst/>
          </a:prstGeom>
          <a:noFill/>
          <a:ln>
            <a:noFill/>
          </a:ln>
        </p:spPr>
        <p:txBody>
          <a:bodyPr anchorCtr="0" anchor="t" bIns="91425" lIns="91425" rIns="91425" tIns="91425"/>
          <a:lstStyle>
            <a:lvl1pPr indent="-254000" lvl="0" marL="342900" marR="0" rtl="0" algn="l">
              <a:lnSpc>
                <a:spcPct val="125000"/>
              </a:lnSpc>
              <a:spcBef>
                <a:spcPts val="280"/>
              </a:spcBef>
              <a:spcAft>
                <a:spcPts val="0"/>
              </a:spcAft>
              <a:buClr>
                <a:schemeClr val="lt2"/>
              </a:buClr>
              <a:buSzPct val="100000"/>
              <a:buFont typeface="Verdana"/>
              <a:buChar char="•"/>
              <a:defRPr b="0" i="0" sz="1400" u="none" cap="none" strike="noStrike">
                <a:solidFill>
                  <a:schemeClr val="lt2"/>
                </a:solidFill>
                <a:latin typeface="Verdana"/>
                <a:ea typeface="Verdana"/>
                <a:cs typeface="Verdana"/>
                <a:sym typeface="Verdana"/>
              </a:defRPr>
            </a:lvl1pPr>
            <a:lvl2pPr indent="-133984" lvl="1" marL="530225" marR="0" rtl="0" algn="just">
              <a:lnSpc>
                <a:spcPct val="125000"/>
              </a:lnSpc>
              <a:spcBef>
                <a:spcPts val="240"/>
              </a:spcBef>
              <a:spcAft>
                <a:spcPts val="0"/>
              </a:spcAft>
              <a:buClr>
                <a:schemeClr val="lt2"/>
              </a:buClr>
              <a:buSzPct val="70000"/>
              <a:buFont typeface="Verdana"/>
              <a:buChar char="•"/>
              <a:defRPr b="0" i="0" sz="1200" u="none" cap="none" strike="noStrike">
                <a:solidFill>
                  <a:schemeClr val="lt2"/>
                </a:solidFill>
                <a:latin typeface="Verdana"/>
                <a:ea typeface="Verdana"/>
                <a:cs typeface="Verdana"/>
                <a:sym typeface="Verdana"/>
              </a:defRPr>
            </a:lvl2pPr>
            <a:lvl3pPr indent="-160337" lvl="2" marL="1150938" marR="0" rtl="0" algn="just">
              <a:lnSpc>
                <a:spcPct val="130000"/>
              </a:lnSpc>
              <a:spcBef>
                <a:spcPts val="240"/>
              </a:spcBef>
              <a:spcAft>
                <a:spcPts val="0"/>
              </a:spcAft>
              <a:buClr>
                <a:srgbClr val="B2B2B2"/>
              </a:buClr>
              <a:buSzPct val="100000"/>
              <a:buFont typeface="Verdana"/>
              <a:buChar char="•"/>
              <a:defRPr b="0" i="0" sz="1200" u="none" cap="none" strike="noStrike">
                <a:solidFill>
                  <a:srgbClr val="B2B2B2"/>
                </a:solidFill>
                <a:latin typeface="Verdana"/>
                <a:ea typeface="Verdana"/>
                <a:cs typeface="Verdana"/>
                <a:sym typeface="Verdana"/>
              </a:defRPr>
            </a:lvl3pPr>
            <a:lvl4pPr indent="-127000" lvl="3" marL="1600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4pPr>
            <a:lvl5pPr indent="-127000" lvl="4" marL="20574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5pPr>
            <a:lvl6pPr indent="-127000" lvl="5" marL="25146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6pPr>
            <a:lvl7pPr indent="-127000" lvl="6" marL="29718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7pPr>
            <a:lvl8pPr indent="-127000" lvl="7" marL="34290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8pPr>
            <a:lvl9pPr indent="-127000" lvl="8" marL="3886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2" name="Shape 32"/>
        <p:cNvGrpSpPr/>
        <p:nvPr/>
      </p:nvGrpSpPr>
      <p:grpSpPr>
        <a:xfrm>
          <a:off x="0" y="0"/>
          <a:ext cx="0" cy="0"/>
          <a:chOff x="0" y="0"/>
          <a:chExt cx="0" cy="0"/>
        </a:xfrm>
      </p:grpSpPr>
      <p:sp>
        <p:nvSpPr>
          <p:cNvPr id="33" name="Shape 33"/>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34" name="Shape 34"/>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lnSpc>
                <a:spcPct val="125000"/>
              </a:lnSpc>
              <a:spcBef>
                <a:spcPts val="640"/>
              </a:spcBef>
              <a:spcAft>
                <a:spcPts val="0"/>
              </a:spcAft>
              <a:buClr>
                <a:schemeClr val="lt2"/>
              </a:buClr>
              <a:buFont typeface="Verdana"/>
              <a:buNone/>
              <a:defRPr b="0" i="0" sz="3200" u="none" cap="none" strike="noStrike">
                <a:solidFill>
                  <a:schemeClr val="lt2"/>
                </a:solidFill>
                <a:latin typeface="Verdana"/>
                <a:ea typeface="Verdana"/>
                <a:cs typeface="Verdana"/>
                <a:sym typeface="Verdana"/>
              </a:defRPr>
            </a:lvl1pPr>
            <a:lvl2pPr indent="0" lvl="1" marL="457200" marR="0" rtl="0" algn="just">
              <a:lnSpc>
                <a:spcPct val="125000"/>
              </a:lnSpc>
              <a:spcBef>
                <a:spcPts val="560"/>
              </a:spcBef>
              <a:spcAft>
                <a:spcPts val="0"/>
              </a:spcAft>
              <a:buClr>
                <a:schemeClr val="lt2"/>
              </a:buClr>
              <a:buFont typeface="Verdana"/>
              <a:buNone/>
              <a:defRPr b="0" i="0" sz="2800" u="none" cap="none" strike="noStrike">
                <a:solidFill>
                  <a:schemeClr val="lt2"/>
                </a:solidFill>
                <a:latin typeface="Verdana"/>
                <a:ea typeface="Verdana"/>
                <a:cs typeface="Verdana"/>
                <a:sym typeface="Verdana"/>
              </a:defRPr>
            </a:lvl2pPr>
            <a:lvl3pPr indent="0" lvl="2" marL="914400" marR="0" rtl="0" algn="just">
              <a:lnSpc>
                <a:spcPct val="130000"/>
              </a:lnSpc>
              <a:spcBef>
                <a:spcPts val="480"/>
              </a:spcBef>
              <a:spcAft>
                <a:spcPts val="0"/>
              </a:spcAft>
              <a:buClr>
                <a:srgbClr val="B2B2B2"/>
              </a:buClr>
              <a:buFont typeface="Verdana"/>
              <a:buNone/>
              <a:defRPr b="0" i="0" sz="2400" u="none" cap="none" strike="noStrike">
                <a:solidFill>
                  <a:srgbClr val="B2B2B2"/>
                </a:solidFill>
                <a:latin typeface="Verdana"/>
                <a:ea typeface="Verdana"/>
                <a:cs typeface="Verdana"/>
                <a:sym typeface="Verdana"/>
              </a:defRPr>
            </a:lvl3pPr>
            <a:lvl4pPr indent="0" lvl="3" marL="1371600" marR="0" rtl="0" algn="just">
              <a:lnSpc>
                <a:spcPct val="130000"/>
              </a:lnSpc>
              <a:spcBef>
                <a:spcPts val="400"/>
              </a:spcBef>
              <a:spcAft>
                <a:spcPts val="0"/>
              </a:spcAft>
              <a:buClr>
                <a:schemeClr val="lt1"/>
              </a:buClr>
              <a:buFont typeface="Verdana"/>
              <a:buNone/>
              <a:defRPr b="0" i="0" sz="2000" u="none" cap="none" strike="noStrike">
                <a:solidFill>
                  <a:schemeClr val="lt1"/>
                </a:solidFill>
                <a:latin typeface="Verdana"/>
                <a:ea typeface="Verdana"/>
                <a:cs typeface="Verdana"/>
                <a:sym typeface="Verdana"/>
              </a:defRPr>
            </a:lvl4pPr>
            <a:lvl5pPr indent="0" lvl="4" marL="1828800" marR="0" rtl="0" algn="just">
              <a:lnSpc>
                <a:spcPct val="130000"/>
              </a:lnSpc>
              <a:spcBef>
                <a:spcPts val="400"/>
              </a:spcBef>
              <a:spcAft>
                <a:spcPts val="0"/>
              </a:spcAft>
              <a:buClr>
                <a:schemeClr val="lt1"/>
              </a:buClr>
              <a:buFont typeface="Verdana"/>
              <a:buNone/>
              <a:defRPr b="0" i="0" sz="2000" u="none" cap="none" strike="noStrike">
                <a:solidFill>
                  <a:schemeClr val="lt1"/>
                </a:solidFill>
                <a:latin typeface="Verdana"/>
                <a:ea typeface="Verdana"/>
                <a:cs typeface="Verdana"/>
                <a:sym typeface="Verdana"/>
              </a:defRPr>
            </a:lvl5pPr>
            <a:lvl6pPr indent="0" lvl="5" marL="2286000" marR="0" rtl="0" algn="just">
              <a:lnSpc>
                <a:spcPct val="130000"/>
              </a:lnSpc>
              <a:spcBef>
                <a:spcPts val="400"/>
              </a:spcBef>
              <a:spcAft>
                <a:spcPts val="0"/>
              </a:spcAft>
              <a:buClr>
                <a:schemeClr val="lt1"/>
              </a:buClr>
              <a:buFont typeface="Verdana"/>
              <a:buNone/>
              <a:defRPr b="0" i="0" sz="2000" u="none" cap="none" strike="noStrike">
                <a:solidFill>
                  <a:schemeClr val="lt1"/>
                </a:solidFill>
                <a:latin typeface="Verdana"/>
                <a:ea typeface="Verdana"/>
                <a:cs typeface="Verdana"/>
                <a:sym typeface="Verdana"/>
              </a:defRPr>
            </a:lvl6pPr>
            <a:lvl7pPr indent="0" lvl="6" marL="2743200" marR="0" rtl="0" algn="just">
              <a:lnSpc>
                <a:spcPct val="130000"/>
              </a:lnSpc>
              <a:spcBef>
                <a:spcPts val="400"/>
              </a:spcBef>
              <a:spcAft>
                <a:spcPts val="0"/>
              </a:spcAft>
              <a:buClr>
                <a:schemeClr val="lt1"/>
              </a:buClr>
              <a:buFont typeface="Verdana"/>
              <a:buNone/>
              <a:defRPr b="0" i="0" sz="2000" u="none" cap="none" strike="noStrike">
                <a:solidFill>
                  <a:schemeClr val="lt1"/>
                </a:solidFill>
                <a:latin typeface="Verdana"/>
                <a:ea typeface="Verdana"/>
                <a:cs typeface="Verdana"/>
                <a:sym typeface="Verdana"/>
              </a:defRPr>
            </a:lvl7pPr>
            <a:lvl8pPr indent="0" lvl="7" marL="3200400" marR="0" rtl="0" algn="just">
              <a:lnSpc>
                <a:spcPct val="130000"/>
              </a:lnSpc>
              <a:spcBef>
                <a:spcPts val="400"/>
              </a:spcBef>
              <a:spcAft>
                <a:spcPts val="0"/>
              </a:spcAft>
              <a:buClr>
                <a:schemeClr val="lt1"/>
              </a:buClr>
              <a:buFont typeface="Verdana"/>
              <a:buNone/>
              <a:defRPr b="0" i="0" sz="2000" u="none" cap="none" strike="noStrike">
                <a:solidFill>
                  <a:schemeClr val="lt1"/>
                </a:solidFill>
                <a:latin typeface="Verdana"/>
                <a:ea typeface="Verdana"/>
                <a:cs typeface="Verdana"/>
                <a:sym typeface="Verdana"/>
              </a:defRPr>
            </a:lvl8pPr>
            <a:lvl9pPr indent="0" lvl="8" marL="3657600" marR="0" rtl="0" algn="just">
              <a:lnSpc>
                <a:spcPct val="130000"/>
              </a:lnSpc>
              <a:spcBef>
                <a:spcPts val="400"/>
              </a:spcBef>
              <a:spcAft>
                <a:spcPts val="0"/>
              </a:spcAft>
              <a:buClr>
                <a:schemeClr val="lt1"/>
              </a:buClr>
              <a:buFont typeface="Verdana"/>
              <a:buNone/>
              <a:defRPr b="0" i="0" sz="2000" u="none" cap="none" strike="noStrike">
                <a:solidFill>
                  <a:schemeClr val="lt1"/>
                </a:solidFill>
                <a:latin typeface="Verdana"/>
                <a:ea typeface="Verdana"/>
                <a:cs typeface="Verdana"/>
                <a:sym typeface="Verdana"/>
              </a:defRPr>
            </a:lvl9pPr>
          </a:lstStyle>
          <a:p/>
        </p:txBody>
      </p:sp>
      <p:sp>
        <p:nvSpPr>
          <p:cNvPr id="35" name="Shape 35"/>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lnSpc>
                <a:spcPct val="125000"/>
              </a:lnSpc>
              <a:spcBef>
                <a:spcPts val="280"/>
              </a:spcBef>
              <a:spcAft>
                <a:spcPts val="0"/>
              </a:spcAft>
              <a:buClr>
                <a:schemeClr val="lt2"/>
              </a:buClr>
              <a:buFont typeface="Verdana"/>
              <a:buNone/>
              <a:defRPr b="0" i="0" sz="1400" u="none" cap="none" strike="noStrike">
                <a:solidFill>
                  <a:schemeClr val="lt2"/>
                </a:solidFill>
                <a:latin typeface="Verdana"/>
                <a:ea typeface="Verdana"/>
                <a:cs typeface="Verdana"/>
                <a:sym typeface="Verdana"/>
              </a:defRPr>
            </a:lvl1pPr>
            <a:lvl2pPr indent="0" lvl="1" marL="457200" marR="0" rtl="0" algn="just">
              <a:lnSpc>
                <a:spcPct val="125000"/>
              </a:lnSpc>
              <a:spcBef>
                <a:spcPts val="240"/>
              </a:spcBef>
              <a:spcAft>
                <a:spcPts val="0"/>
              </a:spcAft>
              <a:buClr>
                <a:schemeClr val="lt2"/>
              </a:buClr>
              <a:buFont typeface="Verdana"/>
              <a:buNone/>
              <a:defRPr b="0" i="0" sz="1200" u="none" cap="none" strike="noStrike">
                <a:solidFill>
                  <a:schemeClr val="lt2"/>
                </a:solidFill>
                <a:latin typeface="Verdana"/>
                <a:ea typeface="Verdana"/>
                <a:cs typeface="Verdana"/>
                <a:sym typeface="Verdana"/>
              </a:defRPr>
            </a:lvl2pPr>
            <a:lvl3pPr indent="0" lvl="2" marL="914400" marR="0" rtl="0" algn="just">
              <a:lnSpc>
                <a:spcPct val="130000"/>
              </a:lnSpc>
              <a:spcBef>
                <a:spcPts val="200"/>
              </a:spcBef>
              <a:spcAft>
                <a:spcPts val="0"/>
              </a:spcAft>
              <a:buClr>
                <a:srgbClr val="B2B2B2"/>
              </a:buClr>
              <a:buFont typeface="Verdana"/>
              <a:buNone/>
              <a:defRPr b="0" i="0" sz="1000" u="none" cap="none" strike="noStrike">
                <a:solidFill>
                  <a:srgbClr val="B2B2B2"/>
                </a:solidFill>
                <a:latin typeface="Verdana"/>
                <a:ea typeface="Verdana"/>
                <a:cs typeface="Verdana"/>
                <a:sym typeface="Verdana"/>
              </a:defRPr>
            </a:lvl3pPr>
            <a:lvl4pPr indent="0" lvl="3" marL="13716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4pPr>
            <a:lvl5pPr indent="0" lvl="4" marL="18288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5pPr>
            <a:lvl6pPr indent="0" lvl="5" marL="22860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6pPr>
            <a:lvl7pPr indent="0" lvl="6" marL="27432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7pPr>
            <a:lvl8pPr indent="0" lvl="7" marL="32004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8pPr>
            <a:lvl9pPr indent="0" lvl="8" marL="36576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6" name="Shape 36"/>
        <p:cNvGrpSpPr/>
        <p:nvPr/>
      </p:nvGrpSpPr>
      <p:grpSpPr>
        <a:xfrm>
          <a:off x="0" y="0"/>
          <a:ext cx="0" cy="0"/>
          <a:chOff x="0" y="0"/>
          <a:chExt cx="0" cy="0"/>
        </a:xfrm>
      </p:grpSpPr>
      <p:sp>
        <p:nvSpPr>
          <p:cNvPr id="37" name="Shape 37"/>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38" name="Shape 38"/>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lnSpc>
                <a:spcPct val="125000"/>
              </a:lnSpc>
              <a:spcBef>
                <a:spcPts val="640"/>
              </a:spcBef>
              <a:spcAft>
                <a:spcPts val="0"/>
              </a:spcAft>
              <a:buClr>
                <a:schemeClr val="lt2"/>
              </a:buClr>
              <a:buSzPct val="100000"/>
              <a:buFont typeface="Verdana"/>
              <a:buChar char="•"/>
              <a:defRPr b="0" i="0" sz="3200" u="none" cap="none" strike="noStrike">
                <a:solidFill>
                  <a:schemeClr val="lt2"/>
                </a:solidFill>
                <a:latin typeface="Verdana"/>
                <a:ea typeface="Verdana"/>
                <a:cs typeface="Verdana"/>
                <a:sym typeface="Verdana"/>
              </a:defRPr>
            </a:lvl1pPr>
            <a:lvl2pPr indent="-62865" lvl="1" marL="530225" marR="0" rtl="0" algn="just">
              <a:lnSpc>
                <a:spcPct val="125000"/>
              </a:lnSpc>
              <a:spcBef>
                <a:spcPts val="560"/>
              </a:spcBef>
              <a:spcAft>
                <a:spcPts val="0"/>
              </a:spcAft>
              <a:buClr>
                <a:schemeClr val="lt2"/>
              </a:buClr>
              <a:buSzPct val="70000"/>
              <a:buFont typeface="Verdana"/>
              <a:buChar char="•"/>
              <a:defRPr b="0" i="0" sz="2800" u="none" cap="none" strike="noStrike">
                <a:solidFill>
                  <a:schemeClr val="lt2"/>
                </a:solidFill>
                <a:latin typeface="Verdana"/>
                <a:ea typeface="Verdana"/>
                <a:cs typeface="Verdana"/>
                <a:sym typeface="Verdana"/>
              </a:defRPr>
            </a:lvl2pPr>
            <a:lvl3pPr indent="-84137" lvl="2" marL="1150938" marR="0" rtl="0" algn="just">
              <a:lnSpc>
                <a:spcPct val="130000"/>
              </a:lnSpc>
              <a:spcBef>
                <a:spcPts val="480"/>
              </a:spcBef>
              <a:spcAft>
                <a:spcPts val="0"/>
              </a:spcAft>
              <a:buClr>
                <a:srgbClr val="B2B2B2"/>
              </a:buClr>
              <a:buSzPct val="100000"/>
              <a:buFont typeface="Verdana"/>
              <a:buChar char="•"/>
              <a:defRPr b="0" i="0" sz="2400" u="none" cap="none" strike="noStrike">
                <a:solidFill>
                  <a:srgbClr val="B2B2B2"/>
                </a:solidFill>
                <a:latin typeface="Verdana"/>
                <a:ea typeface="Verdana"/>
                <a:cs typeface="Verdana"/>
                <a:sym typeface="Verdana"/>
              </a:defRPr>
            </a:lvl3pPr>
            <a:lvl4pPr indent="-101600" lvl="3" marL="1600200" marR="0" rtl="0" algn="just">
              <a:lnSpc>
                <a:spcPct val="130000"/>
              </a:lnSpc>
              <a:spcBef>
                <a:spcPts val="400"/>
              </a:spcBef>
              <a:spcAft>
                <a:spcPts val="0"/>
              </a:spcAft>
              <a:buClr>
                <a:schemeClr val="lt1"/>
              </a:buClr>
              <a:buSzPct val="100000"/>
              <a:buFont typeface="Verdana"/>
              <a:buChar char="–"/>
              <a:defRPr b="0" i="0" sz="2000" u="none" cap="none" strike="noStrike">
                <a:solidFill>
                  <a:schemeClr val="lt1"/>
                </a:solidFill>
                <a:latin typeface="Verdana"/>
                <a:ea typeface="Verdana"/>
                <a:cs typeface="Verdana"/>
                <a:sym typeface="Verdana"/>
              </a:defRPr>
            </a:lvl4pPr>
            <a:lvl5pPr indent="-101600" lvl="4" marL="2057400" marR="0" rtl="0" algn="just">
              <a:lnSpc>
                <a:spcPct val="130000"/>
              </a:lnSpc>
              <a:spcBef>
                <a:spcPts val="400"/>
              </a:spcBef>
              <a:spcAft>
                <a:spcPts val="0"/>
              </a:spcAft>
              <a:buClr>
                <a:schemeClr val="lt1"/>
              </a:buClr>
              <a:buSzPct val="100000"/>
              <a:buFont typeface="Verdana"/>
              <a:buChar char="»"/>
              <a:defRPr b="0" i="0" sz="2000" u="none" cap="none" strike="noStrike">
                <a:solidFill>
                  <a:schemeClr val="lt1"/>
                </a:solidFill>
                <a:latin typeface="Verdana"/>
                <a:ea typeface="Verdana"/>
                <a:cs typeface="Verdana"/>
                <a:sym typeface="Verdana"/>
              </a:defRPr>
            </a:lvl5pPr>
            <a:lvl6pPr indent="-101600" lvl="5" marL="2514600" marR="0" rtl="0" algn="just">
              <a:lnSpc>
                <a:spcPct val="130000"/>
              </a:lnSpc>
              <a:spcBef>
                <a:spcPts val="400"/>
              </a:spcBef>
              <a:spcAft>
                <a:spcPts val="0"/>
              </a:spcAft>
              <a:buClr>
                <a:schemeClr val="lt1"/>
              </a:buClr>
              <a:buSzPct val="100000"/>
              <a:buFont typeface="Verdana"/>
              <a:buChar char="»"/>
              <a:defRPr b="0" i="0" sz="2000" u="none" cap="none" strike="noStrike">
                <a:solidFill>
                  <a:schemeClr val="lt1"/>
                </a:solidFill>
                <a:latin typeface="Verdana"/>
                <a:ea typeface="Verdana"/>
                <a:cs typeface="Verdana"/>
                <a:sym typeface="Verdana"/>
              </a:defRPr>
            </a:lvl6pPr>
            <a:lvl7pPr indent="-101600" lvl="6" marL="2971800" marR="0" rtl="0" algn="just">
              <a:lnSpc>
                <a:spcPct val="130000"/>
              </a:lnSpc>
              <a:spcBef>
                <a:spcPts val="400"/>
              </a:spcBef>
              <a:spcAft>
                <a:spcPts val="0"/>
              </a:spcAft>
              <a:buClr>
                <a:schemeClr val="lt1"/>
              </a:buClr>
              <a:buSzPct val="100000"/>
              <a:buFont typeface="Verdana"/>
              <a:buChar char="»"/>
              <a:defRPr b="0" i="0" sz="2000" u="none" cap="none" strike="noStrike">
                <a:solidFill>
                  <a:schemeClr val="lt1"/>
                </a:solidFill>
                <a:latin typeface="Verdana"/>
                <a:ea typeface="Verdana"/>
                <a:cs typeface="Verdana"/>
                <a:sym typeface="Verdana"/>
              </a:defRPr>
            </a:lvl7pPr>
            <a:lvl8pPr indent="-101600" lvl="7" marL="3429000" marR="0" rtl="0" algn="just">
              <a:lnSpc>
                <a:spcPct val="130000"/>
              </a:lnSpc>
              <a:spcBef>
                <a:spcPts val="400"/>
              </a:spcBef>
              <a:spcAft>
                <a:spcPts val="0"/>
              </a:spcAft>
              <a:buClr>
                <a:schemeClr val="lt1"/>
              </a:buClr>
              <a:buSzPct val="100000"/>
              <a:buFont typeface="Verdana"/>
              <a:buChar char="»"/>
              <a:defRPr b="0" i="0" sz="2000" u="none" cap="none" strike="noStrike">
                <a:solidFill>
                  <a:schemeClr val="lt1"/>
                </a:solidFill>
                <a:latin typeface="Verdana"/>
                <a:ea typeface="Verdana"/>
                <a:cs typeface="Verdana"/>
                <a:sym typeface="Verdana"/>
              </a:defRPr>
            </a:lvl8pPr>
            <a:lvl9pPr indent="-101600" lvl="8" marL="3886200" marR="0" rtl="0" algn="just">
              <a:lnSpc>
                <a:spcPct val="130000"/>
              </a:lnSpc>
              <a:spcBef>
                <a:spcPts val="400"/>
              </a:spcBef>
              <a:spcAft>
                <a:spcPts val="0"/>
              </a:spcAft>
              <a:buClr>
                <a:schemeClr val="lt1"/>
              </a:buClr>
              <a:buSzPct val="100000"/>
              <a:buFont typeface="Verdana"/>
              <a:buChar char="»"/>
              <a:defRPr b="0" i="0" sz="2000" u="none" cap="none" strike="noStrike">
                <a:solidFill>
                  <a:schemeClr val="lt1"/>
                </a:solidFill>
                <a:latin typeface="Verdana"/>
                <a:ea typeface="Verdana"/>
                <a:cs typeface="Verdana"/>
                <a:sym typeface="Verdana"/>
              </a:defRPr>
            </a:lvl9pPr>
          </a:lstStyle>
          <a:p/>
        </p:txBody>
      </p:sp>
      <p:sp>
        <p:nvSpPr>
          <p:cNvPr id="39" name="Shape 39"/>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lnSpc>
                <a:spcPct val="125000"/>
              </a:lnSpc>
              <a:spcBef>
                <a:spcPts val="280"/>
              </a:spcBef>
              <a:spcAft>
                <a:spcPts val="0"/>
              </a:spcAft>
              <a:buClr>
                <a:schemeClr val="lt2"/>
              </a:buClr>
              <a:buFont typeface="Verdana"/>
              <a:buNone/>
              <a:defRPr b="0" i="0" sz="1400" u="none" cap="none" strike="noStrike">
                <a:solidFill>
                  <a:schemeClr val="lt2"/>
                </a:solidFill>
                <a:latin typeface="Verdana"/>
                <a:ea typeface="Verdana"/>
                <a:cs typeface="Verdana"/>
                <a:sym typeface="Verdana"/>
              </a:defRPr>
            </a:lvl1pPr>
            <a:lvl2pPr indent="0" lvl="1" marL="457200" marR="0" rtl="0" algn="just">
              <a:lnSpc>
                <a:spcPct val="125000"/>
              </a:lnSpc>
              <a:spcBef>
                <a:spcPts val="240"/>
              </a:spcBef>
              <a:spcAft>
                <a:spcPts val="0"/>
              </a:spcAft>
              <a:buClr>
                <a:schemeClr val="lt2"/>
              </a:buClr>
              <a:buFont typeface="Verdana"/>
              <a:buNone/>
              <a:defRPr b="0" i="0" sz="1200" u="none" cap="none" strike="noStrike">
                <a:solidFill>
                  <a:schemeClr val="lt2"/>
                </a:solidFill>
                <a:latin typeface="Verdana"/>
                <a:ea typeface="Verdana"/>
                <a:cs typeface="Verdana"/>
                <a:sym typeface="Verdana"/>
              </a:defRPr>
            </a:lvl2pPr>
            <a:lvl3pPr indent="0" lvl="2" marL="914400" marR="0" rtl="0" algn="just">
              <a:lnSpc>
                <a:spcPct val="130000"/>
              </a:lnSpc>
              <a:spcBef>
                <a:spcPts val="200"/>
              </a:spcBef>
              <a:spcAft>
                <a:spcPts val="0"/>
              </a:spcAft>
              <a:buClr>
                <a:srgbClr val="B2B2B2"/>
              </a:buClr>
              <a:buFont typeface="Verdana"/>
              <a:buNone/>
              <a:defRPr b="0" i="0" sz="1000" u="none" cap="none" strike="noStrike">
                <a:solidFill>
                  <a:srgbClr val="B2B2B2"/>
                </a:solidFill>
                <a:latin typeface="Verdana"/>
                <a:ea typeface="Verdana"/>
                <a:cs typeface="Verdana"/>
                <a:sym typeface="Verdana"/>
              </a:defRPr>
            </a:lvl3pPr>
            <a:lvl4pPr indent="0" lvl="3" marL="13716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4pPr>
            <a:lvl5pPr indent="0" lvl="4" marL="18288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5pPr>
            <a:lvl6pPr indent="0" lvl="5" marL="22860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6pPr>
            <a:lvl7pPr indent="0" lvl="6" marL="27432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7pPr>
            <a:lvl8pPr indent="0" lvl="7" marL="32004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8pPr>
            <a:lvl9pPr indent="0" lvl="8" marL="36576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1" name="Shape 41"/>
        <p:cNvGrpSpPr/>
        <p:nvPr/>
      </p:nvGrpSpPr>
      <p:grpSpPr>
        <a:xfrm>
          <a:off x="0" y="0"/>
          <a:ext cx="0" cy="0"/>
          <a:chOff x="0" y="0"/>
          <a:chExt cx="0" cy="0"/>
        </a:xfrm>
      </p:grpSpPr>
      <p:sp>
        <p:nvSpPr>
          <p:cNvPr id="42" name="Shape 42"/>
          <p:cNvSpPr txBox="1"/>
          <p:nvPr>
            <p:ph type="title"/>
          </p:nvPr>
        </p:nvSpPr>
        <p:spPr>
          <a:xfrm>
            <a:off x="762000" y="381000"/>
            <a:ext cx="7239000" cy="4572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24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24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45" name="Shape 45"/>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lnSpc>
                <a:spcPct val="125000"/>
              </a:lnSpc>
              <a:spcBef>
                <a:spcPts val="480"/>
              </a:spcBef>
              <a:spcAft>
                <a:spcPts val="0"/>
              </a:spcAft>
              <a:buClr>
                <a:schemeClr val="lt2"/>
              </a:buClr>
              <a:buFont typeface="Verdana"/>
              <a:buNone/>
              <a:defRPr b="1" i="0" sz="2400" u="none" cap="none" strike="noStrike">
                <a:solidFill>
                  <a:schemeClr val="lt2"/>
                </a:solidFill>
                <a:latin typeface="Verdana"/>
                <a:ea typeface="Verdana"/>
                <a:cs typeface="Verdana"/>
                <a:sym typeface="Verdana"/>
              </a:defRPr>
            </a:lvl1pPr>
            <a:lvl2pPr indent="0" lvl="1" marL="457200" marR="0" rtl="0" algn="just">
              <a:lnSpc>
                <a:spcPct val="125000"/>
              </a:lnSpc>
              <a:spcBef>
                <a:spcPts val="400"/>
              </a:spcBef>
              <a:spcAft>
                <a:spcPts val="0"/>
              </a:spcAft>
              <a:buClr>
                <a:schemeClr val="lt2"/>
              </a:buClr>
              <a:buFont typeface="Verdana"/>
              <a:buNone/>
              <a:defRPr b="1" i="0" sz="2000" u="none" cap="none" strike="noStrike">
                <a:solidFill>
                  <a:schemeClr val="lt2"/>
                </a:solidFill>
                <a:latin typeface="Verdana"/>
                <a:ea typeface="Verdana"/>
                <a:cs typeface="Verdana"/>
                <a:sym typeface="Verdana"/>
              </a:defRPr>
            </a:lvl2pPr>
            <a:lvl3pPr indent="0" lvl="2" marL="914400" marR="0" rtl="0" algn="just">
              <a:lnSpc>
                <a:spcPct val="130000"/>
              </a:lnSpc>
              <a:spcBef>
                <a:spcPts val="360"/>
              </a:spcBef>
              <a:spcAft>
                <a:spcPts val="0"/>
              </a:spcAft>
              <a:buClr>
                <a:srgbClr val="B2B2B2"/>
              </a:buClr>
              <a:buFont typeface="Verdana"/>
              <a:buNone/>
              <a:defRPr b="1" i="0" sz="1800" u="none" cap="none" strike="noStrike">
                <a:solidFill>
                  <a:srgbClr val="B2B2B2"/>
                </a:solidFill>
                <a:latin typeface="Verdana"/>
                <a:ea typeface="Verdana"/>
                <a:cs typeface="Verdana"/>
                <a:sym typeface="Verdana"/>
              </a:defRPr>
            </a:lvl3pPr>
            <a:lvl4pPr indent="0" lvl="3" marL="13716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4pPr>
            <a:lvl5pPr indent="0" lvl="4" marL="18288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5pPr>
            <a:lvl6pPr indent="0" lvl="5" marL="22860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6pPr>
            <a:lvl7pPr indent="0" lvl="6" marL="27432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7pPr>
            <a:lvl8pPr indent="0" lvl="7" marL="32004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8pPr>
            <a:lvl9pPr indent="0" lvl="8" marL="36576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9pPr>
          </a:lstStyle>
          <a:p/>
        </p:txBody>
      </p:sp>
      <p:sp>
        <p:nvSpPr>
          <p:cNvPr id="46" name="Shape 46"/>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lnSpc>
                <a:spcPct val="125000"/>
              </a:lnSpc>
              <a:spcBef>
                <a:spcPts val="480"/>
              </a:spcBef>
              <a:spcAft>
                <a:spcPts val="0"/>
              </a:spcAft>
              <a:buClr>
                <a:schemeClr val="lt2"/>
              </a:buClr>
              <a:buSzPct val="100000"/>
              <a:buFont typeface="Verdana"/>
              <a:buChar char="•"/>
              <a:defRPr b="0" i="0" sz="2400" u="none" cap="none" strike="noStrike">
                <a:solidFill>
                  <a:schemeClr val="lt2"/>
                </a:solidFill>
                <a:latin typeface="Verdana"/>
                <a:ea typeface="Verdana"/>
                <a:cs typeface="Verdana"/>
                <a:sym typeface="Verdana"/>
              </a:defRPr>
            </a:lvl1pPr>
            <a:lvl2pPr indent="-98425" lvl="1" marL="530225" marR="0" rtl="0" algn="just">
              <a:lnSpc>
                <a:spcPct val="125000"/>
              </a:lnSpc>
              <a:spcBef>
                <a:spcPts val="400"/>
              </a:spcBef>
              <a:spcAft>
                <a:spcPts val="0"/>
              </a:spcAft>
              <a:buClr>
                <a:schemeClr val="lt2"/>
              </a:buClr>
              <a:buSzPct val="70000"/>
              <a:buFont typeface="Verdana"/>
              <a:buChar char="•"/>
              <a:defRPr b="0" i="0" sz="2000" u="none" cap="none" strike="noStrike">
                <a:solidFill>
                  <a:schemeClr val="lt2"/>
                </a:solidFill>
                <a:latin typeface="Verdana"/>
                <a:ea typeface="Verdana"/>
                <a:cs typeface="Verdana"/>
                <a:sym typeface="Verdana"/>
              </a:defRPr>
            </a:lvl2pPr>
            <a:lvl3pPr indent="-122237" lvl="2" marL="1150938" marR="0" rtl="0" algn="just">
              <a:lnSpc>
                <a:spcPct val="130000"/>
              </a:lnSpc>
              <a:spcBef>
                <a:spcPts val="360"/>
              </a:spcBef>
              <a:spcAft>
                <a:spcPts val="0"/>
              </a:spcAft>
              <a:buClr>
                <a:srgbClr val="B2B2B2"/>
              </a:buClr>
              <a:buSzPct val="100000"/>
              <a:buFont typeface="Verdana"/>
              <a:buChar char="•"/>
              <a:defRPr b="0" i="0" sz="1800" u="none" cap="none" strike="noStrike">
                <a:solidFill>
                  <a:srgbClr val="B2B2B2"/>
                </a:solidFill>
                <a:latin typeface="Verdana"/>
                <a:ea typeface="Verdana"/>
                <a:cs typeface="Verdana"/>
                <a:sym typeface="Verdana"/>
              </a:defRPr>
            </a:lvl3pPr>
            <a:lvl4pPr indent="-127000" lvl="3" marL="1600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4pPr>
            <a:lvl5pPr indent="-127000" lvl="4" marL="20574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5pPr>
            <a:lvl6pPr indent="-127000" lvl="5" marL="25146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6pPr>
            <a:lvl7pPr indent="-127000" lvl="6" marL="29718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7pPr>
            <a:lvl8pPr indent="-127000" lvl="7" marL="34290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8pPr>
            <a:lvl9pPr indent="-127000" lvl="8" marL="3886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9pPr>
          </a:lstStyle>
          <a:p/>
        </p:txBody>
      </p:sp>
      <p:sp>
        <p:nvSpPr>
          <p:cNvPr id="47" name="Shape 47"/>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lnSpc>
                <a:spcPct val="125000"/>
              </a:lnSpc>
              <a:spcBef>
                <a:spcPts val="480"/>
              </a:spcBef>
              <a:spcAft>
                <a:spcPts val="0"/>
              </a:spcAft>
              <a:buClr>
                <a:schemeClr val="lt2"/>
              </a:buClr>
              <a:buFont typeface="Verdana"/>
              <a:buNone/>
              <a:defRPr b="1" i="0" sz="2400" u="none" cap="none" strike="noStrike">
                <a:solidFill>
                  <a:schemeClr val="lt2"/>
                </a:solidFill>
                <a:latin typeface="Verdana"/>
                <a:ea typeface="Verdana"/>
                <a:cs typeface="Verdana"/>
                <a:sym typeface="Verdana"/>
              </a:defRPr>
            </a:lvl1pPr>
            <a:lvl2pPr indent="0" lvl="1" marL="457200" marR="0" rtl="0" algn="just">
              <a:lnSpc>
                <a:spcPct val="125000"/>
              </a:lnSpc>
              <a:spcBef>
                <a:spcPts val="400"/>
              </a:spcBef>
              <a:spcAft>
                <a:spcPts val="0"/>
              </a:spcAft>
              <a:buClr>
                <a:schemeClr val="lt2"/>
              </a:buClr>
              <a:buFont typeface="Verdana"/>
              <a:buNone/>
              <a:defRPr b="1" i="0" sz="2000" u="none" cap="none" strike="noStrike">
                <a:solidFill>
                  <a:schemeClr val="lt2"/>
                </a:solidFill>
                <a:latin typeface="Verdana"/>
                <a:ea typeface="Verdana"/>
                <a:cs typeface="Verdana"/>
                <a:sym typeface="Verdana"/>
              </a:defRPr>
            </a:lvl2pPr>
            <a:lvl3pPr indent="0" lvl="2" marL="914400" marR="0" rtl="0" algn="just">
              <a:lnSpc>
                <a:spcPct val="130000"/>
              </a:lnSpc>
              <a:spcBef>
                <a:spcPts val="360"/>
              </a:spcBef>
              <a:spcAft>
                <a:spcPts val="0"/>
              </a:spcAft>
              <a:buClr>
                <a:srgbClr val="B2B2B2"/>
              </a:buClr>
              <a:buFont typeface="Verdana"/>
              <a:buNone/>
              <a:defRPr b="1" i="0" sz="1800" u="none" cap="none" strike="noStrike">
                <a:solidFill>
                  <a:srgbClr val="B2B2B2"/>
                </a:solidFill>
                <a:latin typeface="Verdana"/>
                <a:ea typeface="Verdana"/>
                <a:cs typeface="Verdana"/>
                <a:sym typeface="Verdana"/>
              </a:defRPr>
            </a:lvl3pPr>
            <a:lvl4pPr indent="0" lvl="3" marL="13716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4pPr>
            <a:lvl5pPr indent="0" lvl="4" marL="18288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5pPr>
            <a:lvl6pPr indent="0" lvl="5" marL="22860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6pPr>
            <a:lvl7pPr indent="0" lvl="6" marL="27432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7pPr>
            <a:lvl8pPr indent="0" lvl="7" marL="32004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8pPr>
            <a:lvl9pPr indent="0" lvl="8" marL="36576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9pPr>
          </a:lstStyle>
          <a:p/>
        </p:txBody>
      </p:sp>
      <p:sp>
        <p:nvSpPr>
          <p:cNvPr id="48" name="Shape 48"/>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lnSpc>
                <a:spcPct val="125000"/>
              </a:lnSpc>
              <a:spcBef>
                <a:spcPts val="480"/>
              </a:spcBef>
              <a:spcAft>
                <a:spcPts val="0"/>
              </a:spcAft>
              <a:buClr>
                <a:schemeClr val="lt2"/>
              </a:buClr>
              <a:buSzPct val="100000"/>
              <a:buFont typeface="Verdana"/>
              <a:buChar char="•"/>
              <a:defRPr b="0" i="0" sz="2400" u="none" cap="none" strike="noStrike">
                <a:solidFill>
                  <a:schemeClr val="lt2"/>
                </a:solidFill>
                <a:latin typeface="Verdana"/>
                <a:ea typeface="Verdana"/>
                <a:cs typeface="Verdana"/>
                <a:sym typeface="Verdana"/>
              </a:defRPr>
            </a:lvl1pPr>
            <a:lvl2pPr indent="-98425" lvl="1" marL="530225" marR="0" rtl="0" algn="just">
              <a:lnSpc>
                <a:spcPct val="125000"/>
              </a:lnSpc>
              <a:spcBef>
                <a:spcPts val="400"/>
              </a:spcBef>
              <a:spcAft>
                <a:spcPts val="0"/>
              </a:spcAft>
              <a:buClr>
                <a:schemeClr val="lt2"/>
              </a:buClr>
              <a:buSzPct val="70000"/>
              <a:buFont typeface="Verdana"/>
              <a:buChar char="•"/>
              <a:defRPr b="0" i="0" sz="2000" u="none" cap="none" strike="noStrike">
                <a:solidFill>
                  <a:schemeClr val="lt2"/>
                </a:solidFill>
                <a:latin typeface="Verdana"/>
                <a:ea typeface="Verdana"/>
                <a:cs typeface="Verdana"/>
                <a:sym typeface="Verdana"/>
              </a:defRPr>
            </a:lvl2pPr>
            <a:lvl3pPr indent="-122237" lvl="2" marL="1150938" marR="0" rtl="0" algn="just">
              <a:lnSpc>
                <a:spcPct val="130000"/>
              </a:lnSpc>
              <a:spcBef>
                <a:spcPts val="360"/>
              </a:spcBef>
              <a:spcAft>
                <a:spcPts val="0"/>
              </a:spcAft>
              <a:buClr>
                <a:srgbClr val="B2B2B2"/>
              </a:buClr>
              <a:buSzPct val="100000"/>
              <a:buFont typeface="Verdana"/>
              <a:buChar char="•"/>
              <a:defRPr b="0" i="0" sz="1800" u="none" cap="none" strike="noStrike">
                <a:solidFill>
                  <a:srgbClr val="B2B2B2"/>
                </a:solidFill>
                <a:latin typeface="Verdana"/>
                <a:ea typeface="Verdana"/>
                <a:cs typeface="Verdana"/>
                <a:sym typeface="Verdana"/>
              </a:defRPr>
            </a:lvl3pPr>
            <a:lvl4pPr indent="-127000" lvl="3" marL="1600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4pPr>
            <a:lvl5pPr indent="-127000" lvl="4" marL="20574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5pPr>
            <a:lvl6pPr indent="-127000" lvl="5" marL="25146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6pPr>
            <a:lvl7pPr indent="-127000" lvl="6" marL="29718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7pPr>
            <a:lvl8pPr indent="-127000" lvl="7" marL="34290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8pPr>
            <a:lvl9pPr indent="-127000" lvl="8" marL="3886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02.png"/><Relationship Id="rId2" Type="http://schemas.openxmlformats.org/officeDocument/2006/relationships/image" Target="../media/image0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6.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image" Target="../media/image05.png"/><Relationship Id="rId3" Type="http://schemas.openxmlformats.org/officeDocument/2006/relationships/slideLayout" Target="../slideLayouts/slideLayout19.xml"/><Relationship Id="rId4" Type="http://schemas.openxmlformats.org/officeDocument/2006/relationships/theme" Target="../theme/theme1.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image" Target="../media/image05.png"/><Relationship Id="rId3" Type="http://schemas.openxmlformats.org/officeDocument/2006/relationships/slideLayout" Target="../slideLayouts/slideLayout20.xml"/><Relationship Id="rId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image" Target="../media/image05.png"/><Relationship Id="rId3" Type="http://schemas.openxmlformats.org/officeDocument/2006/relationships/slideLayout" Target="../slideLayouts/slideLayout13.xml"/><Relationship Id="rId4" Type="http://schemas.openxmlformats.org/officeDocument/2006/relationships/theme" Target="../theme/theme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04.png"/><Relationship Id="rId2" Type="http://schemas.openxmlformats.org/officeDocument/2006/relationships/image" Target="../media/image05.png"/><Relationship Id="rId3" Type="http://schemas.openxmlformats.org/officeDocument/2006/relationships/image" Target="../media/image01.png"/><Relationship Id="rId4" Type="http://schemas.openxmlformats.org/officeDocument/2006/relationships/slideLayout" Target="../slideLayouts/slideLayout14.xml"/><Relationship Id="rId5" Type="http://schemas.openxmlformats.org/officeDocument/2006/relationships/theme" Target="../theme/theme8.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image" Target="../media/image05.png"/><Relationship Id="rId3"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04.png"/><Relationship Id="rId2" Type="http://schemas.openxmlformats.org/officeDocument/2006/relationships/image" Target="../media/image05.png"/><Relationship Id="rId3" Type="http://schemas.openxmlformats.org/officeDocument/2006/relationships/image" Target="../media/image01.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image" Target="../media/image05.png"/><Relationship Id="rId3" Type="http://schemas.openxmlformats.org/officeDocument/2006/relationships/image" Target="../media/image06.png"/><Relationship Id="rId4" Type="http://schemas.openxmlformats.org/officeDocument/2006/relationships/slideLayout" Target="../slideLayouts/slideLayout15.xml"/><Relationship Id="rId5" Type="http://schemas.openxmlformats.org/officeDocument/2006/relationships/theme" Target="../theme/theme4.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image" Target="../media/image05.png"/><Relationship Id="rId3" Type="http://schemas.openxmlformats.org/officeDocument/2006/relationships/slideLayout" Target="../slideLayouts/slideLayout16.xml"/><Relationship Id="rId4" Type="http://schemas.openxmlformats.org/officeDocument/2006/relationships/theme" Target="../theme/theme2.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image" Target="../media/image05.png"/><Relationship Id="rId3" Type="http://schemas.openxmlformats.org/officeDocument/2006/relationships/slideLayout" Target="../slideLayouts/slideLayout17.xml"/><Relationship Id="rId4" Type="http://schemas.openxmlformats.org/officeDocument/2006/relationships/theme" Target="../theme/theme11.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image" Target="../media/image05.png"/><Relationship Id="rId3" Type="http://schemas.openxmlformats.org/officeDocument/2006/relationships/slideLayout" Target="../slideLayouts/slideLayout18.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nvSpPr>
        <p:spPr>
          <a:xfrm>
            <a:off x="0" y="0"/>
            <a:ext cx="9144000" cy="6858000"/>
          </a:xfrm>
          <a:prstGeom prst="rect">
            <a:avLst/>
          </a:prstGeom>
          <a:solidFill>
            <a:schemeClr val="lt1"/>
          </a:solidFill>
          <a:ln>
            <a:noFill/>
          </a:ln>
        </p:spPr>
        <p:txBody>
          <a:bodyPr anchorCtr="0" anchor="ctr" bIns="45700" lIns="91425" rIns="91425" tIns="45700">
            <a:noAutofit/>
          </a:bodyPr>
          <a:lstStyle/>
          <a:p>
            <a:pPr indent="0" lvl="0" marL="0" marR="0" rtl="0" algn="l">
              <a:lnSpc>
                <a:spcPct val="125000"/>
              </a:lnSpc>
              <a:spcBef>
                <a:spcPts val="0"/>
              </a:spcBef>
              <a:spcAft>
                <a:spcPts val="0"/>
              </a:spcAft>
              <a:buNone/>
            </a:pPr>
            <a:r>
              <a:t/>
            </a:r>
            <a:endParaRPr b="1" i="0" sz="1400" u="none">
              <a:solidFill>
                <a:srgbClr val="003366"/>
              </a:solidFill>
              <a:latin typeface="Verdana"/>
              <a:ea typeface="Verdana"/>
              <a:cs typeface="Verdana"/>
              <a:sym typeface="Verdana"/>
            </a:endParaRPr>
          </a:p>
        </p:txBody>
      </p:sp>
      <p:sp>
        <p:nvSpPr>
          <p:cNvPr id="11" name="Shape 11"/>
          <p:cNvSpPr txBox="1"/>
          <p:nvPr/>
        </p:nvSpPr>
        <p:spPr>
          <a:xfrm>
            <a:off x="0" y="0"/>
            <a:ext cx="9144000" cy="1143000"/>
          </a:xfrm>
          <a:prstGeom prst="rect">
            <a:avLst/>
          </a:prstGeom>
          <a:solidFill>
            <a:srgbClr val="C6DD1B"/>
          </a:solidFill>
          <a:ln>
            <a:noFill/>
          </a:ln>
        </p:spPr>
        <p:txBody>
          <a:bodyPr anchorCtr="0" anchor="ctr" bIns="45700" lIns="91425" rIns="91425" tIns="45700">
            <a:noAutofit/>
          </a:bodyPr>
          <a:lstStyle/>
          <a:p>
            <a:pPr indent="0" lvl="0" marL="0" marR="0" rtl="0" algn="l">
              <a:lnSpc>
                <a:spcPct val="125000"/>
              </a:lnSpc>
              <a:spcBef>
                <a:spcPts val="0"/>
              </a:spcBef>
              <a:spcAft>
                <a:spcPts val="0"/>
              </a:spcAft>
              <a:buNone/>
            </a:pPr>
            <a:r>
              <a:t/>
            </a:r>
            <a:endParaRPr b="1" i="0" sz="1400" u="none">
              <a:solidFill>
                <a:srgbClr val="003366"/>
              </a:solidFill>
              <a:latin typeface="Verdana"/>
              <a:ea typeface="Verdana"/>
              <a:cs typeface="Verdana"/>
              <a:sym typeface="Verdana"/>
            </a:endParaRPr>
          </a:p>
        </p:txBody>
      </p:sp>
      <p:sp>
        <p:nvSpPr>
          <p:cNvPr id="12" name="Shape 12"/>
          <p:cNvSpPr txBox="1"/>
          <p:nvPr/>
        </p:nvSpPr>
        <p:spPr>
          <a:xfrm>
            <a:off x="533400" y="2133600"/>
            <a:ext cx="8169274" cy="366711"/>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None/>
            </a:pPr>
            <a:r>
              <a:t/>
            </a:r>
            <a:endParaRPr b="1" i="0" sz="1400" u="none">
              <a:solidFill>
                <a:srgbClr val="003366"/>
              </a:solidFill>
              <a:latin typeface="Verdana"/>
              <a:ea typeface="Verdana"/>
              <a:cs typeface="Verdana"/>
              <a:sym typeface="Verdana"/>
            </a:endParaRPr>
          </a:p>
        </p:txBody>
      </p:sp>
      <p:sp>
        <p:nvSpPr>
          <p:cNvPr id="13" name="Shape 13"/>
          <p:cNvSpPr txBox="1"/>
          <p:nvPr>
            <p:ph type="title"/>
          </p:nvPr>
        </p:nvSpPr>
        <p:spPr>
          <a:xfrm>
            <a:off x="762000" y="381000"/>
            <a:ext cx="7239000" cy="4572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24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14" name="Shape 14"/>
          <p:cNvSpPr txBox="1"/>
          <p:nvPr/>
        </p:nvSpPr>
        <p:spPr>
          <a:xfrm>
            <a:off x="0" y="1143000"/>
            <a:ext cx="9144000" cy="76199"/>
          </a:xfrm>
          <a:prstGeom prst="rect">
            <a:avLst/>
          </a:prstGeom>
          <a:solidFill>
            <a:srgbClr val="EAEAEA"/>
          </a:solidFill>
          <a:ln>
            <a:noFill/>
          </a:ln>
        </p:spPr>
        <p:txBody>
          <a:bodyPr anchorCtr="0" anchor="ctr" bIns="45700" lIns="91425" rIns="91425" tIns="45700">
            <a:noAutofit/>
          </a:bodyPr>
          <a:lstStyle/>
          <a:p>
            <a:pPr indent="0" lvl="0" marL="0" marR="0" rtl="0" algn="l">
              <a:lnSpc>
                <a:spcPct val="125000"/>
              </a:lnSpc>
              <a:spcBef>
                <a:spcPts val="0"/>
              </a:spcBef>
              <a:spcAft>
                <a:spcPts val="0"/>
              </a:spcAft>
              <a:buNone/>
            </a:pPr>
            <a:r>
              <a:t/>
            </a:r>
            <a:endParaRPr b="1" i="0" sz="1400" u="none">
              <a:solidFill>
                <a:srgbClr val="003366"/>
              </a:solidFill>
              <a:latin typeface="Verdana"/>
              <a:ea typeface="Verdana"/>
              <a:cs typeface="Verdana"/>
              <a:sym typeface="Verdana"/>
            </a:endParaRPr>
          </a:p>
        </p:txBody>
      </p:sp>
      <p:sp>
        <p:nvSpPr>
          <p:cNvPr id="15" name="Shape 15"/>
          <p:cNvSpPr txBox="1"/>
          <p:nvPr/>
        </p:nvSpPr>
        <p:spPr>
          <a:xfrm>
            <a:off x="0" y="6629400"/>
            <a:ext cx="9144000" cy="228600"/>
          </a:xfrm>
          <a:prstGeom prst="rect">
            <a:avLst/>
          </a:prstGeom>
          <a:solidFill>
            <a:srgbClr val="C6DD1B"/>
          </a:solidFill>
          <a:ln>
            <a:noFill/>
          </a:ln>
        </p:spPr>
        <p:txBody>
          <a:bodyPr anchorCtr="0" anchor="ctr" bIns="45700" lIns="91425" rIns="91425" tIns="45700">
            <a:noAutofit/>
          </a:bodyPr>
          <a:lstStyle/>
          <a:p>
            <a:pPr indent="0" lvl="0" marL="0" marR="0" rtl="0" algn="l">
              <a:lnSpc>
                <a:spcPct val="125000"/>
              </a:lnSpc>
              <a:spcBef>
                <a:spcPts val="0"/>
              </a:spcBef>
              <a:spcAft>
                <a:spcPts val="0"/>
              </a:spcAft>
              <a:buNone/>
            </a:pPr>
            <a:r>
              <a:t/>
            </a:r>
            <a:endParaRPr b="1" i="0" sz="1400" u="none">
              <a:solidFill>
                <a:srgbClr val="003366"/>
              </a:solidFill>
              <a:latin typeface="Verdana"/>
              <a:ea typeface="Verdana"/>
              <a:cs typeface="Verdana"/>
              <a:sym typeface="Verdana"/>
            </a:endParaRPr>
          </a:p>
        </p:txBody>
      </p:sp>
      <p:sp>
        <p:nvSpPr>
          <p:cNvPr id="16" name="Shape 16"/>
          <p:cNvSpPr txBox="1"/>
          <p:nvPr>
            <p:ph idx="1" type="body"/>
          </p:nvPr>
        </p:nvSpPr>
        <p:spPr>
          <a:xfrm>
            <a:off x="457200" y="1447800"/>
            <a:ext cx="8229600" cy="4495800"/>
          </a:xfrm>
          <a:prstGeom prst="rect">
            <a:avLst/>
          </a:prstGeom>
          <a:noFill/>
          <a:ln>
            <a:noFill/>
          </a:ln>
        </p:spPr>
        <p:txBody>
          <a:bodyPr anchorCtr="0" anchor="t" bIns="91425" lIns="91425" rIns="91425" tIns="91425"/>
          <a:lstStyle>
            <a:lvl1pPr indent="-254000" lvl="0" marL="342900" marR="0" rtl="0" algn="l">
              <a:lnSpc>
                <a:spcPct val="125000"/>
              </a:lnSpc>
              <a:spcBef>
                <a:spcPts val="280"/>
              </a:spcBef>
              <a:spcAft>
                <a:spcPts val="0"/>
              </a:spcAft>
              <a:buClr>
                <a:schemeClr val="lt2"/>
              </a:buClr>
              <a:buSzPct val="100000"/>
              <a:buFont typeface="Verdana"/>
              <a:buChar char="•"/>
              <a:defRPr b="0" i="0" sz="1400" u="none" cap="none" strike="noStrike">
                <a:solidFill>
                  <a:schemeClr val="lt2"/>
                </a:solidFill>
                <a:latin typeface="Verdana"/>
                <a:ea typeface="Verdana"/>
                <a:cs typeface="Verdana"/>
                <a:sym typeface="Verdana"/>
              </a:defRPr>
            </a:lvl1pPr>
            <a:lvl2pPr indent="-133984" lvl="1" marL="530225" marR="0" rtl="0" algn="just">
              <a:lnSpc>
                <a:spcPct val="125000"/>
              </a:lnSpc>
              <a:spcBef>
                <a:spcPts val="240"/>
              </a:spcBef>
              <a:spcAft>
                <a:spcPts val="0"/>
              </a:spcAft>
              <a:buClr>
                <a:schemeClr val="lt2"/>
              </a:buClr>
              <a:buSzPct val="70000"/>
              <a:buFont typeface="Verdana"/>
              <a:buChar char="•"/>
              <a:defRPr b="0" i="0" sz="1200" u="none" cap="none" strike="noStrike">
                <a:solidFill>
                  <a:schemeClr val="lt2"/>
                </a:solidFill>
                <a:latin typeface="Verdana"/>
                <a:ea typeface="Verdana"/>
                <a:cs typeface="Verdana"/>
                <a:sym typeface="Verdana"/>
              </a:defRPr>
            </a:lvl2pPr>
            <a:lvl3pPr indent="-160337" lvl="2" marL="1150938" marR="0" rtl="0" algn="just">
              <a:lnSpc>
                <a:spcPct val="130000"/>
              </a:lnSpc>
              <a:spcBef>
                <a:spcPts val="240"/>
              </a:spcBef>
              <a:spcAft>
                <a:spcPts val="0"/>
              </a:spcAft>
              <a:buClr>
                <a:srgbClr val="B2B2B2"/>
              </a:buClr>
              <a:buSzPct val="100000"/>
              <a:buFont typeface="Verdana"/>
              <a:buChar char="•"/>
              <a:defRPr b="0" i="0" sz="1200" u="none" cap="none" strike="noStrike">
                <a:solidFill>
                  <a:srgbClr val="B2B2B2"/>
                </a:solidFill>
                <a:latin typeface="Verdana"/>
                <a:ea typeface="Verdana"/>
                <a:cs typeface="Verdana"/>
                <a:sym typeface="Verdana"/>
              </a:defRPr>
            </a:lvl3pPr>
            <a:lvl4pPr indent="-127000" lvl="3" marL="1600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4pPr>
            <a:lvl5pPr indent="-127000" lvl="4" marL="20574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5pPr>
            <a:lvl6pPr indent="-127000" lvl="5" marL="25146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6pPr>
            <a:lvl7pPr indent="-127000" lvl="6" marL="29718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7pPr>
            <a:lvl8pPr indent="-127000" lvl="7" marL="34290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8pPr>
            <a:lvl9pPr indent="-127000" lvl="8" marL="3886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9pPr>
          </a:lstStyle>
          <a:p/>
        </p:txBody>
      </p:sp>
      <p:pic>
        <p:nvPicPr>
          <p:cNvPr id="17" name="Shape 17"/>
          <p:cNvPicPr preferRelativeResize="0"/>
          <p:nvPr/>
        </p:nvPicPr>
        <p:blipFill rotWithShape="1">
          <a:blip r:embed="rId1">
            <a:alphaModFix/>
          </a:blip>
          <a:srcRect b="0" l="0" r="0" t="0"/>
          <a:stretch/>
        </p:blipFill>
        <p:spPr>
          <a:xfrm>
            <a:off x="7896225" y="6400800"/>
            <a:ext cx="1171575" cy="195261"/>
          </a:xfrm>
          <a:prstGeom prst="rect">
            <a:avLst/>
          </a:prstGeom>
          <a:noFill/>
          <a:ln>
            <a:noFill/>
          </a:ln>
        </p:spPr>
      </p:pic>
      <p:pic>
        <p:nvPicPr>
          <p:cNvPr descr="flechas_matewhite_l" id="18" name="Shape 18"/>
          <p:cNvPicPr preferRelativeResize="0"/>
          <p:nvPr/>
        </p:nvPicPr>
        <p:blipFill rotWithShape="1">
          <a:blip r:embed="rId2">
            <a:alphaModFix/>
          </a:blip>
          <a:srcRect b="0" l="0" r="0" t="0"/>
          <a:stretch/>
        </p:blipFill>
        <p:spPr>
          <a:xfrm>
            <a:off x="0" y="0"/>
            <a:ext cx="762000" cy="1143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67" name="Shape 167"/>
        <p:cNvGrpSpPr/>
        <p:nvPr/>
      </p:nvGrpSpPr>
      <p:grpSpPr>
        <a:xfrm>
          <a:off x="0" y="0"/>
          <a:ext cx="0" cy="0"/>
          <a:chOff x="0" y="0"/>
          <a:chExt cx="0" cy="0"/>
        </a:xfrm>
      </p:grpSpPr>
      <p:pic>
        <p:nvPicPr>
          <p:cNvPr descr="corner-globant.png" id="168" name="Shape 168"/>
          <p:cNvPicPr preferRelativeResize="0"/>
          <p:nvPr/>
        </p:nvPicPr>
        <p:blipFill rotWithShape="1">
          <a:blip r:embed="rId1">
            <a:alphaModFix/>
          </a:blip>
          <a:srcRect b="0" l="0" r="0" t="0"/>
          <a:stretch/>
        </p:blipFill>
        <p:spPr>
          <a:xfrm>
            <a:off x="7597775" y="0"/>
            <a:ext cx="1560512" cy="990599"/>
          </a:xfrm>
          <a:prstGeom prst="rect">
            <a:avLst/>
          </a:prstGeom>
          <a:noFill/>
          <a:ln>
            <a:noFill/>
          </a:ln>
        </p:spPr>
      </p:pic>
      <p:sp>
        <p:nvSpPr>
          <p:cNvPr id="169" name="Shape 169"/>
          <p:cNvSpPr txBox="1"/>
          <p:nvPr/>
        </p:nvSpPr>
        <p:spPr>
          <a:xfrm>
            <a:off x="0" y="6381750"/>
            <a:ext cx="9144000" cy="503236"/>
          </a:xfrm>
          <a:prstGeom prst="rect">
            <a:avLst/>
          </a:prstGeom>
          <a:solidFill>
            <a:schemeClr val="dk1"/>
          </a:solidFill>
          <a:ln>
            <a:noFill/>
          </a:ln>
        </p:spPr>
        <p:txBody>
          <a:bodyPr anchorCtr="0" anchor="ctr" bIns="45700" lIns="91425" rIns="91425" tIns="45700">
            <a:noAutofit/>
          </a:bodyPr>
          <a:lstStyle/>
          <a:p>
            <a:pPr indent="0" lvl="0" marL="0" marR="0" rtl="0" algn="l">
              <a:lnSpc>
                <a:spcPct val="125000"/>
              </a:lnSpc>
              <a:spcBef>
                <a:spcPts val="0"/>
              </a:spcBef>
              <a:spcAft>
                <a:spcPts val="0"/>
              </a:spcAft>
              <a:buNone/>
            </a:pPr>
            <a:r>
              <a:t/>
            </a:r>
            <a:endParaRPr b="1" i="0" sz="1400" u="none">
              <a:solidFill>
                <a:srgbClr val="003366"/>
              </a:solidFill>
              <a:latin typeface="Verdana"/>
              <a:ea typeface="Verdana"/>
              <a:cs typeface="Verdana"/>
              <a:sym typeface="Verdana"/>
            </a:endParaRPr>
          </a:p>
        </p:txBody>
      </p:sp>
      <p:pic>
        <p:nvPicPr>
          <p:cNvPr descr="logo-globant" id="170" name="Shape 170"/>
          <p:cNvPicPr preferRelativeResize="0"/>
          <p:nvPr/>
        </p:nvPicPr>
        <p:blipFill rotWithShape="1">
          <a:blip r:embed="rId2">
            <a:alphaModFix/>
          </a:blip>
          <a:srcRect b="0" l="0" r="0" t="0"/>
          <a:stretch/>
        </p:blipFill>
        <p:spPr>
          <a:xfrm>
            <a:off x="6797675" y="6424612"/>
            <a:ext cx="2051050" cy="460374"/>
          </a:xfrm>
          <a:prstGeom prst="rect">
            <a:avLst/>
          </a:prstGeom>
          <a:noFill/>
          <a:ln>
            <a:noFill/>
          </a:ln>
        </p:spPr>
      </p:pic>
      <p:sp>
        <p:nvSpPr>
          <p:cNvPr id="171" name="Shape 171"/>
          <p:cNvSpPr txBox="1"/>
          <p:nvPr>
            <p:ph type="title"/>
          </p:nvPr>
        </p:nvSpPr>
        <p:spPr>
          <a:xfrm>
            <a:off x="-304800" y="-106361"/>
            <a:ext cx="7772400" cy="8683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172" name="Shape 172"/>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6362" lvl="1" marL="741363"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5725" lvl="2" marL="1139825"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1125" lvl="3" marL="15970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9538" lvl="4" marL="205263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0276" lvl="5" marL="2510576"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9540" lvl="6" marL="29670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8810" lvl="7" marL="342351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8077" lvl="8" marL="3879978"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73" name="Shape 17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25000"/>
              </a:lnSpc>
              <a:spcBef>
                <a:spcPts val="240"/>
              </a:spcBef>
              <a:spcAft>
                <a:spcPts val="0"/>
              </a:spcAft>
              <a:buNone/>
              <a:defRPr b="1" i="0" sz="1200" u="none">
                <a:solidFill>
                  <a:srgbClr val="898989"/>
                </a:solidFill>
                <a:latin typeface="Arial"/>
                <a:ea typeface="Arial"/>
                <a:cs typeface="Arial"/>
                <a:sym typeface="Arial"/>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74" name="Shape 17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75" name="Shape 175"/>
          <p:cNvSpPr txBox="1"/>
          <p:nvPr>
            <p:ph idx="12" type="sldNum"/>
          </p:nvPr>
        </p:nvSpPr>
        <p:spPr>
          <a:xfrm>
            <a:off x="6553200" y="6356350"/>
            <a:ext cx="2133599" cy="365125"/>
          </a:xfrm>
          <a:prstGeom prst="rect">
            <a:avLst/>
          </a:prstGeom>
          <a:noFill/>
          <a:ln>
            <a:noFill/>
          </a:ln>
        </p:spPr>
        <p:txBody>
          <a:bodyPr anchorCtr="0" anchor="ctr" bIns="45625" lIns="91275" rIns="91275" tIns="45625">
            <a:noAutofit/>
          </a:bodyPr>
          <a:lstStyle/>
          <a:p>
            <a:pPr indent="0" lvl="0" marL="0" marR="0" rtl="0" algn="r">
              <a:lnSpc>
                <a:spcPct val="125000"/>
              </a:lnSpc>
              <a:spcBef>
                <a:spcPts val="0"/>
              </a:spcBef>
              <a:spcAft>
                <a:spcPts val="0"/>
              </a:spcAft>
              <a:buClr>
                <a:srgbClr val="898989"/>
              </a:buClr>
              <a:buSzPct val="25000"/>
              <a:buFont typeface="Arial"/>
              <a:buNone/>
            </a:pPr>
            <a:fld id="{00000000-1234-1234-1234-123412341234}" type="slidenum">
              <a:rPr b="1" i="0" lang="en-US" sz="1200" u="non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6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83" name="Shape 183"/>
        <p:cNvGrpSpPr/>
        <p:nvPr/>
      </p:nvGrpSpPr>
      <p:grpSpPr>
        <a:xfrm>
          <a:off x="0" y="0"/>
          <a:ext cx="0" cy="0"/>
          <a:chOff x="0" y="0"/>
          <a:chExt cx="0" cy="0"/>
        </a:xfrm>
      </p:grpSpPr>
      <p:pic>
        <p:nvPicPr>
          <p:cNvPr descr="corner-globant.png" id="184" name="Shape 184"/>
          <p:cNvPicPr preferRelativeResize="0"/>
          <p:nvPr/>
        </p:nvPicPr>
        <p:blipFill rotWithShape="1">
          <a:blip r:embed="rId1">
            <a:alphaModFix/>
          </a:blip>
          <a:srcRect b="0" l="0" r="0" t="0"/>
          <a:stretch/>
        </p:blipFill>
        <p:spPr>
          <a:xfrm>
            <a:off x="7597775" y="0"/>
            <a:ext cx="1560512" cy="990599"/>
          </a:xfrm>
          <a:prstGeom prst="rect">
            <a:avLst/>
          </a:prstGeom>
          <a:noFill/>
          <a:ln>
            <a:noFill/>
          </a:ln>
        </p:spPr>
      </p:pic>
      <p:sp>
        <p:nvSpPr>
          <p:cNvPr id="185" name="Shape 185"/>
          <p:cNvSpPr txBox="1"/>
          <p:nvPr/>
        </p:nvSpPr>
        <p:spPr>
          <a:xfrm>
            <a:off x="0" y="6381750"/>
            <a:ext cx="9144000" cy="503236"/>
          </a:xfrm>
          <a:prstGeom prst="rect">
            <a:avLst/>
          </a:prstGeom>
          <a:solidFill>
            <a:schemeClr val="dk1"/>
          </a:solidFill>
          <a:ln>
            <a:noFill/>
          </a:ln>
        </p:spPr>
        <p:txBody>
          <a:bodyPr anchorCtr="0" anchor="ctr" bIns="45700" lIns="91425" rIns="91425" tIns="45700">
            <a:noAutofit/>
          </a:bodyPr>
          <a:lstStyle/>
          <a:p>
            <a:pPr indent="0" lvl="0" marL="0" marR="0" rtl="0" algn="l">
              <a:lnSpc>
                <a:spcPct val="125000"/>
              </a:lnSpc>
              <a:spcBef>
                <a:spcPts val="0"/>
              </a:spcBef>
              <a:spcAft>
                <a:spcPts val="0"/>
              </a:spcAft>
              <a:buNone/>
            </a:pPr>
            <a:r>
              <a:t/>
            </a:r>
            <a:endParaRPr b="1" i="0" sz="1400" u="none">
              <a:solidFill>
                <a:srgbClr val="003366"/>
              </a:solidFill>
              <a:latin typeface="Verdana"/>
              <a:ea typeface="Verdana"/>
              <a:cs typeface="Verdana"/>
              <a:sym typeface="Verdana"/>
            </a:endParaRPr>
          </a:p>
        </p:txBody>
      </p:sp>
      <p:pic>
        <p:nvPicPr>
          <p:cNvPr descr="logo-globant" id="186" name="Shape 186"/>
          <p:cNvPicPr preferRelativeResize="0"/>
          <p:nvPr/>
        </p:nvPicPr>
        <p:blipFill rotWithShape="1">
          <a:blip r:embed="rId2">
            <a:alphaModFix/>
          </a:blip>
          <a:srcRect b="0" l="0" r="0" t="0"/>
          <a:stretch/>
        </p:blipFill>
        <p:spPr>
          <a:xfrm>
            <a:off x="6797675" y="6424612"/>
            <a:ext cx="2051050" cy="460374"/>
          </a:xfrm>
          <a:prstGeom prst="rect">
            <a:avLst/>
          </a:prstGeom>
          <a:noFill/>
          <a:ln>
            <a:noFill/>
          </a:ln>
        </p:spPr>
      </p:pic>
      <p:sp>
        <p:nvSpPr>
          <p:cNvPr id="187" name="Shape 187"/>
          <p:cNvSpPr txBox="1"/>
          <p:nvPr>
            <p:ph type="title"/>
          </p:nvPr>
        </p:nvSpPr>
        <p:spPr>
          <a:xfrm>
            <a:off x="-304800" y="-106361"/>
            <a:ext cx="7772400" cy="8683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188" name="Shape 188"/>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6362" lvl="1" marL="741363"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5725" lvl="2" marL="1139825"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1125" lvl="3" marL="15970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9538" lvl="4" marL="205263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0276" lvl="5" marL="2510576"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9540" lvl="6" marL="29670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8810" lvl="7" marL="342351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8077" lvl="8" marL="3879978"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89" name="Shape 18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25000"/>
              </a:lnSpc>
              <a:spcBef>
                <a:spcPts val="240"/>
              </a:spcBef>
              <a:spcAft>
                <a:spcPts val="0"/>
              </a:spcAft>
              <a:buNone/>
              <a:defRPr b="1" i="0" sz="1200" u="none">
                <a:solidFill>
                  <a:srgbClr val="898989"/>
                </a:solidFill>
                <a:latin typeface="Arial"/>
                <a:ea typeface="Arial"/>
                <a:cs typeface="Arial"/>
                <a:sym typeface="Arial"/>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90" name="Shape 19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91" name="Shape 191"/>
          <p:cNvSpPr txBox="1"/>
          <p:nvPr>
            <p:ph idx="12" type="sldNum"/>
          </p:nvPr>
        </p:nvSpPr>
        <p:spPr>
          <a:xfrm>
            <a:off x="6553200" y="6356350"/>
            <a:ext cx="2133599" cy="365125"/>
          </a:xfrm>
          <a:prstGeom prst="rect">
            <a:avLst/>
          </a:prstGeom>
          <a:noFill/>
          <a:ln>
            <a:noFill/>
          </a:ln>
        </p:spPr>
        <p:txBody>
          <a:bodyPr anchorCtr="0" anchor="ctr" bIns="45625" lIns="91275" rIns="91275" tIns="45625">
            <a:noAutofit/>
          </a:bodyPr>
          <a:lstStyle/>
          <a:p>
            <a:pPr indent="0" lvl="0" marL="0" marR="0" rtl="0" algn="r">
              <a:lnSpc>
                <a:spcPct val="125000"/>
              </a:lnSpc>
              <a:spcBef>
                <a:spcPts val="0"/>
              </a:spcBef>
              <a:spcAft>
                <a:spcPts val="0"/>
              </a:spcAft>
              <a:buClr>
                <a:srgbClr val="898989"/>
              </a:buClr>
              <a:buSzPct val="25000"/>
              <a:buFont typeface="Arial"/>
              <a:buNone/>
            </a:pPr>
            <a:fld id="{00000000-1234-1234-1234-123412341234}" type="slidenum">
              <a:rPr b="1" i="0" lang="en-US" sz="1200" u="non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6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9" name="Shape 59"/>
        <p:cNvGrpSpPr/>
        <p:nvPr/>
      </p:nvGrpSpPr>
      <p:grpSpPr>
        <a:xfrm>
          <a:off x="0" y="0"/>
          <a:ext cx="0" cy="0"/>
          <a:chOff x="0" y="0"/>
          <a:chExt cx="0" cy="0"/>
        </a:xfrm>
      </p:grpSpPr>
      <p:pic>
        <p:nvPicPr>
          <p:cNvPr descr="corner-globant.png" id="60" name="Shape 60"/>
          <p:cNvPicPr preferRelativeResize="0"/>
          <p:nvPr/>
        </p:nvPicPr>
        <p:blipFill rotWithShape="1">
          <a:blip r:embed="rId1">
            <a:alphaModFix/>
          </a:blip>
          <a:srcRect b="0" l="0" r="0" t="0"/>
          <a:stretch/>
        </p:blipFill>
        <p:spPr>
          <a:xfrm>
            <a:off x="7597775" y="0"/>
            <a:ext cx="1560512" cy="990599"/>
          </a:xfrm>
          <a:prstGeom prst="rect">
            <a:avLst/>
          </a:prstGeom>
          <a:noFill/>
          <a:ln>
            <a:noFill/>
          </a:ln>
        </p:spPr>
      </p:pic>
      <p:sp>
        <p:nvSpPr>
          <p:cNvPr id="61" name="Shape 61"/>
          <p:cNvSpPr txBox="1"/>
          <p:nvPr/>
        </p:nvSpPr>
        <p:spPr>
          <a:xfrm>
            <a:off x="0" y="6381750"/>
            <a:ext cx="9144000" cy="503236"/>
          </a:xfrm>
          <a:prstGeom prst="rect">
            <a:avLst/>
          </a:prstGeom>
          <a:solidFill>
            <a:schemeClr val="dk1"/>
          </a:solidFill>
          <a:ln>
            <a:noFill/>
          </a:ln>
        </p:spPr>
        <p:txBody>
          <a:bodyPr anchorCtr="0" anchor="ctr" bIns="45700" lIns="91425" rIns="91425" tIns="45700">
            <a:noAutofit/>
          </a:bodyPr>
          <a:lstStyle/>
          <a:p>
            <a:pPr indent="0" lvl="0" marL="0" marR="0" rtl="0" algn="l">
              <a:lnSpc>
                <a:spcPct val="125000"/>
              </a:lnSpc>
              <a:spcBef>
                <a:spcPts val="0"/>
              </a:spcBef>
              <a:spcAft>
                <a:spcPts val="0"/>
              </a:spcAft>
              <a:buNone/>
            </a:pPr>
            <a:r>
              <a:t/>
            </a:r>
            <a:endParaRPr b="1" i="0" sz="1400" u="none">
              <a:solidFill>
                <a:srgbClr val="003366"/>
              </a:solidFill>
              <a:latin typeface="Verdana"/>
              <a:ea typeface="Verdana"/>
              <a:cs typeface="Verdana"/>
              <a:sym typeface="Verdana"/>
            </a:endParaRPr>
          </a:p>
        </p:txBody>
      </p:sp>
      <p:pic>
        <p:nvPicPr>
          <p:cNvPr descr="logo-globant" id="62" name="Shape 62"/>
          <p:cNvPicPr preferRelativeResize="0"/>
          <p:nvPr/>
        </p:nvPicPr>
        <p:blipFill rotWithShape="1">
          <a:blip r:embed="rId2">
            <a:alphaModFix/>
          </a:blip>
          <a:srcRect b="0" l="0" r="0" t="0"/>
          <a:stretch/>
        </p:blipFill>
        <p:spPr>
          <a:xfrm>
            <a:off x="6797675" y="6424612"/>
            <a:ext cx="2051050" cy="460374"/>
          </a:xfrm>
          <a:prstGeom prst="rect">
            <a:avLst/>
          </a:prstGeom>
          <a:noFill/>
          <a:ln>
            <a:noFill/>
          </a:ln>
        </p:spPr>
      </p:pic>
      <p:sp>
        <p:nvSpPr>
          <p:cNvPr id="63" name="Shape 63"/>
          <p:cNvSpPr txBox="1"/>
          <p:nvPr>
            <p:ph type="title"/>
          </p:nvPr>
        </p:nvSpPr>
        <p:spPr>
          <a:xfrm>
            <a:off x="-304800" y="-106361"/>
            <a:ext cx="7772400" cy="8683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64" name="Shape 64"/>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6362" lvl="1" marL="741363"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5725" lvl="2" marL="1139825"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1125" lvl="3" marL="15970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9538" lvl="4" marL="205263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0276" lvl="5" marL="2510576"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9540" lvl="6" marL="29670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8810" lvl="7" marL="342351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8077" lvl="8" marL="3879978"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65" name="Shape 6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25000"/>
              </a:lnSpc>
              <a:spcBef>
                <a:spcPts val="240"/>
              </a:spcBef>
              <a:spcAft>
                <a:spcPts val="0"/>
              </a:spcAft>
              <a:buNone/>
              <a:defRPr b="1" i="0" sz="1200" u="none">
                <a:solidFill>
                  <a:srgbClr val="898989"/>
                </a:solidFill>
                <a:latin typeface="Arial"/>
                <a:ea typeface="Arial"/>
                <a:cs typeface="Arial"/>
                <a:sym typeface="Arial"/>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67" name="Shape 67"/>
          <p:cNvSpPr txBox="1"/>
          <p:nvPr>
            <p:ph idx="12" type="sldNum"/>
          </p:nvPr>
        </p:nvSpPr>
        <p:spPr>
          <a:xfrm>
            <a:off x="6553200" y="6356350"/>
            <a:ext cx="2133599" cy="365125"/>
          </a:xfrm>
          <a:prstGeom prst="rect">
            <a:avLst/>
          </a:prstGeom>
          <a:noFill/>
          <a:ln>
            <a:noFill/>
          </a:ln>
        </p:spPr>
        <p:txBody>
          <a:bodyPr anchorCtr="0" anchor="ctr" bIns="45625" lIns="91275" rIns="91275" tIns="45625">
            <a:noAutofit/>
          </a:bodyPr>
          <a:lstStyle/>
          <a:p>
            <a:pPr indent="0" lvl="0" marL="0" marR="0" rtl="0" algn="r">
              <a:lnSpc>
                <a:spcPct val="125000"/>
              </a:lnSpc>
              <a:spcBef>
                <a:spcPts val="0"/>
              </a:spcBef>
              <a:spcAft>
                <a:spcPts val="0"/>
              </a:spcAft>
              <a:buClr>
                <a:srgbClr val="898989"/>
              </a:buClr>
              <a:buSzPct val="25000"/>
              <a:buFont typeface="Arial"/>
              <a:buNone/>
            </a:pPr>
            <a:fld id="{00000000-1234-1234-1234-123412341234}" type="slidenum">
              <a:rPr b="1" i="0" lang="en-US" sz="1200" u="non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6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4" name="Shape 74"/>
        <p:cNvGrpSpPr/>
        <p:nvPr/>
      </p:nvGrpSpPr>
      <p:grpSpPr>
        <a:xfrm>
          <a:off x="0" y="0"/>
          <a:ext cx="0" cy="0"/>
          <a:chOff x="0" y="0"/>
          <a:chExt cx="0" cy="0"/>
        </a:xfrm>
      </p:grpSpPr>
      <p:pic>
        <p:nvPicPr>
          <p:cNvPr id="75" name="Shape 75"/>
          <p:cNvPicPr preferRelativeResize="0"/>
          <p:nvPr/>
        </p:nvPicPr>
        <p:blipFill rotWithShape="1">
          <a:blip r:embed="rId1">
            <a:alphaModFix/>
          </a:blip>
          <a:srcRect b="0" l="0" r="0" t="0"/>
          <a:stretch/>
        </p:blipFill>
        <p:spPr>
          <a:xfrm>
            <a:off x="6223000" y="0"/>
            <a:ext cx="2921000" cy="6858000"/>
          </a:xfrm>
          <a:prstGeom prst="rect">
            <a:avLst/>
          </a:prstGeom>
          <a:noFill/>
          <a:ln>
            <a:noFill/>
          </a:ln>
        </p:spPr>
      </p:pic>
      <p:sp>
        <p:nvSpPr>
          <p:cNvPr id="76" name="Shape 76"/>
          <p:cNvSpPr txBox="1"/>
          <p:nvPr/>
        </p:nvSpPr>
        <p:spPr>
          <a:xfrm>
            <a:off x="0" y="6381750"/>
            <a:ext cx="9144000" cy="503236"/>
          </a:xfrm>
          <a:prstGeom prst="rect">
            <a:avLst/>
          </a:prstGeom>
          <a:solidFill>
            <a:schemeClr val="dk1"/>
          </a:solidFill>
          <a:ln>
            <a:noFill/>
          </a:ln>
        </p:spPr>
        <p:txBody>
          <a:bodyPr anchorCtr="0" anchor="ctr" bIns="45700" lIns="91425" rIns="91425" tIns="45700">
            <a:noAutofit/>
          </a:bodyPr>
          <a:lstStyle/>
          <a:p>
            <a:pPr indent="0" lvl="0" marL="0" marR="0" rtl="0" algn="l">
              <a:lnSpc>
                <a:spcPct val="125000"/>
              </a:lnSpc>
              <a:spcBef>
                <a:spcPts val="0"/>
              </a:spcBef>
              <a:spcAft>
                <a:spcPts val="0"/>
              </a:spcAft>
              <a:buNone/>
            </a:pPr>
            <a:r>
              <a:t/>
            </a:r>
            <a:endParaRPr b="1" i="0" sz="1400" u="none">
              <a:solidFill>
                <a:srgbClr val="003366"/>
              </a:solidFill>
              <a:latin typeface="Verdana"/>
              <a:ea typeface="Verdana"/>
              <a:cs typeface="Verdana"/>
              <a:sym typeface="Verdana"/>
            </a:endParaRPr>
          </a:p>
        </p:txBody>
      </p:sp>
      <p:pic>
        <p:nvPicPr>
          <p:cNvPr descr="logo-globant" id="77" name="Shape 77"/>
          <p:cNvPicPr preferRelativeResize="0"/>
          <p:nvPr/>
        </p:nvPicPr>
        <p:blipFill rotWithShape="1">
          <a:blip r:embed="rId2">
            <a:alphaModFix/>
          </a:blip>
          <a:srcRect b="0" l="0" r="0" t="0"/>
          <a:stretch/>
        </p:blipFill>
        <p:spPr>
          <a:xfrm>
            <a:off x="6797675" y="6424612"/>
            <a:ext cx="2051050" cy="460374"/>
          </a:xfrm>
          <a:prstGeom prst="rect">
            <a:avLst/>
          </a:prstGeom>
          <a:noFill/>
          <a:ln>
            <a:noFill/>
          </a:ln>
        </p:spPr>
      </p:pic>
      <p:pic>
        <p:nvPicPr>
          <p:cNvPr id="78" name="Shape 78"/>
          <p:cNvPicPr preferRelativeResize="0"/>
          <p:nvPr/>
        </p:nvPicPr>
        <p:blipFill rotWithShape="1">
          <a:blip r:embed="rId3">
            <a:alphaModFix/>
          </a:blip>
          <a:srcRect b="0" l="0" r="0" t="0"/>
          <a:stretch/>
        </p:blipFill>
        <p:spPr>
          <a:xfrm>
            <a:off x="0" y="0"/>
            <a:ext cx="9534524" cy="7067549"/>
          </a:xfrm>
          <a:prstGeom prst="rect">
            <a:avLst/>
          </a:prstGeom>
          <a:noFill/>
          <a:ln>
            <a:noFill/>
          </a:ln>
        </p:spPr>
      </p:pic>
      <p:sp>
        <p:nvSpPr>
          <p:cNvPr id="79" name="Shape 7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80" name="Shape 80"/>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25000"/>
              </a:lnSpc>
              <a:spcBef>
                <a:spcPts val="240"/>
              </a:spcBef>
              <a:spcAft>
                <a:spcPts val="0"/>
              </a:spcAft>
              <a:buNone/>
              <a:defRPr b="1" i="0" sz="1200" u="none">
                <a:solidFill>
                  <a:srgbClr val="898989"/>
                </a:solidFill>
                <a:latin typeface="Calibri"/>
                <a:ea typeface="Calibri"/>
                <a:cs typeface="Calibri"/>
                <a:sym typeface="Calibri"/>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83" name="Shape 8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25000"/>
              </a:lnSpc>
              <a:spcBef>
                <a:spcPts val="0"/>
              </a:spcBef>
              <a:spcAft>
                <a:spcPts val="0"/>
              </a:spcAft>
              <a:buClr>
                <a:srgbClr val="898989"/>
              </a:buClr>
              <a:buSzPct val="25000"/>
              <a:buFont typeface="Calibri"/>
              <a:buNone/>
            </a:pPr>
            <a:fld id="{00000000-1234-1234-1234-123412341234}" type="slidenum">
              <a:rPr b="1" i="0" lang="en-US" sz="1200" u="none">
                <a:solidFill>
                  <a:srgbClr val="898989"/>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6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8" name="Shape 88"/>
        <p:cNvGrpSpPr/>
        <p:nvPr/>
      </p:nvGrpSpPr>
      <p:grpSpPr>
        <a:xfrm>
          <a:off x="0" y="0"/>
          <a:ext cx="0" cy="0"/>
          <a:chOff x="0" y="0"/>
          <a:chExt cx="0" cy="0"/>
        </a:xfrm>
      </p:grpSpPr>
      <p:sp>
        <p:nvSpPr>
          <p:cNvPr id="89" name="Shape 89"/>
          <p:cNvSpPr txBox="1"/>
          <p:nvPr>
            <p:ph type="title"/>
          </p:nvPr>
        </p:nvSpPr>
        <p:spPr>
          <a:xfrm>
            <a:off x="-304800" y="-106361"/>
            <a:ext cx="7772400" cy="8683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90" name="Shape 90"/>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6362" lvl="1" marL="741363"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5725" lvl="2" marL="1139825"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1125" lvl="3" marL="15970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9538" lvl="4" marL="205263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0276" lvl="5" marL="2510576"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9540" lvl="6" marL="29670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8810" lvl="7" marL="342351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8077" lvl="8" marL="3879978"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91" name="Shape 9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Arial"/>
                <a:ea typeface="Arial"/>
                <a:cs typeface="Arial"/>
                <a:sym typeface="Arial"/>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92" name="Shape 9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93" name="Shape 93"/>
          <p:cNvSpPr txBox="1"/>
          <p:nvPr>
            <p:ph idx="12" type="sldNum"/>
          </p:nvPr>
        </p:nvSpPr>
        <p:spPr>
          <a:xfrm>
            <a:off x="6553200" y="6356350"/>
            <a:ext cx="2133599" cy="365125"/>
          </a:xfrm>
          <a:prstGeom prst="rect">
            <a:avLst/>
          </a:prstGeom>
          <a:noFill/>
          <a:ln>
            <a:noFill/>
          </a:ln>
        </p:spPr>
        <p:txBody>
          <a:bodyPr anchorCtr="0" anchor="ctr" bIns="45625" lIns="91275" rIns="91275" tIns="45625">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a:solidFill>
                  <a:srgbClr val="898989"/>
                </a:solidFill>
                <a:latin typeface="Arial"/>
                <a:ea typeface="Arial"/>
                <a:cs typeface="Arial"/>
                <a:sym typeface="Arial"/>
              </a:rPr>
              <a:t>‹#›</a:t>
            </a:fld>
          </a:p>
        </p:txBody>
      </p:sp>
      <p:pic>
        <p:nvPicPr>
          <p:cNvPr descr="corner-globant.png" id="94" name="Shape 94"/>
          <p:cNvPicPr preferRelativeResize="0"/>
          <p:nvPr/>
        </p:nvPicPr>
        <p:blipFill rotWithShape="1">
          <a:blip r:embed="rId1">
            <a:alphaModFix/>
          </a:blip>
          <a:srcRect b="0" l="0" r="0" t="0"/>
          <a:stretch/>
        </p:blipFill>
        <p:spPr>
          <a:xfrm>
            <a:off x="7597775" y="0"/>
            <a:ext cx="1560512" cy="990599"/>
          </a:xfrm>
          <a:prstGeom prst="rect">
            <a:avLst/>
          </a:prstGeom>
          <a:noFill/>
          <a:ln>
            <a:noFill/>
          </a:ln>
        </p:spPr>
      </p:pic>
      <p:sp>
        <p:nvSpPr>
          <p:cNvPr id="95" name="Shape 95"/>
          <p:cNvSpPr txBox="1"/>
          <p:nvPr/>
        </p:nvSpPr>
        <p:spPr>
          <a:xfrm>
            <a:off x="0" y="6381750"/>
            <a:ext cx="9144000" cy="503236"/>
          </a:xfrm>
          <a:prstGeom prst="rect">
            <a:avLst/>
          </a:prstGeom>
          <a:solidFill>
            <a:schemeClr val="dk1"/>
          </a:solidFill>
          <a:ln>
            <a:noFill/>
          </a:ln>
        </p:spPr>
        <p:txBody>
          <a:bodyPr anchorCtr="0" anchor="ctr" bIns="45700" lIns="91425" rIns="91425" tIns="45700">
            <a:noAutofit/>
          </a:bodyPr>
          <a:lstStyle/>
          <a:p>
            <a:pPr indent="0" lvl="0" marL="0" marR="0" rtl="0" algn="l">
              <a:lnSpc>
                <a:spcPct val="125000"/>
              </a:lnSpc>
              <a:spcBef>
                <a:spcPts val="0"/>
              </a:spcBef>
              <a:spcAft>
                <a:spcPts val="0"/>
              </a:spcAft>
              <a:buNone/>
            </a:pPr>
            <a:r>
              <a:t/>
            </a:r>
            <a:endParaRPr b="1" i="0" sz="1400" u="none">
              <a:solidFill>
                <a:srgbClr val="003366"/>
              </a:solidFill>
              <a:latin typeface="Verdana"/>
              <a:ea typeface="Verdana"/>
              <a:cs typeface="Verdana"/>
              <a:sym typeface="Verdana"/>
            </a:endParaRPr>
          </a:p>
        </p:txBody>
      </p:sp>
      <p:pic>
        <p:nvPicPr>
          <p:cNvPr descr="logo-globant" id="96" name="Shape 96"/>
          <p:cNvPicPr preferRelativeResize="0"/>
          <p:nvPr/>
        </p:nvPicPr>
        <p:blipFill rotWithShape="1">
          <a:blip r:embed="rId2">
            <a:alphaModFix/>
          </a:blip>
          <a:srcRect b="0" l="0" r="0" t="0"/>
          <a:stretch/>
        </p:blipFill>
        <p:spPr>
          <a:xfrm>
            <a:off x="6797675" y="6424612"/>
            <a:ext cx="2051050" cy="460374"/>
          </a:xfrm>
          <a:prstGeom prst="rect">
            <a:avLst/>
          </a:prstGeom>
          <a:noFill/>
          <a:ln>
            <a:noFill/>
          </a:ln>
        </p:spPr>
      </p:pic>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99" name="Shape 99"/>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00" name="Shape 10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01" name="Shape 10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02" name="Shape 10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pic>
        <p:nvPicPr>
          <p:cNvPr id="103" name="Shape 103"/>
          <p:cNvPicPr preferRelativeResize="0"/>
          <p:nvPr/>
        </p:nvPicPr>
        <p:blipFill rotWithShape="1">
          <a:blip r:embed="rId1">
            <a:alphaModFix/>
          </a:blip>
          <a:srcRect b="0" l="0" r="0" t="0"/>
          <a:stretch/>
        </p:blipFill>
        <p:spPr>
          <a:xfrm>
            <a:off x="6223000" y="0"/>
            <a:ext cx="2921000" cy="6858000"/>
          </a:xfrm>
          <a:prstGeom prst="rect">
            <a:avLst/>
          </a:prstGeom>
          <a:noFill/>
          <a:ln>
            <a:noFill/>
          </a:ln>
        </p:spPr>
      </p:pic>
      <p:sp>
        <p:nvSpPr>
          <p:cNvPr id="104" name="Shape 104"/>
          <p:cNvSpPr txBox="1"/>
          <p:nvPr/>
        </p:nvSpPr>
        <p:spPr>
          <a:xfrm>
            <a:off x="0" y="6381750"/>
            <a:ext cx="9144000" cy="503236"/>
          </a:xfrm>
          <a:prstGeom prst="rect">
            <a:avLst/>
          </a:prstGeom>
          <a:solidFill>
            <a:schemeClr val="dk1"/>
          </a:solidFill>
          <a:ln>
            <a:noFill/>
          </a:ln>
        </p:spPr>
        <p:txBody>
          <a:bodyPr anchorCtr="0" anchor="ctr" bIns="45700" lIns="91425" rIns="91425" tIns="45700">
            <a:noAutofit/>
          </a:bodyPr>
          <a:lstStyle/>
          <a:p>
            <a:pPr indent="0" lvl="0" marL="0" marR="0" rtl="0" algn="l">
              <a:lnSpc>
                <a:spcPct val="125000"/>
              </a:lnSpc>
              <a:spcBef>
                <a:spcPts val="0"/>
              </a:spcBef>
              <a:spcAft>
                <a:spcPts val="0"/>
              </a:spcAft>
              <a:buNone/>
            </a:pPr>
            <a:r>
              <a:t/>
            </a:r>
            <a:endParaRPr b="1" i="0" sz="1400" u="none">
              <a:solidFill>
                <a:srgbClr val="003366"/>
              </a:solidFill>
              <a:latin typeface="Verdana"/>
              <a:ea typeface="Verdana"/>
              <a:cs typeface="Verdana"/>
              <a:sym typeface="Verdana"/>
            </a:endParaRPr>
          </a:p>
        </p:txBody>
      </p:sp>
      <p:pic>
        <p:nvPicPr>
          <p:cNvPr descr="logo-globant" id="105" name="Shape 105"/>
          <p:cNvPicPr preferRelativeResize="0"/>
          <p:nvPr/>
        </p:nvPicPr>
        <p:blipFill rotWithShape="1">
          <a:blip r:embed="rId2">
            <a:alphaModFix/>
          </a:blip>
          <a:srcRect b="0" l="0" r="0" t="0"/>
          <a:stretch/>
        </p:blipFill>
        <p:spPr>
          <a:xfrm>
            <a:off x="6797675" y="6424612"/>
            <a:ext cx="2051050" cy="460374"/>
          </a:xfrm>
          <a:prstGeom prst="rect">
            <a:avLst/>
          </a:prstGeom>
          <a:noFill/>
          <a:ln>
            <a:noFill/>
          </a:ln>
        </p:spPr>
      </p:pic>
      <p:pic>
        <p:nvPicPr>
          <p:cNvPr id="106" name="Shape 106"/>
          <p:cNvPicPr preferRelativeResize="0"/>
          <p:nvPr/>
        </p:nvPicPr>
        <p:blipFill rotWithShape="1">
          <a:blip r:embed="rId3">
            <a:alphaModFix/>
          </a:blip>
          <a:srcRect b="0" l="0" r="0" t="0"/>
          <a:stretch/>
        </p:blipFill>
        <p:spPr>
          <a:xfrm>
            <a:off x="0" y="0"/>
            <a:ext cx="9534524" cy="7067549"/>
          </a:xfrm>
          <a:prstGeom prst="rect">
            <a:avLst/>
          </a:prstGeom>
          <a:noFill/>
          <a:ln>
            <a:noFill/>
          </a:ln>
        </p:spPr>
      </p:pic>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7" name="Shape 107"/>
        <p:cNvGrpSpPr/>
        <p:nvPr/>
      </p:nvGrpSpPr>
      <p:grpSpPr>
        <a:xfrm>
          <a:off x="0" y="0"/>
          <a:ext cx="0" cy="0"/>
          <a:chOff x="0" y="0"/>
          <a:chExt cx="0" cy="0"/>
        </a:xfrm>
      </p:grpSpPr>
      <p:pic>
        <p:nvPicPr>
          <p:cNvPr descr="corner-globant.png" id="108" name="Shape 108"/>
          <p:cNvPicPr preferRelativeResize="0"/>
          <p:nvPr/>
        </p:nvPicPr>
        <p:blipFill rotWithShape="1">
          <a:blip r:embed="rId1">
            <a:alphaModFix/>
          </a:blip>
          <a:srcRect b="0" l="0" r="0" t="0"/>
          <a:stretch/>
        </p:blipFill>
        <p:spPr>
          <a:xfrm>
            <a:off x="7597775" y="0"/>
            <a:ext cx="1560512" cy="990599"/>
          </a:xfrm>
          <a:prstGeom prst="rect">
            <a:avLst/>
          </a:prstGeom>
          <a:noFill/>
          <a:ln>
            <a:noFill/>
          </a:ln>
        </p:spPr>
      </p:pic>
      <p:sp>
        <p:nvSpPr>
          <p:cNvPr id="109" name="Shape 109"/>
          <p:cNvSpPr txBox="1"/>
          <p:nvPr/>
        </p:nvSpPr>
        <p:spPr>
          <a:xfrm>
            <a:off x="0" y="6381750"/>
            <a:ext cx="9144000" cy="503236"/>
          </a:xfrm>
          <a:prstGeom prst="rect">
            <a:avLst/>
          </a:prstGeom>
          <a:solidFill>
            <a:schemeClr val="dk1"/>
          </a:solidFill>
          <a:ln>
            <a:noFill/>
          </a:ln>
        </p:spPr>
        <p:txBody>
          <a:bodyPr anchorCtr="0" anchor="ctr" bIns="45700" lIns="91425" rIns="91425" tIns="45700">
            <a:noAutofit/>
          </a:bodyPr>
          <a:lstStyle/>
          <a:p>
            <a:pPr indent="0" lvl="0" marL="0" marR="0" rtl="0" algn="l">
              <a:lnSpc>
                <a:spcPct val="125000"/>
              </a:lnSpc>
              <a:spcBef>
                <a:spcPts val="0"/>
              </a:spcBef>
              <a:spcAft>
                <a:spcPts val="0"/>
              </a:spcAft>
              <a:buNone/>
            </a:pPr>
            <a:r>
              <a:t/>
            </a:r>
            <a:endParaRPr b="1" i="0" sz="1400" u="none">
              <a:solidFill>
                <a:srgbClr val="003366"/>
              </a:solidFill>
              <a:latin typeface="Verdana"/>
              <a:ea typeface="Verdana"/>
              <a:cs typeface="Verdana"/>
              <a:sym typeface="Verdana"/>
            </a:endParaRPr>
          </a:p>
        </p:txBody>
      </p:sp>
      <p:pic>
        <p:nvPicPr>
          <p:cNvPr descr="logo-globant" id="110" name="Shape 110"/>
          <p:cNvPicPr preferRelativeResize="0"/>
          <p:nvPr/>
        </p:nvPicPr>
        <p:blipFill rotWithShape="1">
          <a:blip r:embed="rId2">
            <a:alphaModFix/>
          </a:blip>
          <a:srcRect b="0" l="0" r="0" t="0"/>
          <a:stretch/>
        </p:blipFill>
        <p:spPr>
          <a:xfrm>
            <a:off x="6797675" y="6424612"/>
            <a:ext cx="2051050" cy="460374"/>
          </a:xfrm>
          <a:prstGeom prst="rect">
            <a:avLst/>
          </a:prstGeom>
          <a:noFill/>
          <a:ln>
            <a:noFill/>
          </a:ln>
        </p:spPr>
      </p:pic>
      <p:pic>
        <p:nvPicPr>
          <p:cNvPr id="111" name="Shape 111"/>
          <p:cNvPicPr preferRelativeResize="0"/>
          <p:nvPr/>
        </p:nvPicPr>
        <p:blipFill rotWithShape="1">
          <a:blip r:embed="rId3">
            <a:alphaModFix/>
          </a:blip>
          <a:srcRect b="0" l="0" r="0" t="0"/>
          <a:stretch/>
        </p:blipFill>
        <p:spPr>
          <a:xfrm>
            <a:off x="-309562" y="-114300"/>
            <a:ext cx="9763124" cy="7086600"/>
          </a:xfrm>
          <a:prstGeom prst="rect">
            <a:avLst/>
          </a:prstGeom>
          <a:noFill/>
          <a:ln>
            <a:noFill/>
          </a:ln>
        </p:spPr>
      </p:pic>
      <p:sp>
        <p:nvSpPr>
          <p:cNvPr id="112" name="Shape 112"/>
          <p:cNvSpPr txBox="1"/>
          <p:nvPr>
            <p:ph type="title"/>
          </p:nvPr>
        </p:nvSpPr>
        <p:spPr>
          <a:xfrm>
            <a:off x="-304800" y="-106361"/>
            <a:ext cx="7772400" cy="8683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113" name="Shape 113"/>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6362" lvl="1" marL="741363"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5725" lvl="2" marL="1139825"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1125" lvl="3" marL="15970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9538" lvl="4" marL="205263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0276" lvl="5" marL="2510576"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9540" lvl="6" marL="29670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8810" lvl="7" marL="342351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8077" lvl="8" marL="3879978"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14" name="Shape 11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25000"/>
              </a:lnSpc>
              <a:spcBef>
                <a:spcPts val="240"/>
              </a:spcBef>
              <a:spcAft>
                <a:spcPts val="0"/>
              </a:spcAft>
              <a:buNone/>
              <a:defRPr b="1" i="0" sz="1200" u="none">
                <a:solidFill>
                  <a:srgbClr val="898989"/>
                </a:solidFill>
                <a:latin typeface="Arial"/>
                <a:ea typeface="Arial"/>
                <a:cs typeface="Arial"/>
                <a:sym typeface="Arial"/>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15" name="Shape 1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16" name="Shape 116"/>
          <p:cNvSpPr txBox="1"/>
          <p:nvPr>
            <p:ph idx="12" type="sldNum"/>
          </p:nvPr>
        </p:nvSpPr>
        <p:spPr>
          <a:xfrm>
            <a:off x="6553200" y="6356350"/>
            <a:ext cx="2133599" cy="365125"/>
          </a:xfrm>
          <a:prstGeom prst="rect">
            <a:avLst/>
          </a:prstGeom>
          <a:noFill/>
          <a:ln>
            <a:noFill/>
          </a:ln>
        </p:spPr>
        <p:txBody>
          <a:bodyPr anchorCtr="0" anchor="ctr" bIns="45625" lIns="91275" rIns="91275" tIns="45625">
            <a:noAutofit/>
          </a:bodyPr>
          <a:lstStyle/>
          <a:p>
            <a:pPr indent="0" lvl="0" marL="0" marR="0" rtl="0" algn="r">
              <a:lnSpc>
                <a:spcPct val="125000"/>
              </a:lnSpc>
              <a:spcBef>
                <a:spcPts val="0"/>
              </a:spcBef>
              <a:spcAft>
                <a:spcPts val="0"/>
              </a:spcAft>
              <a:buClr>
                <a:srgbClr val="898989"/>
              </a:buClr>
              <a:buSzPct val="25000"/>
              <a:buFont typeface="Arial"/>
              <a:buNone/>
            </a:pPr>
            <a:fld id="{00000000-1234-1234-1234-123412341234}" type="slidenum">
              <a:rPr b="1" i="0" lang="en-US" sz="1200" u="non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21" name="Shape 121"/>
        <p:cNvGrpSpPr/>
        <p:nvPr/>
      </p:nvGrpSpPr>
      <p:grpSpPr>
        <a:xfrm>
          <a:off x="0" y="0"/>
          <a:ext cx="0" cy="0"/>
          <a:chOff x="0" y="0"/>
          <a:chExt cx="0" cy="0"/>
        </a:xfrm>
      </p:grpSpPr>
      <p:pic>
        <p:nvPicPr>
          <p:cNvPr descr="corner-globant.png" id="122" name="Shape 122"/>
          <p:cNvPicPr preferRelativeResize="0"/>
          <p:nvPr/>
        </p:nvPicPr>
        <p:blipFill rotWithShape="1">
          <a:blip r:embed="rId1">
            <a:alphaModFix/>
          </a:blip>
          <a:srcRect b="0" l="0" r="0" t="0"/>
          <a:stretch/>
        </p:blipFill>
        <p:spPr>
          <a:xfrm>
            <a:off x="7597775" y="0"/>
            <a:ext cx="1560512" cy="990599"/>
          </a:xfrm>
          <a:prstGeom prst="rect">
            <a:avLst/>
          </a:prstGeom>
          <a:noFill/>
          <a:ln>
            <a:noFill/>
          </a:ln>
        </p:spPr>
      </p:pic>
      <p:sp>
        <p:nvSpPr>
          <p:cNvPr id="123" name="Shape 123"/>
          <p:cNvSpPr txBox="1"/>
          <p:nvPr/>
        </p:nvSpPr>
        <p:spPr>
          <a:xfrm>
            <a:off x="0" y="6381750"/>
            <a:ext cx="9144000" cy="503236"/>
          </a:xfrm>
          <a:prstGeom prst="rect">
            <a:avLst/>
          </a:prstGeom>
          <a:solidFill>
            <a:schemeClr val="dk1"/>
          </a:solidFill>
          <a:ln>
            <a:noFill/>
          </a:ln>
        </p:spPr>
        <p:txBody>
          <a:bodyPr anchorCtr="0" anchor="ctr" bIns="45700" lIns="91425" rIns="91425" tIns="45700">
            <a:noAutofit/>
          </a:bodyPr>
          <a:lstStyle/>
          <a:p>
            <a:pPr indent="0" lvl="0" marL="0" marR="0" rtl="0" algn="l">
              <a:lnSpc>
                <a:spcPct val="125000"/>
              </a:lnSpc>
              <a:spcBef>
                <a:spcPts val="0"/>
              </a:spcBef>
              <a:spcAft>
                <a:spcPts val="0"/>
              </a:spcAft>
              <a:buNone/>
            </a:pPr>
            <a:r>
              <a:t/>
            </a:r>
            <a:endParaRPr b="1" i="0" sz="1400" u="none">
              <a:solidFill>
                <a:srgbClr val="003366"/>
              </a:solidFill>
              <a:latin typeface="Verdana"/>
              <a:ea typeface="Verdana"/>
              <a:cs typeface="Verdana"/>
              <a:sym typeface="Verdana"/>
            </a:endParaRPr>
          </a:p>
        </p:txBody>
      </p:sp>
      <p:pic>
        <p:nvPicPr>
          <p:cNvPr descr="logo-globant" id="124" name="Shape 124"/>
          <p:cNvPicPr preferRelativeResize="0"/>
          <p:nvPr/>
        </p:nvPicPr>
        <p:blipFill rotWithShape="1">
          <a:blip r:embed="rId2">
            <a:alphaModFix/>
          </a:blip>
          <a:srcRect b="0" l="0" r="0" t="0"/>
          <a:stretch/>
        </p:blipFill>
        <p:spPr>
          <a:xfrm>
            <a:off x="6797675" y="6424612"/>
            <a:ext cx="2051050" cy="460374"/>
          </a:xfrm>
          <a:prstGeom prst="rect">
            <a:avLst/>
          </a:prstGeom>
          <a:noFill/>
          <a:ln>
            <a:noFill/>
          </a:ln>
        </p:spPr>
      </p:pic>
      <p:sp>
        <p:nvSpPr>
          <p:cNvPr id="125" name="Shape 125"/>
          <p:cNvSpPr txBox="1"/>
          <p:nvPr>
            <p:ph type="title"/>
          </p:nvPr>
        </p:nvSpPr>
        <p:spPr>
          <a:xfrm>
            <a:off x="-304800" y="-106361"/>
            <a:ext cx="7772400" cy="8683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126" name="Shape 126"/>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6362" lvl="1" marL="741363"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5725" lvl="2" marL="1139825"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1125" lvl="3" marL="15970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9538" lvl="4" marL="205263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0276" lvl="5" marL="2510576"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9540" lvl="6" marL="29670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8810" lvl="7" marL="342351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8077" lvl="8" marL="3879978"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27" name="Shape 12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25000"/>
              </a:lnSpc>
              <a:spcBef>
                <a:spcPts val="240"/>
              </a:spcBef>
              <a:spcAft>
                <a:spcPts val="0"/>
              </a:spcAft>
              <a:buNone/>
              <a:defRPr b="1" i="0" sz="1200" u="none">
                <a:solidFill>
                  <a:srgbClr val="898989"/>
                </a:solidFill>
                <a:latin typeface="Arial"/>
                <a:ea typeface="Arial"/>
                <a:cs typeface="Arial"/>
                <a:sym typeface="Arial"/>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28" name="Shape 12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29" name="Shape 129"/>
          <p:cNvSpPr txBox="1"/>
          <p:nvPr>
            <p:ph idx="12" type="sldNum"/>
          </p:nvPr>
        </p:nvSpPr>
        <p:spPr>
          <a:xfrm>
            <a:off x="6553200" y="6356350"/>
            <a:ext cx="2133599" cy="365125"/>
          </a:xfrm>
          <a:prstGeom prst="rect">
            <a:avLst/>
          </a:prstGeom>
          <a:noFill/>
          <a:ln>
            <a:noFill/>
          </a:ln>
        </p:spPr>
        <p:txBody>
          <a:bodyPr anchorCtr="0" anchor="ctr" bIns="45625" lIns="91275" rIns="91275" tIns="45625">
            <a:noAutofit/>
          </a:bodyPr>
          <a:lstStyle/>
          <a:p>
            <a:pPr indent="0" lvl="0" marL="0" marR="0" rtl="0" algn="r">
              <a:lnSpc>
                <a:spcPct val="125000"/>
              </a:lnSpc>
              <a:spcBef>
                <a:spcPts val="0"/>
              </a:spcBef>
              <a:spcAft>
                <a:spcPts val="0"/>
              </a:spcAft>
              <a:buClr>
                <a:srgbClr val="898989"/>
              </a:buClr>
              <a:buSzPct val="25000"/>
              <a:buFont typeface="Arial"/>
              <a:buNone/>
            </a:pPr>
            <a:fld id="{00000000-1234-1234-1234-123412341234}" type="slidenum">
              <a:rPr b="1" i="0" lang="en-US" sz="1200" u="non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6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36" name="Shape 136"/>
        <p:cNvGrpSpPr/>
        <p:nvPr/>
      </p:nvGrpSpPr>
      <p:grpSpPr>
        <a:xfrm>
          <a:off x="0" y="0"/>
          <a:ext cx="0" cy="0"/>
          <a:chOff x="0" y="0"/>
          <a:chExt cx="0" cy="0"/>
        </a:xfrm>
      </p:grpSpPr>
      <p:pic>
        <p:nvPicPr>
          <p:cNvPr descr="corner-globant.png" id="137" name="Shape 137"/>
          <p:cNvPicPr preferRelativeResize="0"/>
          <p:nvPr/>
        </p:nvPicPr>
        <p:blipFill rotWithShape="1">
          <a:blip r:embed="rId1">
            <a:alphaModFix/>
          </a:blip>
          <a:srcRect b="0" l="0" r="0" t="0"/>
          <a:stretch/>
        </p:blipFill>
        <p:spPr>
          <a:xfrm>
            <a:off x="7597775" y="0"/>
            <a:ext cx="1560512" cy="990599"/>
          </a:xfrm>
          <a:prstGeom prst="rect">
            <a:avLst/>
          </a:prstGeom>
          <a:noFill/>
          <a:ln>
            <a:noFill/>
          </a:ln>
        </p:spPr>
      </p:pic>
      <p:sp>
        <p:nvSpPr>
          <p:cNvPr id="138" name="Shape 138"/>
          <p:cNvSpPr txBox="1"/>
          <p:nvPr/>
        </p:nvSpPr>
        <p:spPr>
          <a:xfrm>
            <a:off x="0" y="6381750"/>
            <a:ext cx="9144000" cy="503236"/>
          </a:xfrm>
          <a:prstGeom prst="rect">
            <a:avLst/>
          </a:prstGeom>
          <a:solidFill>
            <a:schemeClr val="dk1"/>
          </a:solidFill>
          <a:ln>
            <a:noFill/>
          </a:ln>
        </p:spPr>
        <p:txBody>
          <a:bodyPr anchorCtr="0" anchor="ctr" bIns="45700" lIns="91425" rIns="91425" tIns="45700">
            <a:noAutofit/>
          </a:bodyPr>
          <a:lstStyle/>
          <a:p>
            <a:pPr indent="0" lvl="0" marL="0" marR="0" rtl="0" algn="l">
              <a:lnSpc>
                <a:spcPct val="125000"/>
              </a:lnSpc>
              <a:spcBef>
                <a:spcPts val="0"/>
              </a:spcBef>
              <a:spcAft>
                <a:spcPts val="0"/>
              </a:spcAft>
              <a:buNone/>
            </a:pPr>
            <a:r>
              <a:t/>
            </a:r>
            <a:endParaRPr b="1" i="0" sz="1400" u="none">
              <a:solidFill>
                <a:srgbClr val="003366"/>
              </a:solidFill>
              <a:latin typeface="Verdana"/>
              <a:ea typeface="Verdana"/>
              <a:cs typeface="Verdana"/>
              <a:sym typeface="Verdana"/>
            </a:endParaRPr>
          </a:p>
        </p:txBody>
      </p:sp>
      <p:pic>
        <p:nvPicPr>
          <p:cNvPr descr="logo-globant" id="139" name="Shape 139"/>
          <p:cNvPicPr preferRelativeResize="0"/>
          <p:nvPr/>
        </p:nvPicPr>
        <p:blipFill rotWithShape="1">
          <a:blip r:embed="rId2">
            <a:alphaModFix/>
          </a:blip>
          <a:srcRect b="0" l="0" r="0" t="0"/>
          <a:stretch/>
        </p:blipFill>
        <p:spPr>
          <a:xfrm>
            <a:off x="6797675" y="6424612"/>
            <a:ext cx="2051050" cy="460374"/>
          </a:xfrm>
          <a:prstGeom prst="rect">
            <a:avLst/>
          </a:prstGeom>
          <a:noFill/>
          <a:ln>
            <a:noFill/>
          </a:ln>
        </p:spPr>
      </p:pic>
      <p:sp>
        <p:nvSpPr>
          <p:cNvPr id="140" name="Shape 140"/>
          <p:cNvSpPr txBox="1"/>
          <p:nvPr>
            <p:ph type="title"/>
          </p:nvPr>
        </p:nvSpPr>
        <p:spPr>
          <a:xfrm>
            <a:off x="-304800" y="-106361"/>
            <a:ext cx="7772400" cy="8683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141" name="Shape 141"/>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6362" lvl="1" marL="741363"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5725" lvl="2" marL="1139825"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1125" lvl="3" marL="15970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9538" lvl="4" marL="205263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0276" lvl="5" marL="2510576"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9540" lvl="6" marL="29670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8810" lvl="7" marL="342351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8077" lvl="8" marL="3879978"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42" name="Shape 14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25000"/>
              </a:lnSpc>
              <a:spcBef>
                <a:spcPts val="240"/>
              </a:spcBef>
              <a:spcAft>
                <a:spcPts val="0"/>
              </a:spcAft>
              <a:buNone/>
              <a:defRPr b="1" i="0" sz="1200" u="none">
                <a:solidFill>
                  <a:srgbClr val="898989"/>
                </a:solidFill>
                <a:latin typeface="Arial"/>
                <a:ea typeface="Arial"/>
                <a:cs typeface="Arial"/>
                <a:sym typeface="Arial"/>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43" name="Shape 14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44" name="Shape 144"/>
          <p:cNvSpPr txBox="1"/>
          <p:nvPr>
            <p:ph idx="12" type="sldNum"/>
          </p:nvPr>
        </p:nvSpPr>
        <p:spPr>
          <a:xfrm>
            <a:off x="6553200" y="6356350"/>
            <a:ext cx="2133599" cy="365125"/>
          </a:xfrm>
          <a:prstGeom prst="rect">
            <a:avLst/>
          </a:prstGeom>
          <a:noFill/>
          <a:ln>
            <a:noFill/>
          </a:ln>
        </p:spPr>
        <p:txBody>
          <a:bodyPr anchorCtr="0" anchor="ctr" bIns="45625" lIns="91275" rIns="91275" tIns="45625">
            <a:noAutofit/>
          </a:bodyPr>
          <a:lstStyle/>
          <a:p>
            <a:pPr indent="0" lvl="0" marL="0" marR="0" rtl="0" algn="r">
              <a:lnSpc>
                <a:spcPct val="125000"/>
              </a:lnSpc>
              <a:spcBef>
                <a:spcPts val="0"/>
              </a:spcBef>
              <a:spcAft>
                <a:spcPts val="0"/>
              </a:spcAft>
              <a:buClr>
                <a:srgbClr val="898989"/>
              </a:buClr>
              <a:buSzPct val="25000"/>
              <a:buFont typeface="Arial"/>
              <a:buNone/>
            </a:pPr>
            <a:fld id="{00000000-1234-1234-1234-123412341234}" type="slidenum">
              <a:rPr b="1" i="0" lang="en-US" sz="1200" u="non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6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51" name="Shape 151"/>
        <p:cNvGrpSpPr/>
        <p:nvPr/>
      </p:nvGrpSpPr>
      <p:grpSpPr>
        <a:xfrm>
          <a:off x="0" y="0"/>
          <a:ext cx="0" cy="0"/>
          <a:chOff x="0" y="0"/>
          <a:chExt cx="0" cy="0"/>
        </a:xfrm>
      </p:grpSpPr>
      <p:pic>
        <p:nvPicPr>
          <p:cNvPr descr="corner-globant.png" id="152" name="Shape 152"/>
          <p:cNvPicPr preferRelativeResize="0"/>
          <p:nvPr/>
        </p:nvPicPr>
        <p:blipFill rotWithShape="1">
          <a:blip r:embed="rId1">
            <a:alphaModFix/>
          </a:blip>
          <a:srcRect b="0" l="0" r="0" t="0"/>
          <a:stretch/>
        </p:blipFill>
        <p:spPr>
          <a:xfrm>
            <a:off x="7597775" y="0"/>
            <a:ext cx="1560512" cy="990599"/>
          </a:xfrm>
          <a:prstGeom prst="rect">
            <a:avLst/>
          </a:prstGeom>
          <a:noFill/>
          <a:ln>
            <a:noFill/>
          </a:ln>
        </p:spPr>
      </p:pic>
      <p:sp>
        <p:nvSpPr>
          <p:cNvPr id="153" name="Shape 153"/>
          <p:cNvSpPr txBox="1"/>
          <p:nvPr/>
        </p:nvSpPr>
        <p:spPr>
          <a:xfrm>
            <a:off x="0" y="6381750"/>
            <a:ext cx="9144000" cy="503236"/>
          </a:xfrm>
          <a:prstGeom prst="rect">
            <a:avLst/>
          </a:prstGeom>
          <a:solidFill>
            <a:schemeClr val="dk1"/>
          </a:solidFill>
          <a:ln>
            <a:noFill/>
          </a:ln>
        </p:spPr>
        <p:txBody>
          <a:bodyPr anchorCtr="0" anchor="ctr" bIns="45700" lIns="91425" rIns="91425" tIns="45700">
            <a:noAutofit/>
          </a:bodyPr>
          <a:lstStyle/>
          <a:p>
            <a:pPr indent="0" lvl="0" marL="0" marR="0" rtl="0" algn="l">
              <a:lnSpc>
                <a:spcPct val="125000"/>
              </a:lnSpc>
              <a:spcBef>
                <a:spcPts val="0"/>
              </a:spcBef>
              <a:spcAft>
                <a:spcPts val="0"/>
              </a:spcAft>
              <a:buNone/>
            </a:pPr>
            <a:r>
              <a:t/>
            </a:r>
            <a:endParaRPr b="1" i="0" sz="1400" u="none">
              <a:solidFill>
                <a:srgbClr val="003366"/>
              </a:solidFill>
              <a:latin typeface="Verdana"/>
              <a:ea typeface="Verdana"/>
              <a:cs typeface="Verdana"/>
              <a:sym typeface="Verdana"/>
            </a:endParaRPr>
          </a:p>
        </p:txBody>
      </p:sp>
      <p:pic>
        <p:nvPicPr>
          <p:cNvPr descr="logo-globant" id="154" name="Shape 154"/>
          <p:cNvPicPr preferRelativeResize="0"/>
          <p:nvPr/>
        </p:nvPicPr>
        <p:blipFill rotWithShape="1">
          <a:blip r:embed="rId2">
            <a:alphaModFix/>
          </a:blip>
          <a:srcRect b="0" l="0" r="0" t="0"/>
          <a:stretch/>
        </p:blipFill>
        <p:spPr>
          <a:xfrm>
            <a:off x="6797675" y="6424612"/>
            <a:ext cx="2051050" cy="460374"/>
          </a:xfrm>
          <a:prstGeom prst="rect">
            <a:avLst/>
          </a:prstGeom>
          <a:noFill/>
          <a:ln>
            <a:noFill/>
          </a:ln>
        </p:spPr>
      </p:pic>
      <p:sp>
        <p:nvSpPr>
          <p:cNvPr id="155" name="Shape 155"/>
          <p:cNvSpPr txBox="1"/>
          <p:nvPr>
            <p:ph type="title"/>
          </p:nvPr>
        </p:nvSpPr>
        <p:spPr>
          <a:xfrm>
            <a:off x="-304800" y="-106361"/>
            <a:ext cx="7772400" cy="8683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156" name="Shape 156"/>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6362" lvl="1" marL="741363"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5725" lvl="2" marL="1139825"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1125" lvl="3" marL="15970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9538" lvl="4" marL="205263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0276" lvl="5" marL="2510576"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9540" lvl="6" marL="29670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8810" lvl="7" marL="342351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8077" lvl="8" marL="3879978"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57" name="Shape 15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25000"/>
              </a:lnSpc>
              <a:spcBef>
                <a:spcPts val="240"/>
              </a:spcBef>
              <a:spcAft>
                <a:spcPts val="0"/>
              </a:spcAft>
              <a:buNone/>
              <a:defRPr b="1" i="0" sz="1200" u="none">
                <a:solidFill>
                  <a:srgbClr val="898989"/>
                </a:solidFill>
                <a:latin typeface="Arial"/>
                <a:ea typeface="Arial"/>
                <a:cs typeface="Arial"/>
                <a:sym typeface="Arial"/>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58" name="Shape 15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159" name="Shape 159"/>
          <p:cNvSpPr txBox="1"/>
          <p:nvPr>
            <p:ph idx="12" type="sldNum"/>
          </p:nvPr>
        </p:nvSpPr>
        <p:spPr>
          <a:xfrm>
            <a:off x="6553200" y="6356350"/>
            <a:ext cx="2133599" cy="365125"/>
          </a:xfrm>
          <a:prstGeom prst="rect">
            <a:avLst/>
          </a:prstGeom>
          <a:noFill/>
          <a:ln>
            <a:noFill/>
          </a:ln>
        </p:spPr>
        <p:txBody>
          <a:bodyPr anchorCtr="0" anchor="ctr" bIns="45625" lIns="91275" rIns="91275" tIns="45625">
            <a:noAutofit/>
          </a:bodyPr>
          <a:lstStyle/>
          <a:p>
            <a:pPr indent="0" lvl="0" marL="0" marR="0" rtl="0" algn="r">
              <a:lnSpc>
                <a:spcPct val="125000"/>
              </a:lnSpc>
              <a:spcBef>
                <a:spcPts val="0"/>
              </a:spcBef>
              <a:spcAft>
                <a:spcPts val="0"/>
              </a:spcAft>
              <a:buClr>
                <a:srgbClr val="898989"/>
              </a:buClr>
              <a:buSzPct val="25000"/>
              <a:buFont typeface="Arial"/>
              <a:buNone/>
            </a:pPr>
            <a:fld id="{00000000-1234-1234-1234-123412341234}" type="slidenum">
              <a:rPr b="1" i="0" lang="en-US" sz="1200" u="non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6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hyperlink" Target="running-testng" TargetMode="External"/><Relationship Id="rId4" Type="http://schemas.openxmlformats.org/officeDocument/2006/relationships/hyperlink" Target="http://testng.org/doc/ant.html" TargetMode="External"/><Relationship Id="rId5" Type="http://schemas.openxmlformats.org/officeDocument/2006/relationships/hyperlink" Target="testng-x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testng.org/doc/eclipse.html" TargetMode="External"/><Relationship Id="rId4" Type="http://schemas.openxmlformats.org/officeDocument/2006/relationships/hyperlink" Target="http://beust.com/eclips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hyperlink" Target="logging" TargetMode="External"/><Relationship Id="rId4" Type="http://schemas.openxmlformats.org/officeDocument/2006/relationships/hyperlink" Target="http://testng.org/javadocs/org/testng/ITestListener.html" TargetMode="External"/><Relationship Id="rId5" Type="http://schemas.openxmlformats.org/officeDocument/2006/relationships/hyperlink" Target="http://testng.org/javadocs/org/testng/IReporter.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en.wikipedia.org/wiki/Metadata" TargetMode="External"/><Relationship Id="rId4" Type="http://schemas.openxmlformats.org/officeDocument/2006/relationships/hyperlink" Target="http://en.wikipedia.org/wiki/JV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pic>
        <p:nvPicPr>
          <p:cNvPr id="203" name="Shape 203"/>
          <p:cNvPicPr preferRelativeResize="0"/>
          <p:nvPr/>
        </p:nvPicPr>
        <p:blipFill rotWithShape="1">
          <a:blip r:embed="rId3">
            <a:alphaModFix/>
          </a:blip>
          <a:srcRect b="0" l="0" r="0" t="0"/>
          <a:stretch/>
        </p:blipFill>
        <p:spPr>
          <a:xfrm>
            <a:off x="-17461" y="-9525"/>
            <a:ext cx="10020300" cy="7367586"/>
          </a:xfrm>
          <a:prstGeom prst="rect">
            <a:avLst/>
          </a:prstGeom>
          <a:noFill/>
          <a:ln>
            <a:noFill/>
          </a:ln>
        </p:spPr>
      </p:pic>
      <p:sp>
        <p:nvSpPr>
          <p:cNvPr id="204" name="Shape 204"/>
          <p:cNvSpPr txBox="1"/>
          <p:nvPr/>
        </p:nvSpPr>
        <p:spPr>
          <a:xfrm>
            <a:off x="468312" y="3019425"/>
            <a:ext cx="8135936" cy="1452562"/>
          </a:xfrm>
          <a:prstGeom prst="rect">
            <a:avLst/>
          </a:prstGeom>
          <a:noFill/>
          <a:ln>
            <a:noFill/>
          </a:ln>
        </p:spPr>
        <p:txBody>
          <a:bodyPr anchorCtr="0" anchor="t" bIns="32125" lIns="64275" rIns="64275" tIns="32125">
            <a:noAutofit/>
          </a:bodyPr>
          <a:lstStyle/>
          <a:p>
            <a:pPr indent="0" lvl="0" marL="0" marR="0" rtl="0" algn="ctr">
              <a:lnSpc>
                <a:spcPct val="125000"/>
              </a:lnSpc>
              <a:spcBef>
                <a:spcPts val="0"/>
              </a:spcBef>
              <a:spcAft>
                <a:spcPts val="0"/>
              </a:spcAft>
              <a:buClr>
                <a:schemeClr val="dk1"/>
              </a:buClr>
              <a:buSzPct val="25000"/>
              <a:buFont typeface="Arial"/>
              <a:buNone/>
            </a:pPr>
            <a:r>
              <a:rPr b="1" i="0" lang="en-US" sz="3500" u="none">
                <a:solidFill>
                  <a:schemeClr val="dk1"/>
                </a:solidFill>
                <a:latin typeface="Arial"/>
                <a:ea typeface="Arial"/>
                <a:cs typeface="Arial"/>
                <a:sym typeface="Arial"/>
              </a:rPr>
              <a:t>Training – TestNG Testing Framework</a:t>
            </a:r>
          </a:p>
          <a:p>
            <a:pPr indent="0" lvl="0" marL="0" marR="0" rtl="0" algn="l">
              <a:lnSpc>
                <a:spcPct val="125000"/>
              </a:lnSpc>
              <a:spcBef>
                <a:spcPts val="700"/>
              </a:spcBef>
              <a:spcAft>
                <a:spcPts val="0"/>
              </a:spcAft>
              <a:buNone/>
            </a:pPr>
            <a:r>
              <a:t/>
            </a:r>
            <a:endParaRPr b="1" i="0" sz="3500" u="none">
              <a:solidFill>
                <a:schemeClr val="dk1"/>
              </a:solidFill>
              <a:latin typeface="Arial"/>
              <a:ea typeface="Arial"/>
              <a:cs typeface="Arial"/>
              <a:sym typeface="Arial"/>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304800" y="-106361"/>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 </a:t>
            </a:r>
            <a:r>
              <a:rPr b="0" i="0" lang="en-US" sz="4000" u="none" cap="none" strike="noStrike">
                <a:solidFill>
                  <a:schemeClr val="dk1"/>
                </a:solidFill>
                <a:latin typeface="Arial"/>
                <a:ea typeface="Arial"/>
                <a:cs typeface="Arial"/>
                <a:sym typeface="Arial"/>
              </a:rPr>
              <a:t>Annotations (cont.)</a:t>
            </a:r>
          </a:p>
        </p:txBody>
      </p:sp>
      <p:sp>
        <p:nvSpPr>
          <p:cNvPr id="258" name="Shape 258"/>
          <p:cNvSpPr txBox="1"/>
          <p:nvPr/>
        </p:nvSpPr>
        <p:spPr>
          <a:xfrm>
            <a:off x="1042987" y="1125537"/>
            <a:ext cx="7489824" cy="4757737"/>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00000"/>
              <a:buFont typeface="Noto Sans Symbols"/>
              <a:buChar char="➢"/>
            </a:pPr>
            <a:r>
              <a:rPr b="1" i="0" lang="en-US" sz="1400" u="none">
                <a:solidFill>
                  <a:schemeClr val="dk1"/>
                </a:solidFill>
                <a:latin typeface="Verdana"/>
                <a:ea typeface="Verdana"/>
                <a:cs typeface="Verdana"/>
                <a:sym typeface="Verdana"/>
              </a:rPr>
              <a:t>@Test</a:t>
            </a:r>
            <a:r>
              <a:rPr b="0" i="0" lang="en-US" sz="1400" u="none">
                <a:solidFill>
                  <a:schemeClr val="dk1"/>
                </a:solidFill>
                <a:latin typeface="Verdana"/>
                <a:ea typeface="Verdana"/>
                <a:cs typeface="Verdana"/>
                <a:sym typeface="Verdana"/>
              </a:rPr>
              <a:t>: Marks a class or a method as part of the test.</a:t>
            </a:r>
          </a:p>
          <a:p>
            <a:pPr indent="0" lvl="1" marL="457200" marR="0" rtl="0" algn="l">
              <a:lnSpc>
                <a:spcPct val="125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 alwaysRun If set to true, this test method will always be run even if it depends on a method that failed.</a:t>
            </a:r>
          </a:p>
          <a:p>
            <a:pPr indent="0" lvl="1" marL="457200" marR="0" rtl="0" algn="l">
              <a:lnSpc>
                <a:spcPct val="125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 dataProvider The name of the data provider for this test method. </a:t>
            </a:r>
          </a:p>
          <a:p>
            <a:pPr indent="0" lvl="1" marL="457200" marR="0" rtl="0" algn="l">
              <a:lnSpc>
                <a:spcPct val="125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 dataProviderClass The class where to look for the data provider. If not specified, the data provider will be looked on the class of the current test method or one of its base classes. If this attribute is specified, the data provider method needs to be static on the specified class. </a:t>
            </a:r>
          </a:p>
          <a:p>
            <a:pPr indent="0" lvl="1" marL="457200" marR="0" rtl="0" algn="l">
              <a:lnSpc>
                <a:spcPct val="125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 dependsOnGroups The list of groups this method depends on. </a:t>
            </a:r>
          </a:p>
          <a:p>
            <a:pPr indent="0" lvl="1" marL="457200" marR="0" rtl="0" algn="l">
              <a:lnSpc>
                <a:spcPct val="125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 dependsOnMethods The list of methods this method depends on. </a:t>
            </a:r>
          </a:p>
          <a:p>
            <a:pPr indent="0" lvl="1" marL="457200" marR="0" rtl="0" algn="l">
              <a:lnSpc>
                <a:spcPct val="125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 description The description for this method. </a:t>
            </a:r>
          </a:p>
          <a:p>
            <a:pPr indent="0" lvl="1" marL="457200" marR="0" rtl="0" algn="l">
              <a:lnSpc>
                <a:spcPct val="125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 enabled Whether methods on this class/method are enabled. </a:t>
            </a:r>
          </a:p>
          <a:p>
            <a:pPr indent="0" lvl="1" marL="457200" marR="0" rtl="0" algn="l">
              <a:lnSpc>
                <a:spcPct val="125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 expectedExceptions The list of exceptions that a test method is expected to throw. If no exception or a different than one on this list is thrown, this test will be marked a failure. </a:t>
            </a:r>
          </a:p>
          <a:p>
            <a:pPr indent="0" lvl="1" marL="457200" marR="0" rtl="0" algn="l">
              <a:lnSpc>
                <a:spcPct val="125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 groups The list of groups this class/method belongs to.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304800" y="-106361"/>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 </a:t>
            </a:r>
            <a:r>
              <a:rPr b="0" i="0" lang="en-US" sz="4000" u="none" cap="none" strike="noStrike">
                <a:solidFill>
                  <a:schemeClr val="dk1"/>
                </a:solidFill>
                <a:latin typeface="Arial"/>
                <a:ea typeface="Arial"/>
                <a:cs typeface="Arial"/>
                <a:sym typeface="Arial"/>
              </a:rPr>
              <a:t>Annotations (cont.)</a:t>
            </a:r>
          </a:p>
        </p:txBody>
      </p:sp>
      <p:sp>
        <p:nvSpPr>
          <p:cNvPr id="264" name="Shape 264"/>
          <p:cNvSpPr txBox="1"/>
          <p:nvPr/>
        </p:nvSpPr>
        <p:spPr>
          <a:xfrm>
            <a:off x="1042987" y="1125537"/>
            <a:ext cx="7489824" cy="3808412"/>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invocationCount The number of times this method should be invoked. </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invocationTimeOut The maximum number of milliseconds this test should take for the cumulated time of all the invocationcounts. This attribute will be ignored if invocationCount is not specified. </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successPercentage The percentage of success expected from this method </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sequential If set to true, all the methods on this test class are guaranteed to run sequentially, even if the tests are currently being run with parallel="true". This attribute can only be used at the class level and it will be ignored if used at the method level. </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timeOut The maximum number of milliseconds this test should take. </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threadPoolSize The size of the thread pool for this method. The method will be invoked from multiple threads as specified by invocationCount. This attribute is ignored if invocationCount is not specified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280987" y="115886"/>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 </a:t>
            </a:r>
            <a:r>
              <a:rPr b="0" i="0" lang="en-US" sz="4000" u="none" cap="none" strike="noStrike">
                <a:solidFill>
                  <a:schemeClr val="dk1"/>
                </a:solidFill>
                <a:latin typeface="Arial"/>
                <a:ea typeface="Arial"/>
                <a:cs typeface="Arial"/>
                <a:sym typeface="Arial"/>
              </a:rPr>
              <a:t>testng.xml quick description</a:t>
            </a:r>
          </a:p>
        </p:txBody>
      </p:sp>
      <p:sp>
        <p:nvSpPr>
          <p:cNvPr id="270" name="Shape 270"/>
          <p:cNvSpPr txBox="1"/>
          <p:nvPr/>
        </p:nvSpPr>
        <p:spPr>
          <a:xfrm>
            <a:off x="1042987" y="1484312"/>
            <a:ext cx="7489824" cy="2787650"/>
          </a:xfrm>
          <a:prstGeom prst="rect">
            <a:avLst/>
          </a:prstGeom>
          <a:noFill/>
          <a:ln>
            <a:noFill/>
          </a:ln>
        </p:spPr>
        <p:txBody>
          <a:bodyPr anchorCtr="0" anchor="t" bIns="45700" lIns="91425" rIns="91425" tIns="45700">
            <a:noAutofit/>
          </a:bodyPr>
          <a:lstStyle/>
          <a:p>
            <a:pPr indent="-285750" lvl="0" marL="285750" marR="0" rtl="0" algn="l">
              <a:lnSpc>
                <a:spcPct val="125000"/>
              </a:lnSpc>
              <a:spcBef>
                <a:spcPts val="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testng.xml lets you specify a test Suite </a:t>
            </a:r>
          </a:p>
          <a:p>
            <a:pPr indent="-285750" lvl="0" marL="28575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A test Suite contains Parameters and Tests </a:t>
            </a:r>
          </a:p>
          <a:p>
            <a:pPr indent="-285750" lvl="0" marL="28575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Tests contain three kinds of data: </a:t>
            </a:r>
          </a:p>
          <a:p>
            <a:pPr indent="-285750" lvl="1" marL="742950" marR="0" rtl="0" algn="l">
              <a:lnSpc>
                <a:spcPct val="125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 </a:t>
            </a:r>
            <a:r>
              <a:rPr b="1" i="0" lang="en-US" sz="1400" u="none" cap="none" strike="noStrike">
                <a:solidFill>
                  <a:schemeClr val="dk1"/>
                </a:solidFill>
                <a:latin typeface="Verdana"/>
                <a:ea typeface="Verdana"/>
                <a:cs typeface="Verdana"/>
                <a:sym typeface="Verdana"/>
              </a:rPr>
              <a:t>Parameters</a:t>
            </a:r>
            <a:r>
              <a:rPr b="0" i="0" lang="en-US" sz="1400" u="none" cap="none" strike="noStrike">
                <a:solidFill>
                  <a:schemeClr val="dk1"/>
                </a:solidFill>
                <a:latin typeface="Verdana"/>
                <a:ea typeface="Verdana"/>
                <a:cs typeface="Verdana"/>
                <a:sym typeface="Verdana"/>
              </a:rPr>
              <a:t>, which override the Suite parameters. </a:t>
            </a:r>
          </a:p>
          <a:p>
            <a:pPr indent="-285750" lvl="1" marL="742950" marR="0" rtl="0" algn="l">
              <a:lnSpc>
                <a:spcPct val="125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 </a:t>
            </a:r>
            <a:r>
              <a:rPr b="1" i="0" lang="en-US" sz="1400" u="none" cap="none" strike="noStrike">
                <a:solidFill>
                  <a:schemeClr val="dk1"/>
                </a:solidFill>
                <a:latin typeface="Verdana"/>
                <a:ea typeface="Verdana"/>
                <a:cs typeface="Verdana"/>
                <a:sym typeface="Verdana"/>
              </a:rPr>
              <a:t>Groups</a:t>
            </a:r>
            <a:r>
              <a:rPr b="0" i="0" lang="en-US" sz="1400" u="none" cap="none" strike="noStrike">
                <a:solidFill>
                  <a:schemeClr val="dk1"/>
                </a:solidFill>
                <a:latin typeface="Verdana"/>
                <a:ea typeface="Verdana"/>
                <a:cs typeface="Verdana"/>
                <a:sym typeface="Verdana"/>
              </a:rPr>
              <a:t>, made of two parts, definitions and runs. </a:t>
            </a:r>
          </a:p>
          <a:p>
            <a:pPr indent="-285750" lvl="2" marL="1200150" marR="0" rtl="0" algn="l">
              <a:lnSpc>
                <a:spcPct val="125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 </a:t>
            </a:r>
            <a:r>
              <a:rPr b="1" i="0" lang="en-US" sz="1400" u="none" cap="none" strike="noStrike">
                <a:solidFill>
                  <a:schemeClr val="dk1"/>
                </a:solidFill>
                <a:latin typeface="Verdana"/>
                <a:ea typeface="Verdana"/>
                <a:cs typeface="Verdana"/>
                <a:sym typeface="Verdana"/>
              </a:rPr>
              <a:t>Definitions</a:t>
            </a:r>
            <a:r>
              <a:rPr b="0" i="0" lang="en-US" sz="1400" u="none" cap="none" strike="noStrike">
                <a:solidFill>
                  <a:schemeClr val="dk1"/>
                </a:solidFill>
                <a:latin typeface="Verdana"/>
                <a:ea typeface="Verdana"/>
                <a:cs typeface="Verdana"/>
                <a:sym typeface="Verdana"/>
              </a:rPr>
              <a:t>, when you want to create groups that contain other groups. </a:t>
            </a:r>
          </a:p>
          <a:p>
            <a:pPr indent="-285750" lvl="2" marL="1200150" marR="0" rtl="0" algn="l">
              <a:lnSpc>
                <a:spcPct val="125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 </a:t>
            </a:r>
            <a:r>
              <a:rPr b="1" i="0" lang="en-US" sz="1400" u="none" cap="none" strike="noStrike">
                <a:solidFill>
                  <a:schemeClr val="dk1"/>
                </a:solidFill>
                <a:latin typeface="Verdana"/>
                <a:ea typeface="Verdana"/>
                <a:cs typeface="Verdana"/>
                <a:sym typeface="Verdana"/>
              </a:rPr>
              <a:t>Runs</a:t>
            </a:r>
            <a:r>
              <a:rPr b="0" i="0" lang="en-US" sz="1400" u="none" cap="none" strike="noStrike">
                <a:solidFill>
                  <a:schemeClr val="dk1"/>
                </a:solidFill>
                <a:latin typeface="Verdana"/>
                <a:ea typeface="Verdana"/>
                <a:cs typeface="Verdana"/>
                <a:sym typeface="Verdana"/>
              </a:rPr>
              <a:t>, which specify the groups to be run. </a:t>
            </a:r>
          </a:p>
          <a:p>
            <a:pPr indent="-285750" lvl="1" marL="742950" marR="0" rtl="0" algn="l">
              <a:lnSpc>
                <a:spcPct val="125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 </a:t>
            </a:r>
            <a:r>
              <a:rPr b="1" i="0" lang="en-US" sz="1400" u="none" cap="none" strike="noStrike">
                <a:solidFill>
                  <a:schemeClr val="dk1"/>
                </a:solidFill>
                <a:latin typeface="Verdana"/>
                <a:ea typeface="Verdana"/>
                <a:cs typeface="Verdana"/>
                <a:sym typeface="Verdana"/>
              </a:rPr>
              <a:t>Classes</a:t>
            </a:r>
            <a:r>
              <a:rPr b="0" i="0" lang="en-US" sz="1400" u="none" cap="none" strike="noStrike">
                <a:solidFill>
                  <a:schemeClr val="dk1"/>
                </a:solidFill>
                <a:latin typeface="Verdana"/>
                <a:ea typeface="Verdana"/>
                <a:cs typeface="Verdana"/>
                <a:sym typeface="Verdana"/>
              </a:rPr>
              <a:t>, which define which classes are going to be part of this test run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280987" y="115886"/>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Invoking TestNG with a testng.xml file</a:t>
            </a:r>
          </a:p>
        </p:txBody>
      </p:sp>
      <p:sp>
        <p:nvSpPr>
          <p:cNvPr id="276" name="Shape 276"/>
          <p:cNvSpPr txBox="1"/>
          <p:nvPr/>
        </p:nvSpPr>
        <p:spPr>
          <a:xfrm>
            <a:off x="1042987" y="1412875"/>
            <a:ext cx="7489824" cy="5064125"/>
          </a:xfrm>
          <a:prstGeom prst="rect">
            <a:avLst/>
          </a:prstGeom>
          <a:noFill/>
          <a:ln>
            <a:noFill/>
          </a:ln>
        </p:spPr>
        <p:txBody>
          <a:bodyPr anchorCtr="0" anchor="t" bIns="45700" lIns="91425" rIns="91425" tIns="45700">
            <a:noAutofit/>
          </a:bodyPr>
          <a:lstStyle/>
          <a:p>
            <a:pPr indent="-285750" lvl="0" marL="285750" marR="0" rtl="0" algn="l">
              <a:lnSpc>
                <a:spcPct val="125000"/>
              </a:lnSpc>
              <a:spcBef>
                <a:spcPts val="0"/>
              </a:spcBef>
              <a:spcAft>
                <a:spcPts val="0"/>
              </a:spcAft>
              <a:buClr>
                <a:srgbClr val="92D050"/>
              </a:buClr>
              <a:buSzPct val="100000"/>
              <a:buFont typeface="Noto Sans Symbols"/>
              <a:buChar char="➢"/>
            </a:pPr>
            <a:r>
              <a:rPr b="0" i="0" lang="en-US" sz="1600" u="none">
                <a:solidFill>
                  <a:schemeClr val="dk1"/>
                </a:solidFill>
                <a:latin typeface="Verdana"/>
                <a:ea typeface="Verdana"/>
                <a:cs typeface="Verdana"/>
                <a:sym typeface="Verdana"/>
              </a:rPr>
              <a:t>testng.xml: simple example</a:t>
            </a:r>
          </a:p>
          <a:p>
            <a:pPr indent="-285750" lvl="1" marL="742950" marR="0" rtl="0" algn="l">
              <a:lnSpc>
                <a:spcPct val="125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 </a:t>
            </a:r>
            <a:br>
              <a:rPr b="0" i="0" lang="en-US" sz="1400" u="none" cap="none" strike="noStrike">
                <a:solidFill>
                  <a:schemeClr val="dk1"/>
                </a:solidFill>
                <a:latin typeface="Verdana"/>
                <a:ea typeface="Verdana"/>
                <a:cs typeface="Verdana"/>
                <a:sym typeface="Verdana"/>
              </a:rPr>
            </a:br>
            <a:r>
              <a:rPr b="0" i="0" lang="en-US" sz="1200" u="none" cap="none" strike="noStrike">
                <a:solidFill>
                  <a:schemeClr val="dk1"/>
                </a:solidFill>
                <a:latin typeface="Courier New"/>
                <a:ea typeface="Courier New"/>
                <a:cs typeface="Courier New"/>
                <a:sym typeface="Courier New"/>
              </a:rPr>
              <a:t>&lt;suite name="Suite1"    verbose="1" &gt;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&lt;test name="Regression1"   &gt;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&lt;classes&gt;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&lt;class name="test.sample.ParameterSample"  /&gt;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&lt;class name="test.sample.ParameterTest" /&gt;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&lt;/classes&gt;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&lt;/test&gt;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&lt;/suite&gt; </a:t>
            </a:r>
          </a:p>
          <a:p>
            <a:pPr indent="-285750" lvl="0" marL="285750" marR="0" rtl="0" algn="l">
              <a:lnSpc>
                <a:spcPct val="125000"/>
              </a:lnSpc>
              <a:spcBef>
                <a:spcPts val="320"/>
              </a:spcBef>
              <a:spcAft>
                <a:spcPts val="0"/>
              </a:spcAft>
              <a:buClr>
                <a:srgbClr val="92D050"/>
              </a:buClr>
              <a:buSzPct val="114285"/>
              <a:buFont typeface="Noto Sans Symbols"/>
              <a:buChar char="➢"/>
            </a:pPr>
            <a:r>
              <a:rPr b="0" i="0" lang="en-US" sz="1400" u="none">
                <a:solidFill>
                  <a:schemeClr val="dk1"/>
                </a:solidFill>
                <a:latin typeface="Verdana"/>
                <a:ea typeface="Verdana"/>
                <a:cs typeface="Verdana"/>
                <a:sym typeface="Verdana"/>
              </a:rPr>
              <a:t> </a:t>
            </a:r>
            <a:r>
              <a:rPr b="0" i="0" lang="en-US" sz="1600" u="none">
                <a:solidFill>
                  <a:schemeClr val="dk1"/>
                </a:solidFill>
                <a:latin typeface="Verdana"/>
                <a:ea typeface="Verdana"/>
                <a:cs typeface="Verdana"/>
                <a:sym typeface="Verdana"/>
              </a:rPr>
              <a:t>testng.xml: using packages: </a:t>
            </a:r>
            <a:r>
              <a:rPr b="0" i="0" lang="en-US" sz="1200" u="none">
                <a:solidFill>
                  <a:schemeClr val="dk1"/>
                </a:solidFill>
                <a:latin typeface="Verdana"/>
                <a:ea typeface="Verdana"/>
                <a:cs typeface="Verdana"/>
                <a:sym typeface="Verdana"/>
              </a:rPr>
              <a:t>In this example, TestNG will look at all the classes in the package test.sample and will retain only classes that have TestNG annotations </a:t>
            </a:r>
          </a:p>
          <a:p>
            <a:pPr indent="-285750" lvl="1" marL="742950" marR="0" rtl="0" algn="l">
              <a:lnSpc>
                <a:spcPct val="125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 </a:t>
            </a:r>
            <a:br>
              <a:rPr b="0" i="0" lang="en-US" sz="1400" u="none" cap="none" strike="noStrike">
                <a:solidFill>
                  <a:schemeClr val="dk1"/>
                </a:solidFill>
                <a:latin typeface="Verdana"/>
                <a:ea typeface="Verdana"/>
                <a:cs typeface="Verdana"/>
                <a:sym typeface="Verdana"/>
              </a:rPr>
            </a:br>
            <a:r>
              <a:rPr b="0" i="0" lang="en-US" sz="1200" u="none" cap="none" strike="noStrike">
                <a:solidFill>
                  <a:schemeClr val="dk1"/>
                </a:solidFill>
                <a:latin typeface="Courier New"/>
                <a:ea typeface="Courier New"/>
                <a:cs typeface="Courier New"/>
                <a:sym typeface="Courier New"/>
              </a:rPr>
              <a:t>&lt;suite name="Suite1" verbose="1" &gt;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&lt;test name="Regression1"   &gt;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&lt;packages&gt;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&lt;package name="test.sample" /&gt;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&lt;/packages&gt;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&lt;/test&gt;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&lt;/suite&gt;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280987" y="115886"/>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Invoking TestNG with a testng.xml file </a:t>
            </a:r>
            <a:r>
              <a:rPr b="0" i="0" lang="en-US" sz="4000" u="none" cap="none" strike="noStrike">
                <a:solidFill>
                  <a:schemeClr val="dk1"/>
                </a:solidFill>
                <a:latin typeface="Arial"/>
                <a:ea typeface="Arial"/>
                <a:cs typeface="Arial"/>
                <a:sym typeface="Arial"/>
              </a:rPr>
              <a:t>(cont.)</a:t>
            </a:r>
          </a:p>
        </p:txBody>
      </p:sp>
      <p:sp>
        <p:nvSpPr>
          <p:cNvPr id="282" name="Shape 282"/>
          <p:cNvSpPr txBox="1"/>
          <p:nvPr/>
        </p:nvSpPr>
        <p:spPr>
          <a:xfrm>
            <a:off x="1042987" y="1412875"/>
            <a:ext cx="7489824" cy="4749799"/>
          </a:xfrm>
          <a:prstGeom prst="rect">
            <a:avLst/>
          </a:prstGeom>
          <a:noFill/>
          <a:ln>
            <a:noFill/>
          </a:ln>
        </p:spPr>
        <p:txBody>
          <a:bodyPr anchorCtr="0" anchor="t" bIns="45700" lIns="91425" rIns="91425" tIns="45700">
            <a:noAutofit/>
          </a:bodyPr>
          <a:lstStyle/>
          <a:p>
            <a:pPr indent="-285750" lvl="0" marL="285750" marR="0" rtl="0" algn="l">
              <a:lnSpc>
                <a:spcPct val="125000"/>
              </a:lnSpc>
              <a:spcBef>
                <a:spcPts val="0"/>
              </a:spcBef>
              <a:spcAft>
                <a:spcPts val="0"/>
              </a:spcAft>
              <a:buClr>
                <a:srgbClr val="92D050"/>
              </a:buClr>
              <a:buSzPct val="100000"/>
              <a:buFont typeface="Noto Sans Symbols"/>
              <a:buChar char="➢"/>
            </a:pPr>
            <a:r>
              <a:rPr b="1" i="0" lang="en-US" sz="1600" u="none">
                <a:solidFill>
                  <a:schemeClr val="dk1"/>
                </a:solidFill>
                <a:latin typeface="Verdana"/>
                <a:ea typeface="Verdana"/>
                <a:cs typeface="Verdana"/>
                <a:sym typeface="Verdana"/>
              </a:rPr>
              <a:t>testng.xml</a:t>
            </a:r>
            <a:r>
              <a:rPr b="0" i="0" lang="en-US" sz="1600" u="none">
                <a:solidFill>
                  <a:schemeClr val="dk1"/>
                </a:solidFill>
                <a:latin typeface="Verdana"/>
                <a:ea typeface="Verdana"/>
                <a:cs typeface="Verdana"/>
                <a:sym typeface="Verdana"/>
              </a:rPr>
              <a:t>: You can also specify groups and methods to be included and excluded: </a:t>
            </a:r>
          </a:p>
          <a:p>
            <a:pPr indent="-171450" lvl="2" marL="108585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Courier New"/>
                <a:ea typeface="Courier New"/>
                <a:cs typeface="Courier New"/>
                <a:sym typeface="Courier New"/>
              </a:rPr>
              <a:t>&lt;test name="Regression1"&gt;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&lt;groups&gt;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&lt;run&gt;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&lt;exclude name="brokenTests"  /&gt;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&lt;include name="checkinTests"  /&gt;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&lt;/run&gt;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&lt;/groups&gt;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&lt;classes&gt;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&lt;class name="test.IndividualMethodsTest"&gt;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&lt;methods&gt;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&lt;include name="testMethod" /&gt;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&lt;/methods&gt;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&lt;/class&gt;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&lt;/classes&gt;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&lt;/test&gt; </a:t>
            </a:r>
          </a:p>
          <a:p>
            <a:pPr indent="-285750" lvl="0" marL="28575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Additional attributes allows many other configuration possibilities.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304800" y="-106361"/>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 </a:t>
            </a:r>
            <a:r>
              <a:rPr b="0" i="0" lang="en-US" sz="4000" u="none" cap="none" strike="noStrike">
                <a:solidFill>
                  <a:schemeClr val="dk1"/>
                </a:solidFill>
                <a:latin typeface="Arial"/>
                <a:ea typeface="Arial"/>
                <a:cs typeface="Arial"/>
                <a:sym typeface="Arial"/>
              </a:rPr>
              <a:t>Test groups</a:t>
            </a:r>
          </a:p>
        </p:txBody>
      </p:sp>
      <p:sp>
        <p:nvSpPr>
          <p:cNvPr id="288" name="Shape 288"/>
          <p:cNvSpPr txBox="1"/>
          <p:nvPr/>
        </p:nvSpPr>
        <p:spPr>
          <a:xfrm>
            <a:off x="1042987" y="1125537"/>
            <a:ext cx="7489824" cy="4899025"/>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You can declare that methods belong to groups and also specify groups that contain other groups </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Can be invoked and asked to include a certain set of groups (</a:t>
            </a:r>
            <a:r>
              <a:rPr b="0" i="0" lang="en-US" sz="1400" u="sng">
                <a:solidFill>
                  <a:schemeClr val="dk1"/>
                </a:solidFill>
                <a:latin typeface="Verdana"/>
                <a:ea typeface="Verdana"/>
                <a:cs typeface="Verdana"/>
                <a:sym typeface="Verdana"/>
              </a:rPr>
              <a:t>or regular expressions</a:t>
            </a:r>
            <a:r>
              <a:rPr b="0" i="0" lang="en-US" sz="1400" u="none">
                <a:solidFill>
                  <a:schemeClr val="dk1"/>
                </a:solidFill>
                <a:latin typeface="Verdana"/>
                <a:ea typeface="Verdana"/>
                <a:cs typeface="Verdana"/>
                <a:sym typeface="Verdana"/>
              </a:rPr>
              <a:t>) while excluding another set </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Doesn't require you to recompile anything if you want to run two different sets of tests back to back.</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Example: you could structure your test by saying that your entire test class belongs to the "functest" group, and additionally that a couple of methods belong to the group "checkintest"</a:t>
            </a:r>
          </a:p>
          <a:p>
            <a:pPr indent="0" lvl="2" marL="914400" marR="0" rtl="0" algn="l">
              <a:lnSpc>
                <a:spcPct val="125000"/>
              </a:lnSpc>
              <a:spcBef>
                <a:spcPts val="200"/>
              </a:spcBef>
              <a:spcAft>
                <a:spcPts val="0"/>
              </a:spcAft>
              <a:buClr>
                <a:schemeClr val="dk1"/>
              </a:buClr>
              <a:buSzPct val="25000"/>
              <a:buFont typeface="Courier New"/>
              <a:buNone/>
            </a:pPr>
            <a:r>
              <a:rPr b="1" i="0" lang="en-US" sz="1000" u="none" cap="none" strike="noStrike">
                <a:solidFill>
                  <a:schemeClr val="dk1"/>
                </a:solidFill>
                <a:latin typeface="Courier New"/>
                <a:ea typeface="Courier New"/>
                <a:cs typeface="Courier New"/>
                <a:sym typeface="Courier New"/>
              </a:rPr>
              <a:t>public class Test1 {</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@Test(groups = { "functest", "checkintest" })</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public void testMethod1() {</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@Test(groups = {"functest", "checkintest"} )</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public void testMethod2() {</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@Test(groups = { "functest" })</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public void testMethod3() {</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304800" y="-106361"/>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 </a:t>
            </a:r>
            <a:r>
              <a:rPr b="0" i="0" lang="en-US" sz="4000" u="none" cap="none" strike="noStrike">
                <a:solidFill>
                  <a:schemeClr val="dk1"/>
                </a:solidFill>
                <a:latin typeface="Arial"/>
                <a:ea typeface="Arial"/>
                <a:cs typeface="Arial"/>
                <a:sym typeface="Arial"/>
              </a:rPr>
              <a:t>Test groups (cont.)</a:t>
            </a:r>
          </a:p>
        </p:txBody>
      </p:sp>
      <p:sp>
        <p:nvSpPr>
          <p:cNvPr id="294" name="Shape 294"/>
          <p:cNvSpPr txBox="1"/>
          <p:nvPr/>
        </p:nvSpPr>
        <p:spPr>
          <a:xfrm>
            <a:off x="1042987" y="1341437"/>
            <a:ext cx="7489824" cy="2916236"/>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chemeClr val="dk1"/>
              </a:buClr>
              <a:buSzPct val="25000"/>
              <a:buFont typeface="Verdana"/>
              <a:buNone/>
            </a:pPr>
            <a:r>
              <a:rPr b="0" i="0" lang="en-US" sz="1400" u="none">
                <a:solidFill>
                  <a:schemeClr val="dk1"/>
                </a:solidFill>
                <a:latin typeface="Verdana"/>
                <a:ea typeface="Verdana"/>
                <a:cs typeface="Verdana"/>
                <a:sym typeface="Verdana"/>
              </a:rPr>
              <a:t>Invoking TestNG with: will run all the test methods in that classes, while invoking it with checkintest will only run testMethod1() and testMethod2(). </a:t>
            </a:r>
          </a:p>
          <a:p>
            <a:pPr indent="0" lvl="2" marL="914400" marR="0" rtl="0" algn="l">
              <a:lnSpc>
                <a:spcPct val="125000"/>
              </a:lnSpc>
              <a:spcBef>
                <a:spcPts val="200"/>
              </a:spcBef>
              <a:spcAft>
                <a:spcPts val="0"/>
              </a:spcAft>
              <a:buClr>
                <a:srgbClr val="003366"/>
              </a:buClr>
              <a:buFont typeface="Verdana"/>
              <a:buNone/>
            </a:pPr>
            <a:r>
              <a:t/>
            </a:r>
            <a:endParaRPr b="1" i="0" sz="1000" u="none" cap="none" strike="noStrike">
              <a:solidFill>
                <a:schemeClr val="dk1"/>
              </a:solidFill>
              <a:latin typeface="Courier New"/>
              <a:ea typeface="Courier New"/>
              <a:cs typeface="Courier New"/>
              <a:sym typeface="Courier New"/>
            </a:endParaRPr>
          </a:p>
          <a:p>
            <a:pPr indent="0" lvl="2" marL="914400" marR="0" rtl="0" algn="l">
              <a:lnSpc>
                <a:spcPct val="125000"/>
              </a:lnSpc>
              <a:spcBef>
                <a:spcPts val="200"/>
              </a:spcBef>
              <a:spcAft>
                <a:spcPts val="0"/>
              </a:spcAft>
              <a:buClr>
                <a:schemeClr val="dk1"/>
              </a:buClr>
              <a:buSzPct val="25000"/>
              <a:buFont typeface="Courier New"/>
              <a:buNone/>
            </a:pPr>
            <a:r>
              <a:rPr b="1" i="0" lang="en-US" sz="1000" u="none" cap="none" strike="noStrike">
                <a:solidFill>
                  <a:schemeClr val="dk1"/>
                </a:solidFill>
                <a:latin typeface="Courier New"/>
                <a:ea typeface="Courier New"/>
                <a:cs typeface="Courier New"/>
                <a:sym typeface="Courier New"/>
              </a:rPr>
              <a:t>&lt;test name="Test1"&gt;</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&lt;groups&gt;</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&lt;run&gt;</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&lt;include name="functest"/&gt;</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&lt;/run&gt;</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&lt;/groups&gt;</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&lt;classes&gt;</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&lt;class name="example1.Test1"/&gt;</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&lt;/classes&gt;</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&lt;/test&gt;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9525" y="115886"/>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 </a:t>
            </a:r>
            <a:r>
              <a:rPr b="0" i="0" lang="en-US" sz="4000" u="none" cap="none" strike="noStrike">
                <a:solidFill>
                  <a:schemeClr val="dk1"/>
                </a:solidFill>
                <a:latin typeface="Arial"/>
                <a:ea typeface="Arial"/>
                <a:cs typeface="Arial"/>
                <a:sym typeface="Arial"/>
              </a:rPr>
              <a:t>Test groups -&gt; Groups of groups</a:t>
            </a:r>
          </a:p>
        </p:txBody>
      </p:sp>
      <p:sp>
        <p:nvSpPr>
          <p:cNvPr id="300" name="Shape 300"/>
          <p:cNvSpPr txBox="1"/>
          <p:nvPr/>
        </p:nvSpPr>
        <p:spPr>
          <a:xfrm>
            <a:off x="1042987" y="1341437"/>
            <a:ext cx="7489824" cy="5060950"/>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00000"/>
              <a:buFont typeface="Noto Sans Symbols"/>
              <a:buChar char="➢"/>
            </a:pPr>
            <a:r>
              <a:rPr b="0" i="0" lang="en-US" sz="1200" u="none">
                <a:solidFill>
                  <a:schemeClr val="dk1"/>
                </a:solidFill>
                <a:latin typeface="Verdana"/>
                <a:ea typeface="Verdana"/>
                <a:cs typeface="Verdana"/>
                <a:sym typeface="Verdana"/>
              </a:rPr>
              <a:t>Groups can also include other groups (metagroups)</a:t>
            </a:r>
          </a:p>
          <a:p>
            <a:pPr indent="0" lvl="0" marL="0" marR="0" rtl="0" algn="l">
              <a:lnSpc>
                <a:spcPct val="125000"/>
              </a:lnSpc>
              <a:spcBef>
                <a:spcPts val="240"/>
              </a:spcBef>
              <a:spcAft>
                <a:spcPts val="0"/>
              </a:spcAft>
              <a:buClr>
                <a:srgbClr val="92D050"/>
              </a:buClr>
              <a:buSzPct val="100000"/>
              <a:buFont typeface="Noto Sans Symbols"/>
              <a:buChar char="➢"/>
            </a:pPr>
            <a:r>
              <a:rPr b="0" i="0" lang="en-US" sz="1200" u="none">
                <a:solidFill>
                  <a:schemeClr val="dk1"/>
                </a:solidFill>
                <a:latin typeface="Verdana"/>
                <a:ea typeface="Verdana"/>
                <a:cs typeface="Verdana"/>
                <a:sym typeface="Verdana"/>
              </a:rPr>
              <a:t> For example, you might want to define a group "all" that includes "checkintest" and "functest".  "functest" itself will contain the groups "windows" and "linux" while "checkintest” will only contain "windows".  Here is how you would define this in your property file: </a:t>
            </a:r>
          </a:p>
          <a:p>
            <a:pPr indent="0" lvl="2" marL="914400" marR="0" rtl="0" algn="l">
              <a:lnSpc>
                <a:spcPct val="125000"/>
              </a:lnSpc>
              <a:spcBef>
                <a:spcPts val="180"/>
              </a:spcBef>
              <a:spcAft>
                <a:spcPts val="0"/>
              </a:spcAft>
              <a:buClr>
                <a:schemeClr val="dk1"/>
              </a:buClr>
              <a:buSzPct val="25000"/>
              <a:buFont typeface="Courier New"/>
              <a:buNone/>
            </a:pPr>
            <a:r>
              <a:rPr b="1" i="0" lang="en-US" sz="900" u="none" cap="none" strike="noStrike">
                <a:solidFill>
                  <a:schemeClr val="dk1"/>
                </a:solidFill>
                <a:latin typeface="Courier New"/>
                <a:ea typeface="Courier New"/>
                <a:cs typeface="Courier New"/>
                <a:sym typeface="Courier New"/>
              </a:rPr>
              <a:t>&lt;test name="Regression1"&gt;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&lt;groups&gt;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&lt;define name="all"&gt;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&lt;include name="functest"/&gt;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&lt;include name="checkintest"/&gt;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&lt;/define&gt;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&lt;define name="functest"&gt;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&lt;include name="windows"/&gt;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&lt;include name="linux"/&gt;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&lt;/define&gt;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&lt;define name="checkintest"&gt;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&lt;include name="windows"/&gt;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&lt;/define&gt;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&lt;run&gt;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&lt;include name="all"/&gt;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&lt;/run&gt;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&lt;/groups&gt;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&lt;classes&gt;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&lt;class name="test.sample.Test1"/&gt;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  &lt;/classes&gt;</a:t>
            </a:r>
            <a:br>
              <a:rPr b="1" i="0" lang="en-US" sz="900" u="none" cap="none" strike="noStrike">
                <a:solidFill>
                  <a:schemeClr val="dk1"/>
                </a:solidFill>
                <a:latin typeface="Courier New"/>
                <a:ea typeface="Courier New"/>
                <a:cs typeface="Courier New"/>
                <a:sym typeface="Courier New"/>
              </a:rPr>
            </a:br>
            <a:r>
              <a:rPr b="1" i="0" lang="en-US" sz="900" u="none" cap="none" strike="noStrike">
                <a:solidFill>
                  <a:schemeClr val="dk1"/>
                </a:solidFill>
                <a:latin typeface="Courier New"/>
                <a:ea typeface="Courier New"/>
                <a:cs typeface="Courier New"/>
                <a:sym typeface="Courier New"/>
              </a:rPr>
              <a:t>&lt;/test&gt;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9525" y="115886"/>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 </a:t>
            </a:r>
            <a:r>
              <a:rPr b="0" i="0" lang="en-US" sz="4200" u="none" cap="none" strike="noStrike">
                <a:solidFill>
                  <a:schemeClr val="dk1"/>
                </a:solidFill>
                <a:latin typeface="Arial"/>
                <a:ea typeface="Arial"/>
                <a:cs typeface="Arial"/>
                <a:sym typeface="Arial"/>
              </a:rPr>
              <a:t>Exclusion and Partial Groups</a:t>
            </a:r>
          </a:p>
        </p:txBody>
      </p:sp>
      <p:sp>
        <p:nvSpPr>
          <p:cNvPr id="306" name="Shape 306"/>
          <p:cNvSpPr txBox="1"/>
          <p:nvPr/>
        </p:nvSpPr>
        <p:spPr>
          <a:xfrm>
            <a:off x="1042987" y="1341437"/>
            <a:ext cx="7489824" cy="4978399"/>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16666"/>
              <a:buFont typeface="Noto Sans Symbols"/>
              <a:buChar char="➢"/>
            </a:pPr>
            <a:r>
              <a:rPr b="1" i="0" lang="en-US" sz="1200" u="none">
                <a:solidFill>
                  <a:srgbClr val="003366"/>
                </a:solidFill>
                <a:latin typeface="Verdana"/>
                <a:ea typeface="Verdana"/>
                <a:cs typeface="Verdana"/>
                <a:sym typeface="Verdana"/>
              </a:rPr>
              <a:t> </a:t>
            </a:r>
            <a:r>
              <a:rPr b="1" i="0" lang="en-US" sz="1400" u="none">
                <a:solidFill>
                  <a:schemeClr val="dk1"/>
                </a:solidFill>
                <a:latin typeface="Verdana"/>
                <a:ea typeface="Verdana"/>
                <a:cs typeface="Verdana"/>
                <a:sym typeface="Verdana"/>
              </a:rPr>
              <a:t>Exclusion groups</a:t>
            </a:r>
            <a:r>
              <a:rPr b="0" i="0" lang="en-US" sz="1400" u="none">
                <a:solidFill>
                  <a:schemeClr val="dk1"/>
                </a:solidFill>
                <a:latin typeface="Verdana"/>
                <a:ea typeface="Verdana"/>
                <a:cs typeface="Verdana"/>
                <a:sym typeface="Verdana"/>
              </a:rPr>
              <a:t>: you can include groups as well as exclude them .</a:t>
            </a:r>
          </a:p>
          <a:p>
            <a:pPr indent="0" lvl="2" marL="914400" marR="0" rtl="0" algn="l">
              <a:lnSpc>
                <a:spcPct val="125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 &lt;groups&gt;</a:t>
            </a:r>
            <a:br>
              <a:rPr b="1" i="0" lang="en-US" sz="1200" u="none" cap="none" strike="noStrike">
                <a:solidFill>
                  <a:schemeClr val="dk1"/>
                </a:solidFill>
                <a:latin typeface="Courier New"/>
                <a:ea typeface="Courier New"/>
                <a:cs typeface="Courier New"/>
                <a:sym typeface="Courier New"/>
              </a:rPr>
            </a:br>
            <a:r>
              <a:rPr b="1" i="0" lang="en-US" sz="1200" u="none" cap="none" strike="noStrike">
                <a:solidFill>
                  <a:schemeClr val="dk1"/>
                </a:solidFill>
                <a:latin typeface="Courier New"/>
                <a:ea typeface="Courier New"/>
                <a:cs typeface="Courier New"/>
                <a:sym typeface="Courier New"/>
              </a:rPr>
              <a:t>    &lt;run&gt;</a:t>
            </a:r>
            <a:br>
              <a:rPr b="1" i="0" lang="en-US" sz="1200" u="none" cap="none" strike="noStrike">
                <a:solidFill>
                  <a:schemeClr val="dk1"/>
                </a:solidFill>
                <a:latin typeface="Courier New"/>
                <a:ea typeface="Courier New"/>
                <a:cs typeface="Courier New"/>
                <a:sym typeface="Courier New"/>
              </a:rPr>
            </a:br>
            <a:r>
              <a:rPr b="1" i="0" lang="en-US" sz="1200" u="none" cap="none" strike="noStrike">
                <a:solidFill>
                  <a:schemeClr val="dk1"/>
                </a:solidFill>
                <a:latin typeface="Courier New"/>
                <a:ea typeface="Courier New"/>
                <a:cs typeface="Courier New"/>
                <a:sym typeface="Courier New"/>
              </a:rPr>
              <a:t>      &lt;include name="checkintest"/&gt;</a:t>
            </a:r>
            <a:br>
              <a:rPr b="1" i="0" lang="en-US" sz="1200" u="none" cap="none" strike="noStrike">
                <a:solidFill>
                  <a:schemeClr val="dk1"/>
                </a:solidFill>
                <a:latin typeface="Courier New"/>
                <a:ea typeface="Courier New"/>
                <a:cs typeface="Courier New"/>
                <a:sym typeface="Courier New"/>
              </a:rPr>
            </a:br>
            <a:r>
              <a:rPr b="1" i="0" lang="en-US" sz="1200" u="none" cap="none" strike="noStrike">
                <a:solidFill>
                  <a:schemeClr val="dk1"/>
                </a:solidFill>
                <a:latin typeface="Courier New"/>
                <a:ea typeface="Courier New"/>
                <a:cs typeface="Courier New"/>
                <a:sym typeface="Courier New"/>
              </a:rPr>
              <a:t>      &lt;exclude name="broken"/&gt;</a:t>
            </a:r>
            <a:br>
              <a:rPr b="1" i="0" lang="en-US" sz="1200" u="none" cap="none" strike="noStrike">
                <a:solidFill>
                  <a:schemeClr val="dk1"/>
                </a:solidFill>
                <a:latin typeface="Courier New"/>
                <a:ea typeface="Courier New"/>
                <a:cs typeface="Courier New"/>
                <a:sym typeface="Courier New"/>
              </a:rPr>
            </a:br>
            <a:r>
              <a:rPr b="1" i="0" lang="en-US" sz="1200" u="none" cap="none" strike="noStrike">
                <a:solidFill>
                  <a:schemeClr val="dk1"/>
                </a:solidFill>
                <a:latin typeface="Courier New"/>
                <a:ea typeface="Courier New"/>
                <a:cs typeface="Courier New"/>
                <a:sym typeface="Courier New"/>
              </a:rPr>
              <a:t>    &lt;/run&gt;</a:t>
            </a:r>
            <a:br>
              <a:rPr b="1" i="0" lang="en-US" sz="1200" u="none" cap="none" strike="noStrike">
                <a:solidFill>
                  <a:schemeClr val="dk1"/>
                </a:solidFill>
                <a:latin typeface="Courier New"/>
                <a:ea typeface="Courier New"/>
                <a:cs typeface="Courier New"/>
                <a:sym typeface="Courier New"/>
              </a:rPr>
            </a:br>
            <a:r>
              <a:rPr b="1" i="0" lang="en-US" sz="1200" u="none" cap="none" strike="noStrike">
                <a:solidFill>
                  <a:schemeClr val="dk1"/>
                </a:solidFill>
                <a:latin typeface="Courier New"/>
                <a:ea typeface="Courier New"/>
                <a:cs typeface="Courier New"/>
                <a:sym typeface="Courier New"/>
              </a:rPr>
              <a:t> &lt;/groups&gt;</a:t>
            </a:r>
            <a:br>
              <a:rPr b="1" i="0" lang="en-US" sz="1200" u="none" cap="none" strike="noStrike">
                <a:solidFill>
                  <a:schemeClr val="dk1"/>
                </a:solidFill>
                <a:latin typeface="Courier New"/>
                <a:ea typeface="Courier New"/>
                <a:cs typeface="Courier New"/>
                <a:sym typeface="Courier New"/>
              </a:rPr>
            </a:br>
          </a:p>
          <a:p>
            <a:pPr indent="0" lvl="0" marL="0" marR="0" rtl="0" algn="l">
              <a:lnSpc>
                <a:spcPct val="125000"/>
              </a:lnSpc>
              <a:spcBef>
                <a:spcPts val="280"/>
              </a:spcBef>
              <a:spcAft>
                <a:spcPts val="0"/>
              </a:spcAft>
              <a:buClr>
                <a:srgbClr val="92D050"/>
              </a:buClr>
              <a:buSzPct val="116666"/>
              <a:buFont typeface="Noto Sans Symbols"/>
              <a:buChar char="➢"/>
            </a:pPr>
            <a:r>
              <a:rPr b="1" i="0" lang="en-US" sz="1200" u="none">
                <a:solidFill>
                  <a:srgbClr val="003366"/>
                </a:solidFill>
                <a:latin typeface="Verdana"/>
                <a:ea typeface="Verdana"/>
                <a:cs typeface="Verdana"/>
                <a:sym typeface="Verdana"/>
              </a:rPr>
              <a:t> </a:t>
            </a:r>
            <a:r>
              <a:rPr b="1" i="0" lang="en-US" sz="1400" u="none">
                <a:solidFill>
                  <a:schemeClr val="dk1"/>
                </a:solidFill>
                <a:latin typeface="Verdana"/>
                <a:ea typeface="Verdana"/>
                <a:cs typeface="Verdana"/>
                <a:sym typeface="Verdana"/>
              </a:rPr>
              <a:t>Partial groups</a:t>
            </a:r>
            <a:r>
              <a:rPr b="0" i="0" lang="en-US" sz="1400" u="none">
                <a:solidFill>
                  <a:schemeClr val="dk1"/>
                </a:solidFill>
                <a:latin typeface="Verdana"/>
                <a:ea typeface="Verdana"/>
                <a:cs typeface="Verdana"/>
                <a:sym typeface="Verdana"/>
              </a:rPr>
              <a:t>: You can define groups at the class level and then add groups at the method level. In this class, method2() is part of the group "checkin-test", which is defined at the class level, while method1() belongs to both "checkin-test" and "func-test". </a:t>
            </a:r>
          </a:p>
          <a:p>
            <a:pPr indent="0" lvl="2" marL="914400" marR="0" rtl="0" algn="l">
              <a:lnSpc>
                <a:spcPct val="125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@Test(groups = { "checkin-test" })</a:t>
            </a:r>
            <a:br>
              <a:rPr b="1" i="0" lang="en-US" sz="1200" u="none" cap="none" strike="noStrike">
                <a:solidFill>
                  <a:schemeClr val="dk1"/>
                </a:solidFill>
                <a:latin typeface="Courier New"/>
                <a:ea typeface="Courier New"/>
                <a:cs typeface="Courier New"/>
                <a:sym typeface="Courier New"/>
              </a:rPr>
            </a:br>
            <a:r>
              <a:rPr b="1" i="0" lang="en-US" sz="1200" u="none" cap="none" strike="noStrike">
                <a:solidFill>
                  <a:schemeClr val="dk1"/>
                </a:solidFill>
                <a:latin typeface="Courier New"/>
                <a:ea typeface="Courier New"/>
                <a:cs typeface="Courier New"/>
                <a:sym typeface="Courier New"/>
              </a:rPr>
              <a:t>public class All {</a:t>
            </a:r>
            <a:br>
              <a:rPr b="1" i="0" lang="en-US" sz="1200" u="none" cap="none" strike="noStrike">
                <a:solidFill>
                  <a:schemeClr val="dk1"/>
                </a:solidFill>
                <a:latin typeface="Courier New"/>
                <a:ea typeface="Courier New"/>
                <a:cs typeface="Courier New"/>
                <a:sym typeface="Courier New"/>
              </a:rPr>
            </a:br>
            <a:br>
              <a:rPr b="1" i="0" lang="en-US" sz="1200" u="none" cap="none" strike="noStrike">
                <a:solidFill>
                  <a:schemeClr val="dk1"/>
                </a:solidFill>
                <a:latin typeface="Courier New"/>
                <a:ea typeface="Courier New"/>
                <a:cs typeface="Courier New"/>
                <a:sym typeface="Courier New"/>
              </a:rPr>
            </a:br>
            <a:r>
              <a:rPr b="1" i="0" lang="en-US" sz="1200" u="none" cap="none" strike="noStrike">
                <a:solidFill>
                  <a:schemeClr val="dk1"/>
                </a:solidFill>
                <a:latin typeface="Courier New"/>
                <a:ea typeface="Courier New"/>
                <a:cs typeface="Courier New"/>
                <a:sym typeface="Courier New"/>
              </a:rPr>
              <a:t>  @Test(groups = { "func-test" )</a:t>
            </a:r>
            <a:br>
              <a:rPr b="1" i="0" lang="en-US" sz="1200" u="none" cap="none" strike="noStrike">
                <a:solidFill>
                  <a:schemeClr val="dk1"/>
                </a:solidFill>
                <a:latin typeface="Courier New"/>
                <a:ea typeface="Courier New"/>
                <a:cs typeface="Courier New"/>
                <a:sym typeface="Courier New"/>
              </a:rPr>
            </a:br>
            <a:r>
              <a:rPr b="1" i="0" lang="en-US" sz="1200" u="none" cap="none" strike="noStrike">
                <a:solidFill>
                  <a:schemeClr val="dk1"/>
                </a:solidFill>
                <a:latin typeface="Courier New"/>
                <a:ea typeface="Courier New"/>
                <a:cs typeface="Courier New"/>
                <a:sym typeface="Courier New"/>
              </a:rPr>
              <a:t>  public void method1() { ... }</a:t>
            </a:r>
            <a:br>
              <a:rPr b="1" i="0" lang="en-US" sz="1200" u="none" cap="none" strike="noStrike">
                <a:solidFill>
                  <a:schemeClr val="dk1"/>
                </a:solidFill>
                <a:latin typeface="Courier New"/>
                <a:ea typeface="Courier New"/>
                <a:cs typeface="Courier New"/>
                <a:sym typeface="Courier New"/>
              </a:rPr>
            </a:br>
            <a:br>
              <a:rPr b="1" i="0" lang="en-US" sz="1200" u="none" cap="none" strike="noStrike">
                <a:solidFill>
                  <a:schemeClr val="dk1"/>
                </a:solidFill>
                <a:latin typeface="Courier New"/>
                <a:ea typeface="Courier New"/>
                <a:cs typeface="Courier New"/>
                <a:sym typeface="Courier New"/>
              </a:rPr>
            </a:br>
            <a:r>
              <a:rPr b="1" i="0" lang="en-US" sz="1200" u="none" cap="none" strike="noStrike">
                <a:solidFill>
                  <a:schemeClr val="dk1"/>
                </a:solidFill>
                <a:latin typeface="Courier New"/>
                <a:ea typeface="Courier New"/>
                <a:cs typeface="Courier New"/>
                <a:sym typeface="Courier New"/>
              </a:rPr>
              <a:t>  public void method2() { ... }</a:t>
            </a:r>
            <a:br>
              <a:rPr b="1" i="0" lang="en-US" sz="1200" u="none" cap="none" strike="noStrike">
                <a:solidFill>
                  <a:schemeClr val="dk1"/>
                </a:solidFill>
                <a:latin typeface="Courier New"/>
                <a:ea typeface="Courier New"/>
                <a:cs typeface="Courier New"/>
                <a:sym typeface="Courier New"/>
              </a:rPr>
            </a:br>
            <a:r>
              <a:rPr b="1" i="0" lang="en-US" sz="1200" u="none" cap="none" strike="noStrike">
                <a:solidFill>
                  <a:schemeClr val="dk1"/>
                </a:solidFill>
                <a:latin typeface="Courier New"/>
                <a:ea typeface="Courier New"/>
                <a:cs typeface="Courier New"/>
                <a:sym typeface="Courier New"/>
              </a:rPr>
              <a:t>}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304800" y="-106361"/>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 </a:t>
            </a:r>
            <a:r>
              <a:rPr b="0" i="0" lang="en-US" sz="4200" u="none" cap="none" strike="noStrike">
                <a:solidFill>
                  <a:schemeClr val="dk1"/>
                </a:solidFill>
                <a:latin typeface="Arial"/>
                <a:ea typeface="Arial"/>
                <a:cs typeface="Arial"/>
                <a:sym typeface="Arial"/>
              </a:rPr>
              <a:t>Parameters</a:t>
            </a:r>
          </a:p>
        </p:txBody>
      </p:sp>
      <p:sp>
        <p:nvSpPr>
          <p:cNvPr id="312" name="Shape 312"/>
          <p:cNvSpPr txBox="1"/>
          <p:nvPr/>
        </p:nvSpPr>
        <p:spPr>
          <a:xfrm>
            <a:off x="1055687" y="908050"/>
            <a:ext cx="7488236" cy="5494337"/>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00000"/>
              <a:buFont typeface="Noto Sans Symbols"/>
              <a:buChar char="➢"/>
            </a:pPr>
            <a:r>
              <a:rPr b="0" i="0" lang="en-US" sz="1200" u="none">
                <a:solidFill>
                  <a:schemeClr val="dk1"/>
                </a:solidFill>
                <a:latin typeface="Verdana"/>
                <a:ea typeface="Verdana"/>
                <a:cs typeface="Verdana"/>
                <a:sym typeface="Verdana"/>
              </a:rPr>
              <a:t>You can use an arbitrary number of parameters on each of your test method, and you instruct TestNG to pass you the correct parameters with the @Parameters annotation </a:t>
            </a:r>
          </a:p>
          <a:p>
            <a:pPr indent="0" lvl="0" marL="0" marR="0" rtl="0" algn="l">
              <a:lnSpc>
                <a:spcPct val="125000"/>
              </a:lnSpc>
              <a:spcBef>
                <a:spcPts val="240"/>
              </a:spcBef>
              <a:spcAft>
                <a:spcPts val="0"/>
              </a:spcAft>
              <a:buClr>
                <a:srgbClr val="92D050"/>
              </a:buClr>
              <a:buSzPct val="100000"/>
              <a:buFont typeface="Noto Sans Symbols"/>
              <a:buChar char="➢"/>
            </a:pPr>
            <a:r>
              <a:rPr b="0" i="0" lang="en-US" sz="1200" u="none">
                <a:solidFill>
                  <a:schemeClr val="dk1"/>
                </a:solidFill>
                <a:latin typeface="Verdana"/>
                <a:ea typeface="Verdana"/>
                <a:cs typeface="Verdana"/>
                <a:sym typeface="Verdana"/>
              </a:rPr>
              <a:t> </a:t>
            </a:r>
            <a:r>
              <a:rPr b="1" i="0" lang="en-US" sz="1200" u="none">
                <a:solidFill>
                  <a:schemeClr val="dk1"/>
                </a:solidFill>
                <a:latin typeface="Verdana"/>
                <a:ea typeface="Verdana"/>
                <a:cs typeface="Verdana"/>
                <a:sym typeface="Verdana"/>
              </a:rPr>
              <a:t>Parameters from testng.xml</a:t>
            </a:r>
            <a:r>
              <a:rPr b="0" i="0" lang="en-US" sz="1200" u="none">
                <a:solidFill>
                  <a:schemeClr val="dk1"/>
                </a:solidFill>
                <a:latin typeface="Verdana"/>
                <a:ea typeface="Verdana"/>
                <a:cs typeface="Verdana"/>
                <a:sym typeface="Verdana"/>
              </a:rPr>
              <a:t>: In this code, we specify that the parameter firstName of your Java method should receive the value of the XML parameter called first-name </a:t>
            </a:r>
          </a:p>
          <a:p>
            <a:pPr indent="0" lvl="2" marL="914400" marR="0" rtl="0" algn="l">
              <a:lnSpc>
                <a:spcPct val="125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@Parameters({ "first-name" })</a:t>
            </a:r>
            <a:br>
              <a:rPr b="1" i="0" lang="en-US" sz="1200" u="none" cap="none" strike="noStrike">
                <a:solidFill>
                  <a:schemeClr val="dk1"/>
                </a:solidFill>
                <a:latin typeface="Courier New"/>
                <a:ea typeface="Courier New"/>
                <a:cs typeface="Courier New"/>
                <a:sym typeface="Courier New"/>
              </a:rPr>
            </a:br>
            <a:r>
              <a:rPr b="1" i="0" lang="en-US" sz="1200" u="none" cap="none" strike="noStrike">
                <a:solidFill>
                  <a:schemeClr val="dk1"/>
                </a:solidFill>
                <a:latin typeface="Courier New"/>
                <a:ea typeface="Courier New"/>
                <a:cs typeface="Courier New"/>
                <a:sym typeface="Courier New"/>
              </a:rPr>
              <a:t>@Test</a:t>
            </a:r>
            <a:br>
              <a:rPr b="1" i="0" lang="en-US" sz="1200" u="none" cap="none" strike="noStrike">
                <a:solidFill>
                  <a:schemeClr val="dk1"/>
                </a:solidFill>
                <a:latin typeface="Courier New"/>
                <a:ea typeface="Courier New"/>
                <a:cs typeface="Courier New"/>
                <a:sym typeface="Courier New"/>
              </a:rPr>
            </a:br>
            <a:r>
              <a:rPr b="1" i="0" lang="en-US" sz="1200" u="none" cap="none" strike="noStrike">
                <a:solidFill>
                  <a:schemeClr val="dk1"/>
                </a:solidFill>
                <a:latin typeface="Courier New"/>
                <a:ea typeface="Courier New"/>
                <a:cs typeface="Courier New"/>
                <a:sym typeface="Courier New"/>
              </a:rPr>
              <a:t>public void testSingleString(String firstName) { </a:t>
            </a:r>
            <a:br>
              <a:rPr b="1" i="0" lang="en-US" sz="1200" u="none" cap="none" strike="noStrike">
                <a:solidFill>
                  <a:schemeClr val="dk1"/>
                </a:solidFill>
                <a:latin typeface="Courier New"/>
                <a:ea typeface="Courier New"/>
                <a:cs typeface="Courier New"/>
                <a:sym typeface="Courier New"/>
              </a:rPr>
            </a:br>
            <a:r>
              <a:rPr b="1" i="0" lang="en-US" sz="1200" u="none" cap="none" strike="noStrike">
                <a:solidFill>
                  <a:schemeClr val="dk1"/>
                </a:solidFill>
                <a:latin typeface="Courier New"/>
                <a:ea typeface="Courier New"/>
                <a:cs typeface="Courier New"/>
                <a:sym typeface="Courier New"/>
              </a:rPr>
              <a:t>  System.out.println("Invoked testString " + firstName);</a:t>
            </a:r>
            <a:br>
              <a:rPr b="1" i="0" lang="en-US" sz="1200" u="none" cap="none" strike="noStrike">
                <a:solidFill>
                  <a:schemeClr val="dk1"/>
                </a:solidFill>
                <a:latin typeface="Courier New"/>
                <a:ea typeface="Courier New"/>
                <a:cs typeface="Courier New"/>
                <a:sym typeface="Courier New"/>
              </a:rPr>
            </a:br>
            <a:r>
              <a:rPr b="1" i="0" lang="en-US" sz="1200" u="none" cap="none" strike="noStrike">
                <a:solidFill>
                  <a:schemeClr val="dk1"/>
                </a:solidFill>
                <a:latin typeface="Courier New"/>
                <a:ea typeface="Courier New"/>
                <a:cs typeface="Courier New"/>
                <a:sym typeface="Courier New"/>
              </a:rPr>
              <a:t>  assert "Cedric".equals(firstName);</a:t>
            </a:r>
            <a:br>
              <a:rPr b="1" i="0" lang="en-US" sz="1200" u="none" cap="none" strike="noStrike">
                <a:solidFill>
                  <a:schemeClr val="dk1"/>
                </a:solidFill>
                <a:latin typeface="Courier New"/>
                <a:ea typeface="Courier New"/>
                <a:cs typeface="Courier New"/>
                <a:sym typeface="Courier New"/>
              </a:rPr>
            </a:br>
            <a:r>
              <a:rPr b="1" i="0" lang="en-US" sz="1200" u="none" cap="none" strike="noStrike">
                <a:solidFill>
                  <a:schemeClr val="dk1"/>
                </a:solidFill>
                <a:latin typeface="Courier New"/>
                <a:ea typeface="Courier New"/>
                <a:cs typeface="Courier New"/>
                <a:sym typeface="Courier New"/>
              </a:rPr>
              <a:t>} </a:t>
            </a:r>
          </a:p>
          <a:p>
            <a:pPr indent="0" lvl="2" marL="914400" marR="0" rtl="0" algn="l">
              <a:lnSpc>
                <a:spcPct val="125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&lt;suite name="My suite"&gt;</a:t>
            </a:r>
            <a:br>
              <a:rPr b="1" i="0" lang="en-US" sz="1200" u="none" cap="none" strike="noStrike">
                <a:solidFill>
                  <a:schemeClr val="dk1"/>
                </a:solidFill>
                <a:latin typeface="Courier New"/>
                <a:ea typeface="Courier New"/>
                <a:cs typeface="Courier New"/>
                <a:sym typeface="Courier New"/>
              </a:rPr>
            </a:br>
            <a:r>
              <a:rPr b="1" i="0" lang="en-US" sz="1200" u="none" cap="none" strike="noStrike">
                <a:solidFill>
                  <a:schemeClr val="dk1"/>
                </a:solidFill>
                <a:latin typeface="Courier New"/>
                <a:ea typeface="Courier New"/>
                <a:cs typeface="Courier New"/>
                <a:sym typeface="Courier New"/>
              </a:rPr>
              <a:t>  &lt;parameter name="first-name"  value="Cedric"/&gt;</a:t>
            </a:r>
            <a:br>
              <a:rPr b="1" i="0" lang="en-US" sz="1200" u="none" cap="none" strike="noStrike">
                <a:solidFill>
                  <a:schemeClr val="dk1"/>
                </a:solidFill>
                <a:latin typeface="Courier New"/>
                <a:ea typeface="Courier New"/>
                <a:cs typeface="Courier New"/>
                <a:sym typeface="Courier New"/>
              </a:rPr>
            </a:br>
            <a:r>
              <a:rPr b="1" i="0" lang="en-US" sz="1200" u="none" cap="none" strike="noStrike">
                <a:solidFill>
                  <a:schemeClr val="dk1"/>
                </a:solidFill>
                <a:latin typeface="Courier New"/>
                <a:ea typeface="Courier New"/>
                <a:cs typeface="Courier New"/>
                <a:sym typeface="Courier New"/>
              </a:rPr>
              <a:t>  &lt;test name="Simple example"&gt;</a:t>
            </a:r>
            <a:br>
              <a:rPr b="1" i="0" lang="en-US" sz="1200" u="none" cap="none" strike="noStrike">
                <a:solidFill>
                  <a:schemeClr val="dk1"/>
                </a:solidFill>
                <a:latin typeface="Courier New"/>
                <a:ea typeface="Courier New"/>
                <a:cs typeface="Courier New"/>
                <a:sym typeface="Courier New"/>
              </a:rPr>
            </a:br>
            <a:r>
              <a:rPr b="1" i="0" lang="en-US" sz="1200" u="none" cap="none" strike="noStrike">
                <a:solidFill>
                  <a:schemeClr val="dk1"/>
                </a:solidFill>
                <a:latin typeface="Courier New"/>
                <a:ea typeface="Courier New"/>
                <a:cs typeface="Courier New"/>
                <a:sym typeface="Courier New"/>
              </a:rPr>
              <a:t>  &lt;-- ... --&gt; </a:t>
            </a:r>
          </a:p>
          <a:p>
            <a:pPr indent="0" lvl="0" marL="0" marR="0" rtl="0" algn="l">
              <a:lnSpc>
                <a:spcPct val="125000"/>
              </a:lnSpc>
              <a:spcBef>
                <a:spcPts val="240"/>
              </a:spcBef>
              <a:spcAft>
                <a:spcPts val="0"/>
              </a:spcAft>
              <a:buClr>
                <a:srgbClr val="92D050"/>
              </a:buClr>
              <a:buSzPct val="100000"/>
              <a:buFont typeface="Noto Sans Symbols"/>
              <a:buChar char="➢"/>
            </a:pPr>
            <a:r>
              <a:rPr b="1" i="0" lang="en-US" sz="1200" u="none">
                <a:solidFill>
                  <a:srgbClr val="003366"/>
                </a:solidFill>
                <a:latin typeface="Verdana"/>
                <a:ea typeface="Verdana"/>
                <a:cs typeface="Verdana"/>
                <a:sym typeface="Verdana"/>
              </a:rPr>
              <a:t> </a:t>
            </a:r>
            <a:r>
              <a:rPr b="0" i="0" lang="en-US" sz="1200" u="none">
                <a:solidFill>
                  <a:schemeClr val="dk1"/>
                </a:solidFill>
                <a:latin typeface="Verdana"/>
                <a:ea typeface="Verdana"/>
                <a:cs typeface="Verdana"/>
                <a:sym typeface="Verdana"/>
              </a:rPr>
              <a:t>The @Parameters annotation can be placed at the following locations</a:t>
            </a:r>
          </a:p>
          <a:p>
            <a:pPr indent="-171450" lvl="1" marL="628650" marR="0" rtl="0" algn="l">
              <a:lnSpc>
                <a:spcPct val="125000"/>
              </a:lnSpc>
              <a:spcBef>
                <a:spcPts val="200"/>
              </a:spcBef>
              <a:spcAft>
                <a:spcPts val="0"/>
              </a:spcAft>
              <a:buClr>
                <a:srgbClr val="92D050"/>
              </a:buClr>
              <a:buSzPct val="100000"/>
              <a:buFont typeface="Noto Sans Symbols"/>
              <a:buChar char="▪"/>
            </a:pPr>
            <a:r>
              <a:rPr b="0" i="0" lang="en-US" sz="1000" u="none" cap="none" strike="noStrike">
                <a:solidFill>
                  <a:schemeClr val="dk1"/>
                </a:solidFill>
                <a:latin typeface="Verdana"/>
                <a:ea typeface="Verdana"/>
                <a:cs typeface="Verdana"/>
                <a:sym typeface="Verdana"/>
              </a:rPr>
              <a:t> On any method that already has a @Test, @Before/After or @Factory annotation.</a:t>
            </a:r>
          </a:p>
          <a:p>
            <a:pPr indent="-171450" lvl="1" marL="628650" marR="0" rtl="0" algn="l">
              <a:lnSpc>
                <a:spcPct val="125000"/>
              </a:lnSpc>
              <a:spcBef>
                <a:spcPts val="200"/>
              </a:spcBef>
              <a:spcAft>
                <a:spcPts val="0"/>
              </a:spcAft>
              <a:buClr>
                <a:srgbClr val="92D050"/>
              </a:buClr>
              <a:buSzPct val="100000"/>
              <a:buFont typeface="Noto Sans Symbols"/>
              <a:buChar char="▪"/>
            </a:pPr>
            <a:r>
              <a:rPr b="0" i="0" lang="en-US" sz="1000" u="none" cap="none" strike="noStrike">
                <a:solidFill>
                  <a:schemeClr val="dk1"/>
                </a:solidFill>
                <a:latin typeface="Verdana"/>
                <a:ea typeface="Verdana"/>
                <a:cs typeface="Verdana"/>
                <a:sym typeface="Verdana"/>
              </a:rPr>
              <a:t> On at most one constructor of your test class.  In this case, TestNG will invoke this particular constructor with the parameters initialized to the values specified in testng.xml whenever it needs to instantiate your test class.  This feature can be used to initialize fields inside your classes to values that will then be used by your test methods.</a:t>
            </a:r>
          </a:p>
          <a:p>
            <a:pPr indent="0" lvl="0" marL="0" marR="0" rtl="0" algn="l">
              <a:lnSpc>
                <a:spcPct val="125000"/>
              </a:lnSpc>
              <a:spcBef>
                <a:spcPts val="240"/>
              </a:spcBef>
              <a:spcAft>
                <a:spcPts val="0"/>
              </a:spcAft>
              <a:buClr>
                <a:srgbClr val="92D050"/>
              </a:buClr>
              <a:buSzPct val="100000"/>
              <a:buFont typeface="Noto Sans Symbols"/>
              <a:buChar char="➢"/>
            </a:pPr>
            <a:r>
              <a:rPr b="1" i="0" lang="en-US" sz="1200" u="none">
                <a:solidFill>
                  <a:srgbClr val="003366"/>
                </a:solidFill>
                <a:latin typeface="Verdana"/>
                <a:ea typeface="Verdana"/>
                <a:cs typeface="Verdana"/>
                <a:sym typeface="Verdana"/>
              </a:rPr>
              <a:t> </a:t>
            </a:r>
            <a:r>
              <a:rPr b="0" i="0" lang="en-US" sz="1200" u="none">
                <a:solidFill>
                  <a:schemeClr val="dk1"/>
                </a:solidFill>
                <a:latin typeface="Verdana"/>
                <a:ea typeface="Verdana"/>
                <a:cs typeface="Verdana"/>
                <a:sym typeface="Verdana"/>
              </a:rPr>
              <a:t>Parameters can be declared optional with the @Optional annotation: If a referenced parameter is not found in your testng.xml file, your test method will receive the default value specified inside the @Optional annotation.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304800" y="-106361"/>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Agenda</a:t>
            </a:r>
          </a:p>
        </p:txBody>
      </p:sp>
      <p:sp>
        <p:nvSpPr>
          <p:cNvPr id="210" name="Shape 210"/>
          <p:cNvSpPr txBox="1"/>
          <p:nvPr>
            <p:ph idx="1" type="body"/>
          </p:nvPr>
        </p:nvSpPr>
        <p:spPr>
          <a:xfrm>
            <a:off x="442912" y="1268412"/>
            <a:ext cx="8229600" cy="4525961"/>
          </a:xfrm>
          <a:prstGeom prst="rect">
            <a:avLst/>
          </a:prstGeom>
          <a:noFill/>
          <a:ln>
            <a:noFill/>
          </a:ln>
        </p:spPr>
        <p:txBody>
          <a:bodyPr anchorCtr="0" anchor="t" bIns="45625" lIns="91275" rIns="91275" tIns="45625">
            <a:noAutofit/>
          </a:bodyPr>
          <a:lstStyle/>
          <a:p>
            <a:pPr indent="-341312" lvl="0" marL="341312" marR="0" rtl="0" algn="l">
              <a:lnSpc>
                <a:spcPct val="100000"/>
              </a:lnSpc>
              <a:spcBef>
                <a:spcPts val="0"/>
              </a:spcBef>
              <a:spcAft>
                <a:spcPts val="0"/>
              </a:spcAft>
              <a:buClr>
                <a:srgbClr val="C0CE29"/>
              </a:buClr>
              <a:buSzPct val="100000"/>
              <a:buFont typeface="Noto Sans Symbols"/>
              <a:buChar char="➢"/>
            </a:pPr>
            <a:r>
              <a:rPr b="1" i="0" lang="en-US" sz="2000" u="none" cap="none" strike="noStrike">
                <a:solidFill>
                  <a:srgbClr val="003366"/>
                </a:solidFill>
                <a:latin typeface="Verdana"/>
                <a:ea typeface="Verdana"/>
                <a:cs typeface="Verdana"/>
                <a:sym typeface="Verdana"/>
              </a:rPr>
              <a:t>Definition and Concepts</a:t>
            </a:r>
          </a:p>
          <a:p>
            <a:pPr indent="-341312" lvl="0" marL="341312" marR="0" rtl="0" algn="l">
              <a:lnSpc>
                <a:spcPct val="100000"/>
              </a:lnSpc>
              <a:spcBef>
                <a:spcPts val="400"/>
              </a:spcBef>
              <a:spcAft>
                <a:spcPts val="0"/>
              </a:spcAft>
              <a:buClr>
                <a:srgbClr val="C0CE29"/>
              </a:buClr>
              <a:buSzPct val="100000"/>
              <a:buFont typeface="Noto Sans Symbols"/>
              <a:buChar char="➢"/>
            </a:pPr>
            <a:r>
              <a:rPr b="1" i="0" lang="en-US" sz="2000" u="none" cap="none" strike="noStrike">
                <a:solidFill>
                  <a:srgbClr val="003366"/>
                </a:solidFill>
                <a:latin typeface="Verdana"/>
                <a:ea typeface="Verdana"/>
                <a:cs typeface="Verdana"/>
                <a:sym typeface="Verdana"/>
              </a:rPr>
              <a:t>Annotations</a:t>
            </a:r>
          </a:p>
          <a:p>
            <a:pPr indent="-341312" lvl="0" marL="341312" marR="0" rtl="0" algn="l">
              <a:lnSpc>
                <a:spcPct val="100000"/>
              </a:lnSpc>
              <a:spcBef>
                <a:spcPts val="400"/>
              </a:spcBef>
              <a:spcAft>
                <a:spcPts val="0"/>
              </a:spcAft>
              <a:buClr>
                <a:srgbClr val="C0CE29"/>
              </a:buClr>
              <a:buSzPct val="100000"/>
              <a:buFont typeface="Noto Sans Symbols"/>
              <a:buChar char="➢"/>
            </a:pPr>
            <a:r>
              <a:rPr b="1" i="0" lang="en-US" sz="2000" u="none" cap="none" strike="noStrike">
                <a:solidFill>
                  <a:srgbClr val="003366"/>
                </a:solidFill>
                <a:latin typeface="Verdana"/>
                <a:ea typeface="Verdana"/>
                <a:cs typeface="Verdana"/>
                <a:sym typeface="Verdana"/>
              </a:rPr>
              <a:t>Testng.xml</a:t>
            </a:r>
          </a:p>
          <a:p>
            <a:pPr indent="-341312" lvl="0" marL="341312" marR="0" rtl="0" algn="l">
              <a:lnSpc>
                <a:spcPct val="100000"/>
              </a:lnSpc>
              <a:spcBef>
                <a:spcPts val="400"/>
              </a:spcBef>
              <a:spcAft>
                <a:spcPts val="0"/>
              </a:spcAft>
              <a:buClr>
                <a:srgbClr val="C0CE29"/>
              </a:buClr>
              <a:buSzPct val="100000"/>
              <a:buFont typeface="Noto Sans Symbols"/>
              <a:buChar char="➢"/>
            </a:pPr>
            <a:r>
              <a:rPr b="1" i="0" lang="en-US" sz="2000" u="none" cap="none" strike="noStrike">
                <a:solidFill>
                  <a:srgbClr val="003366"/>
                </a:solidFill>
                <a:latin typeface="Verdana"/>
                <a:ea typeface="Verdana"/>
                <a:cs typeface="Verdana"/>
                <a:sym typeface="Verdana"/>
              </a:rPr>
              <a:t>TestGroups</a:t>
            </a:r>
          </a:p>
          <a:p>
            <a:pPr indent="-341312" lvl="0" marL="341312" marR="0" rtl="0" algn="l">
              <a:lnSpc>
                <a:spcPct val="100000"/>
              </a:lnSpc>
              <a:spcBef>
                <a:spcPts val="400"/>
              </a:spcBef>
              <a:spcAft>
                <a:spcPts val="0"/>
              </a:spcAft>
              <a:buClr>
                <a:srgbClr val="C0CE29"/>
              </a:buClr>
              <a:buSzPct val="100000"/>
              <a:buFont typeface="Noto Sans Symbols"/>
              <a:buChar char="➢"/>
            </a:pPr>
            <a:r>
              <a:rPr b="1" i="0" lang="en-US" sz="2000" u="none" cap="none" strike="noStrike">
                <a:solidFill>
                  <a:srgbClr val="003366"/>
                </a:solidFill>
                <a:latin typeface="Verdana"/>
                <a:ea typeface="Verdana"/>
                <a:cs typeface="Verdana"/>
                <a:sym typeface="Verdana"/>
              </a:rPr>
              <a:t>Parameters</a:t>
            </a:r>
          </a:p>
          <a:p>
            <a:pPr indent="-341312" lvl="0" marL="341312" marR="0" rtl="0" algn="l">
              <a:lnSpc>
                <a:spcPct val="100000"/>
              </a:lnSpc>
              <a:spcBef>
                <a:spcPts val="400"/>
              </a:spcBef>
              <a:spcAft>
                <a:spcPts val="0"/>
              </a:spcAft>
              <a:buClr>
                <a:srgbClr val="C0CE29"/>
              </a:buClr>
              <a:buSzPct val="100000"/>
              <a:buFont typeface="Noto Sans Symbols"/>
              <a:buChar char="➢"/>
            </a:pPr>
            <a:r>
              <a:rPr b="1" i="0" lang="en-US" sz="2000" u="none" cap="none" strike="noStrike">
                <a:solidFill>
                  <a:srgbClr val="003366"/>
                </a:solidFill>
                <a:latin typeface="Verdana"/>
                <a:ea typeface="Verdana"/>
                <a:cs typeface="Verdana"/>
                <a:sym typeface="Verdana"/>
              </a:rPr>
              <a:t>Dependent methods</a:t>
            </a:r>
          </a:p>
          <a:p>
            <a:pPr indent="-341312" lvl="0" marL="341312" marR="0" rtl="0" algn="l">
              <a:lnSpc>
                <a:spcPct val="100000"/>
              </a:lnSpc>
              <a:spcBef>
                <a:spcPts val="400"/>
              </a:spcBef>
              <a:spcAft>
                <a:spcPts val="0"/>
              </a:spcAft>
              <a:buClr>
                <a:srgbClr val="C0CE29"/>
              </a:buClr>
              <a:buSzPct val="100000"/>
              <a:buFont typeface="Noto Sans Symbols"/>
              <a:buChar char="➢"/>
            </a:pPr>
            <a:r>
              <a:rPr b="1" i="0" lang="en-US" sz="2000" u="none" cap="none" strike="noStrike">
                <a:solidFill>
                  <a:srgbClr val="003366"/>
                </a:solidFill>
                <a:latin typeface="Verdana"/>
                <a:ea typeface="Verdana"/>
                <a:cs typeface="Verdana"/>
                <a:sym typeface="Verdana"/>
              </a:rPr>
              <a:t>Class level annotations</a:t>
            </a:r>
          </a:p>
          <a:p>
            <a:pPr indent="-341312" lvl="0" marL="341312" marR="0" rtl="0" algn="l">
              <a:lnSpc>
                <a:spcPct val="100000"/>
              </a:lnSpc>
              <a:spcBef>
                <a:spcPts val="400"/>
              </a:spcBef>
              <a:spcAft>
                <a:spcPts val="0"/>
              </a:spcAft>
              <a:buClr>
                <a:srgbClr val="C0CE29"/>
              </a:buClr>
              <a:buSzPct val="100000"/>
              <a:buFont typeface="Noto Sans Symbols"/>
              <a:buChar char="➢"/>
            </a:pPr>
            <a:r>
              <a:rPr b="1" i="0" lang="en-US" sz="2000" u="none" cap="none" strike="noStrike">
                <a:solidFill>
                  <a:srgbClr val="003366"/>
                </a:solidFill>
                <a:latin typeface="Verdana"/>
                <a:ea typeface="Verdana"/>
                <a:cs typeface="Verdana"/>
                <a:sym typeface="Verdana"/>
              </a:rPr>
              <a:t>Runnig from/using: command line Eclipse, Ant and Maven</a:t>
            </a:r>
          </a:p>
          <a:p>
            <a:pPr indent="-341312" lvl="0" marL="341312" marR="0" rtl="0" algn="l">
              <a:lnSpc>
                <a:spcPct val="100000"/>
              </a:lnSpc>
              <a:spcBef>
                <a:spcPts val="400"/>
              </a:spcBef>
              <a:spcAft>
                <a:spcPts val="0"/>
              </a:spcAft>
              <a:buClr>
                <a:srgbClr val="C0CE29"/>
              </a:buClr>
              <a:buSzPct val="100000"/>
              <a:buFont typeface="Noto Sans Symbols"/>
              <a:buChar char="➢"/>
            </a:pPr>
            <a:r>
              <a:rPr b="1" i="0" lang="en-US" sz="2000" u="none" cap="none" strike="noStrike">
                <a:solidFill>
                  <a:srgbClr val="003366"/>
                </a:solidFill>
                <a:latin typeface="Verdana"/>
                <a:ea typeface="Verdana"/>
                <a:cs typeface="Verdana"/>
                <a:sym typeface="Verdana"/>
              </a:rPr>
              <a:t>Parallel runnig</a:t>
            </a:r>
          </a:p>
          <a:p>
            <a:pPr indent="-341312" lvl="0" marL="341312" marR="0" rtl="0" algn="l">
              <a:lnSpc>
                <a:spcPct val="100000"/>
              </a:lnSpc>
              <a:spcBef>
                <a:spcPts val="400"/>
              </a:spcBef>
              <a:spcAft>
                <a:spcPts val="0"/>
              </a:spcAft>
              <a:buClr>
                <a:srgbClr val="C0CE29"/>
              </a:buClr>
              <a:buSzPct val="100000"/>
              <a:buFont typeface="Noto Sans Symbols"/>
              <a:buChar char="➢"/>
            </a:pPr>
            <a:r>
              <a:rPr b="1" i="0" lang="en-US" sz="2000" u="none" cap="none" strike="noStrike">
                <a:solidFill>
                  <a:srgbClr val="003366"/>
                </a:solidFill>
                <a:latin typeface="Verdana"/>
                <a:ea typeface="Verdana"/>
                <a:cs typeface="Verdana"/>
                <a:sym typeface="Verdana"/>
              </a:rPr>
              <a:t>Test Results</a:t>
            </a:r>
          </a:p>
          <a:p>
            <a:pPr indent="-341312" lvl="0" marL="341312" marR="0" rtl="0" algn="l">
              <a:lnSpc>
                <a:spcPct val="100000"/>
              </a:lnSpc>
              <a:spcBef>
                <a:spcPts val="400"/>
              </a:spcBef>
              <a:spcAft>
                <a:spcPts val="0"/>
              </a:spcAft>
              <a:buClr>
                <a:srgbClr val="C0CE29"/>
              </a:buClr>
              <a:buSzPct val="100000"/>
              <a:buFont typeface="Noto Sans Symbols"/>
              <a:buChar char="➢"/>
            </a:pPr>
            <a:r>
              <a:rPr b="1" i="0" lang="en-US" sz="2000" u="none" cap="none" strike="noStrike">
                <a:solidFill>
                  <a:srgbClr val="003366"/>
                </a:solidFill>
                <a:latin typeface="Verdana"/>
                <a:ea typeface="Verdana"/>
                <a:cs typeface="Verdana"/>
                <a:sym typeface="Verdana"/>
              </a:rPr>
              <a:t>Recommendation</a:t>
            </a:r>
          </a:p>
          <a:p>
            <a:pPr indent="-341312" lvl="0" marL="341312" marR="0" rtl="0" algn="l">
              <a:lnSpc>
                <a:spcPct val="100000"/>
              </a:lnSpc>
              <a:spcBef>
                <a:spcPts val="400"/>
              </a:spcBef>
              <a:spcAft>
                <a:spcPts val="0"/>
              </a:spcAft>
              <a:buClr>
                <a:srgbClr val="C0CE29"/>
              </a:buClr>
              <a:buSzPct val="100000"/>
              <a:buFont typeface="Noto Sans Symbols"/>
              <a:buNone/>
            </a:pPr>
            <a:r>
              <a:t/>
            </a:r>
            <a:endParaRPr b="1" i="0" sz="2000" u="none" cap="none" strike="noStrike">
              <a:solidFill>
                <a:srgbClr val="003366"/>
              </a:solidFill>
              <a:latin typeface="Verdana"/>
              <a:ea typeface="Verdana"/>
              <a:cs typeface="Verdana"/>
              <a:sym typeface="Verdana"/>
            </a:endParaRPr>
          </a:p>
          <a:p>
            <a:pPr indent="-341313" lvl="0" marL="341313" marR="0" rtl="0" algn="l">
              <a:spcBef>
                <a:spcPts val="400"/>
              </a:spcBef>
              <a:spcAft>
                <a:spcPts val="0"/>
              </a:spcAft>
              <a:buClr>
                <a:schemeClr val="dk1"/>
              </a:buClr>
              <a:buSzPct val="100000"/>
              <a:buFont typeface="Arial"/>
              <a:buNone/>
            </a:pPr>
            <a:r>
              <a:t/>
            </a:r>
            <a:endParaRPr b="1" i="0" sz="2000" u="none">
              <a:solidFill>
                <a:srgbClr val="003366"/>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304800" y="-106361"/>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 </a:t>
            </a:r>
            <a:r>
              <a:rPr b="0" i="0" lang="en-US" sz="4200" u="none" cap="none" strike="noStrike">
                <a:solidFill>
                  <a:schemeClr val="dk1"/>
                </a:solidFill>
                <a:latin typeface="Arial"/>
                <a:ea typeface="Arial"/>
                <a:cs typeface="Arial"/>
                <a:sym typeface="Arial"/>
              </a:rPr>
              <a:t>Parameters (cont.)</a:t>
            </a:r>
          </a:p>
        </p:txBody>
      </p:sp>
      <p:sp>
        <p:nvSpPr>
          <p:cNvPr id="318" name="Shape 318"/>
          <p:cNvSpPr txBox="1"/>
          <p:nvPr/>
        </p:nvSpPr>
        <p:spPr>
          <a:xfrm>
            <a:off x="1055687" y="908050"/>
            <a:ext cx="7488236" cy="5710237"/>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00000"/>
              <a:buFont typeface="Noto Sans Symbols"/>
              <a:buChar char="➢"/>
            </a:pPr>
            <a:r>
              <a:rPr b="1" i="0" lang="en-US" sz="1400" u="none">
                <a:solidFill>
                  <a:schemeClr val="dk1"/>
                </a:solidFill>
                <a:latin typeface="Verdana"/>
                <a:ea typeface="Verdana"/>
                <a:cs typeface="Verdana"/>
                <a:sym typeface="Verdana"/>
              </a:rPr>
              <a:t>Parameters with DataProviders</a:t>
            </a:r>
            <a:r>
              <a:rPr b="0" i="0" lang="en-US" sz="1400" u="none">
                <a:solidFill>
                  <a:schemeClr val="dk1"/>
                </a:solidFill>
                <a:latin typeface="Verdana"/>
                <a:ea typeface="Verdana"/>
                <a:cs typeface="Verdana"/>
                <a:sym typeface="Verdana"/>
              </a:rPr>
              <a:t>: In case you need to pass complex parameters, or parameters that need to be created from Java (complex objects, objects read from a property file or a database, etc...). </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A Data Provider is a method (annotated with @DataProvider ) on your class that returns an array of array of objects.</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A @Test method specifies its Data Provider with the dataProvider attribute.  This name must correspond to a method on the same class annotated with @DataProvider(name="...") with a matching name.  </a:t>
            </a:r>
          </a:p>
          <a:p>
            <a:pPr indent="0" lvl="1" marL="457200" marR="0" rtl="0" algn="l">
              <a:lnSpc>
                <a:spcPct val="125000"/>
              </a:lnSpc>
              <a:spcBef>
                <a:spcPts val="200"/>
              </a:spcBef>
              <a:spcAft>
                <a:spcPts val="0"/>
              </a:spcAft>
              <a:buClr>
                <a:schemeClr val="dk1"/>
              </a:buClr>
              <a:buSzPct val="25000"/>
              <a:buFont typeface="Courier New"/>
              <a:buNone/>
            </a:pPr>
            <a:r>
              <a:rPr b="1" i="0" lang="en-US" sz="1000" u="none" cap="none" strike="noStrike">
                <a:solidFill>
                  <a:schemeClr val="dk1"/>
                </a:solidFill>
                <a:latin typeface="Courier New"/>
                <a:ea typeface="Courier New"/>
                <a:cs typeface="Courier New"/>
                <a:sym typeface="Courier New"/>
              </a:rPr>
              <a:t>//This method will provide data to any test method that declares that its Data Provider is named "test1"</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@DataProvider(name = "test1")</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public Object[][] createData1() {</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return new Object[][] {</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 "Cedric", new Integer(36) },</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 "Anne", new Integer(37)}, </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a:t>
            </a:r>
            <a:br>
              <a:rPr b="1" i="0" lang="en-US" sz="1000" u="none" cap="none" strike="noStrike">
                <a:solidFill>
                  <a:schemeClr val="dk1"/>
                </a:solidFill>
                <a:latin typeface="Courier New"/>
                <a:ea typeface="Courier New"/>
                <a:cs typeface="Courier New"/>
                <a:sym typeface="Courier New"/>
              </a:rPr>
            </a:b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//This test method declares that its data should be supplied by the Data Provider</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//named "test1"</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@Test(dataProvider = "test1")</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public void verifyData1(String n1, Integer n2) {</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 System.out.println(n1 + " " + n2);</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a:t>
            </a:r>
          </a:p>
          <a:p>
            <a:pPr indent="0" lvl="0" marL="0" marR="0" rtl="0" algn="l">
              <a:lnSpc>
                <a:spcPct val="125000"/>
              </a:lnSpc>
              <a:spcBef>
                <a:spcPts val="200"/>
              </a:spcBef>
              <a:spcAft>
                <a:spcPts val="0"/>
              </a:spcAft>
              <a:buNone/>
            </a:pPr>
            <a:r>
              <a:t/>
            </a:r>
            <a:endParaRPr b="1" i="0" sz="1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304800" y="-106361"/>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 </a:t>
            </a:r>
            <a:r>
              <a:rPr b="0" i="0" lang="en-US" sz="4200" u="none" cap="none" strike="noStrike">
                <a:solidFill>
                  <a:schemeClr val="dk1"/>
                </a:solidFill>
                <a:latin typeface="Arial"/>
                <a:ea typeface="Arial"/>
                <a:cs typeface="Arial"/>
                <a:sym typeface="Arial"/>
              </a:rPr>
              <a:t>Parameters (cont.)</a:t>
            </a:r>
          </a:p>
        </p:txBody>
      </p:sp>
      <p:sp>
        <p:nvSpPr>
          <p:cNvPr id="324" name="Shape 324"/>
          <p:cNvSpPr txBox="1"/>
          <p:nvPr/>
        </p:nvSpPr>
        <p:spPr>
          <a:xfrm>
            <a:off x="1055687" y="1268412"/>
            <a:ext cx="7488236" cy="2825749"/>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The Data Provider method can return one of the following two types: </a:t>
            </a:r>
          </a:p>
          <a:p>
            <a:pPr indent="0" lvl="0" marL="0" marR="0" rtl="0" algn="l">
              <a:lnSpc>
                <a:spcPct val="125000"/>
              </a:lnSpc>
              <a:spcBef>
                <a:spcPts val="280"/>
              </a:spcBef>
              <a:spcAft>
                <a:spcPts val="0"/>
              </a:spcAft>
              <a:buClr>
                <a:srgbClr val="003366"/>
              </a:buClr>
              <a:buFont typeface="Verdana"/>
              <a:buNone/>
            </a:pPr>
            <a:r>
              <a:t/>
            </a:r>
            <a:endParaRPr b="0" i="0" sz="1400" u="none">
              <a:solidFill>
                <a:schemeClr val="dk1"/>
              </a:solidFill>
              <a:latin typeface="Verdana"/>
              <a:ea typeface="Verdana"/>
              <a:cs typeface="Verdana"/>
              <a:sym typeface="Verdana"/>
            </a:endParaRPr>
          </a:p>
          <a:p>
            <a:pPr indent="-171450" lvl="1" marL="628650" marR="0" rtl="0" algn="l">
              <a:lnSpc>
                <a:spcPct val="125000"/>
              </a:lnSpc>
              <a:spcBef>
                <a:spcPts val="240"/>
              </a:spcBef>
              <a:spcAft>
                <a:spcPts val="0"/>
              </a:spcAft>
              <a:buClr>
                <a:srgbClr val="92D050"/>
              </a:buClr>
              <a:buSzPct val="100000"/>
              <a:buFont typeface="Noto Sans Symbols"/>
              <a:buChar char="▪"/>
            </a:pPr>
            <a:r>
              <a:rPr b="1" i="0" lang="en-US" sz="1200" u="none" cap="none" strike="noStrike">
                <a:solidFill>
                  <a:schemeClr val="dk1"/>
                </a:solidFill>
                <a:latin typeface="Verdana"/>
                <a:ea typeface="Verdana"/>
                <a:cs typeface="Verdana"/>
                <a:sym typeface="Verdana"/>
              </a:rPr>
              <a:t>An array of array of objects (Object[][]) </a:t>
            </a:r>
            <a:r>
              <a:rPr b="0" i="0" lang="en-US" sz="1200" u="none" cap="none" strike="noStrike">
                <a:solidFill>
                  <a:schemeClr val="dk1"/>
                </a:solidFill>
                <a:latin typeface="Verdana"/>
                <a:ea typeface="Verdana"/>
                <a:cs typeface="Verdana"/>
                <a:sym typeface="Verdana"/>
              </a:rPr>
              <a:t>where the first dimension's size is the number of times the test method will be invoked and the second dimension size contains an array of objects that must be compatible with the parameter types of the test method. This is the cast illustrated by the example above.</a:t>
            </a:r>
          </a:p>
          <a:p>
            <a:pPr indent="-171450" lvl="1" marL="628650" marR="0" rtl="0" algn="l">
              <a:lnSpc>
                <a:spcPct val="125000"/>
              </a:lnSpc>
              <a:spcBef>
                <a:spcPts val="240"/>
              </a:spcBef>
              <a:spcAft>
                <a:spcPts val="0"/>
              </a:spcAft>
              <a:buClr>
                <a:srgbClr val="92D050"/>
              </a:buClr>
              <a:buSzPct val="100000"/>
              <a:buFont typeface="Noto Sans Symbols"/>
              <a:buChar char="▪"/>
            </a:pPr>
            <a:r>
              <a:rPr b="1" i="0" lang="en-US" sz="1200" u="none" cap="none" strike="noStrike">
                <a:solidFill>
                  <a:schemeClr val="dk1"/>
                </a:solidFill>
                <a:latin typeface="Verdana"/>
                <a:ea typeface="Verdana"/>
                <a:cs typeface="Verdana"/>
                <a:sym typeface="Verdana"/>
              </a:rPr>
              <a:t>An Iterator&lt;Object[]&gt;. </a:t>
            </a:r>
            <a:r>
              <a:rPr b="0" i="0" lang="en-US" sz="1200" u="none" cap="none" strike="noStrike">
                <a:solidFill>
                  <a:schemeClr val="dk1"/>
                </a:solidFill>
                <a:latin typeface="Verdana"/>
                <a:ea typeface="Verdana"/>
                <a:cs typeface="Verdana"/>
                <a:sym typeface="Verdana"/>
              </a:rPr>
              <a:t>The only difference with Object[][] is that an Iterator lets you create your test data lazily. TestNG will invoke the iterator and then the test method with the parameters returned by this iterator one by one. This is particularly useful if you have a lot of parameter sets to pass to the method and you don't want to create all of them upfront.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304800" y="-106361"/>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 </a:t>
            </a:r>
            <a:r>
              <a:rPr b="0" i="0" lang="en-US" sz="4200" u="none" cap="none" strike="noStrike">
                <a:solidFill>
                  <a:schemeClr val="dk1"/>
                </a:solidFill>
                <a:latin typeface="Arial"/>
                <a:ea typeface="Arial"/>
                <a:cs typeface="Arial"/>
                <a:sym typeface="Arial"/>
              </a:rPr>
              <a:t>Dependent methods</a:t>
            </a:r>
          </a:p>
        </p:txBody>
      </p:sp>
      <p:sp>
        <p:nvSpPr>
          <p:cNvPr id="330" name="Shape 330"/>
          <p:cNvSpPr txBox="1"/>
          <p:nvPr/>
        </p:nvSpPr>
        <p:spPr>
          <a:xfrm>
            <a:off x="1055687" y="1268412"/>
            <a:ext cx="7488236" cy="4502150"/>
          </a:xfrm>
          <a:prstGeom prst="rect">
            <a:avLst/>
          </a:prstGeom>
          <a:noFill/>
          <a:ln>
            <a:noFill/>
          </a:ln>
        </p:spPr>
        <p:txBody>
          <a:bodyPr anchorCtr="0" anchor="t" bIns="45700" lIns="91425" rIns="91425" tIns="45700">
            <a:noAutofit/>
          </a:bodyPr>
          <a:lstStyle/>
          <a:p>
            <a:pPr indent="-171450" lvl="0" marL="171450" marR="0" rtl="0" algn="l">
              <a:lnSpc>
                <a:spcPct val="125000"/>
              </a:lnSpc>
              <a:spcBef>
                <a:spcPts val="0"/>
              </a:spcBef>
              <a:spcAft>
                <a:spcPts val="0"/>
              </a:spcAft>
              <a:buClr>
                <a:srgbClr val="92D050"/>
              </a:buClr>
              <a:buSzPct val="100000"/>
              <a:buFont typeface="Noto Sans Symbols"/>
              <a:buChar char="➢"/>
            </a:pPr>
            <a:r>
              <a:rPr b="0" i="0" lang="en-US" sz="1200" u="none">
                <a:solidFill>
                  <a:schemeClr val="dk1"/>
                </a:solidFill>
                <a:latin typeface="Verdana"/>
                <a:ea typeface="Verdana"/>
                <a:cs typeface="Verdana"/>
                <a:sym typeface="Verdana"/>
              </a:rPr>
              <a:t>Sometimes, you need your test methods to be invoked in a certain order: </a:t>
            </a:r>
          </a:p>
          <a:p>
            <a:pPr indent="-171450" lvl="1" marL="62865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To make sure a certain number of test methods have completed and succeeded before running more test methods. </a:t>
            </a:r>
          </a:p>
          <a:p>
            <a:pPr indent="-171450" lvl="1" marL="62865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To initialize your tests while wanting this initialization methods to be test methods as well (methods tagged with @Before/After will not be part of the final report). </a:t>
            </a:r>
          </a:p>
          <a:p>
            <a:pPr indent="-171450" lvl="0" marL="171450" marR="0" rtl="0" algn="l">
              <a:lnSpc>
                <a:spcPct val="125000"/>
              </a:lnSpc>
              <a:spcBef>
                <a:spcPts val="240"/>
              </a:spcBef>
              <a:spcAft>
                <a:spcPts val="0"/>
              </a:spcAft>
              <a:buClr>
                <a:srgbClr val="92D050"/>
              </a:buClr>
              <a:buSzPct val="100000"/>
              <a:buFont typeface="Noto Sans Symbols"/>
              <a:buChar char="➢"/>
            </a:pPr>
            <a:r>
              <a:rPr b="0" i="0" lang="en-US" sz="1200" u="none">
                <a:solidFill>
                  <a:schemeClr val="dk1"/>
                </a:solidFill>
                <a:latin typeface="Verdana"/>
                <a:ea typeface="Verdana"/>
                <a:cs typeface="Verdana"/>
                <a:sym typeface="Verdana"/>
              </a:rPr>
              <a:t> You can use the attributes dependsOnMethods or dependsOnGroups, found on the @Test annotation.</a:t>
            </a:r>
          </a:p>
          <a:p>
            <a:pPr indent="-171450" lvl="0" marL="171450" marR="0" rtl="0" algn="l">
              <a:lnSpc>
                <a:spcPct val="125000"/>
              </a:lnSpc>
              <a:spcBef>
                <a:spcPts val="240"/>
              </a:spcBef>
              <a:spcAft>
                <a:spcPts val="0"/>
              </a:spcAft>
              <a:buClr>
                <a:srgbClr val="92D050"/>
              </a:buClr>
              <a:buSzPct val="100000"/>
              <a:buFont typeface="Noto Sans Symbols"/>
              <a:buChar char="➢"/>
            </a:pPr>
            <a:r>
              <a:rPr b="1" i="0" lang="en-US" sz="1200" u="none">
                <a:solidFill>
                  <a:schemeClr val="dk1"/>
                </a:solidFill>
                <a:latin typeface="Verdana"/>
                <a:ea typeface="Verdana"/>
                <a:cs typeface="Verdana"/>
                <a:sym typeface="Verdana"/>
              </a:rPr>
              <a:t> Hard dependencies</a:t>
            </a:r>
            <a:r>
              <a:rPr b="0" i="0" lang="en-US" sz="1200" u="none">
                <a:solidFill>
                  <a:schemeClr val="dk1"/>
                </a:solidFill>
                <a:latin typeface="Verdana"/>
                <a:ea typeface="Verdana"/>
                <a:cs typeface="Verdana"/>
                <a:sym typeface="Verdana"/>
              </a:rPr>
              <a:t>. All the methods you depend on must have run and succeeded for you to run. If at least one failure occurred in your dependencies, you will not be invoked and marked as a SKIP in the report. </a:t>
            </a:r>
          </a:p>
          <a:p>
            <a:pPr indent="0" lvl="2" marL="914400" marR="0" rtl="0" algn="l">
              <a:lnSpc>
                <a:spcPct val="125000"/>
              </a:lnSpc>
              <a:spcBef>
                <a:spcPts val="200"/>
              </a:spcBef>
              <a:spcAft>
                <a:spcPts val="0"/>
              </a:spcAft>
              <a:buClr>
                <a:schemeClr val="dk1"/>
              </a:buClr>
              <a:buSzPct val="25000"/>
              <a:buFont typeface="Courier New"/>
              <a:buNone/>
            </a:pPr>
            <a:r>
              <a:rPr b="1" i="0" lang="en-US" sz="1000" u="none" cap="none" strike="noStrike">
                <a:solidFill>
                  <a:schemeClr val="dk1"/>
                </a:solidFill>
                <a:latin typeface="Courier New"/>
                <a:ea typeface="Courier New"/>
                <a:cs typeface="Courier New"/>
                <a:sym typeface="Courier New"/>
              </a:rPr>
              <a:t>@Test</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public void serverStartedOk() {}</a:t>
            </a:r>
            <a:br>
              <a:rPr b="1" i="0" lang="en-US" sz="1000" u="none" cap="none" strike="noStrike">
                <a:solidFill>
                  <a:schemeClr val="dk1"/>
                </a:solidFill>
                <a:latin typeface="Courier New"/>
                <a:ea typeface="Courier New"/>
                <a:cs typeface="Courier New"/>
                <a:sym typeface="Courier New"/>
              </a:rPr>
            </a:b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@Test(dependsOnMethods = { "serverStartedOk" })</a:t>
            </a:r>
            <a:br>
              <a:rPr b="1" i="0" lang="en-US" sz="1000" u="none" cap="none" strike="noStrike">
                <a:solidFill>
                  <a:schemeClr val="dk1"/>
                </a:solidFill>
                <a:latin typeface="Courier New"/>
                <a:ea typeface="Courier New"/>
                <a:cs typeface="Courier New"/>
                <a:sym typeface="Courier New"/>
              </a:rPr>
            </a:br>
            <a:r>
              <a:rPr b="1" i="0" lang="en-US" sz="1000" u="none" cap="none" strike="noStrike">
                <a:solidFill>
                  <a:schemeClr val="dk1"/>
                </a:solidFill>
                <a:latin typeface="Courier New"/>
                <a:ea typeface="Courier New"/>
                <a:cs typeface="Courier New"/>
                <a:sym typeface="Courier New"/>
              </a:rPr>
              <a:t>public void method1() {} </a:t>
            </a:r>
          </a:p>
          <a:p>
            <a:pPr indent="-171450" lvl="0" marL="171450" marR="0" rtl="0" algn="l">
              <a:lnSpc>
                <a:spcPct val="125000"/>
              </a:lnSpc>
              <a:spcBef>
                <a:spcPts val="240"/>
              </a:spcBef>
              <a:spcAft>
                <a:spcPts val="0"/>
              </a:spcAft>
              <a:buClr>
                <a:srgbClr val="92D050"/>
              </a:buClr>
              <a:buSzPct val="100000"/>
              <a:buFont typeface="Noto Sans Symbols"/>
              <a:buChar char="➢"/>
            </a:pPr>
            <a:r>
              <a:rPr b="1" i="0" lang="en-US" sz="1200" u="none">
                <a:solidFill>
                  <a:srgbClr val="003366"/>
                </a:solidFill>
                <a:latin typeface="Verdana"/>
                <a:ea typeface="Verdana"/>
                <a:cs typeface="Verdana"/>
                <a:sym typeface="Verdana"/>
              </a:rPr>
              <a:t> </a:t>
            </a:r>
            <a:r>
              <a:rPr b="1" i="0" lang="en-US" sz="1200" u="none">
                <a:solidFill>
                  <a:schemeClr val="dk1"/>
                </a:solidFill>
                <a:latin typeface="Verdana"/>
                <a:ea typeface="Verdana"/>
                <a:cs typeface="Verdana"/>
                <a:sym typeface="Verdana"/>
              </a:rPr>
              <a:t>Soft dependencies</a:t>
            </a:r>
            <a:r>
              <a:rPr b="0" i="0" lang="en-US" sz="1200" u="none">
                <a:solidFill>
                  <a:schemeClr val="dk1"/>
                </a:solidFill>
                <a:latin typeface="Verdana"/>
                <a:ea typeface="Verdana"/>
                <a:cs typeface="Verdana"/>
                <a:sym typeface="Verdana"/>
              </a:rPr>
              <a:t>. You will always be run after the methods you depend on, even if some of them have failed. This is useful when you just want to make sure that your test methods are run in a certain order but their success doesn't really depend on the success of others. A soft dependency is obtained by adding "alwaysRun=true" in your @Test annotation.</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304800" y="-106361"/>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 </a:t>
            </a:r>
            <a:r>
              <a:rPr b="0" i="0" lang="en-US" sz="4000" u="none" cap="none" strike="noStrike">
                <a:solidFill>
                  <a:schemeClr val="dk1"/>
                </a:solidFill>
                <a:latin typeface="Arial"/>
                <a:ea typeface="Arial"/>
                <a:cs typeface="Arial"/>
                <a:sym typeface="Arial"/>
              </a:rPr>
              <a:t>Class level annotations</a:t>
            </a:r>
          </a:p>
        </p:txBody>
      </p:sp>
      <p:sp>
        <p:nvSpPr>
          <p:cNvPr id="336" name="Shape 336"/>
          <p:cNvSpPr txBox="1"/>
          <p:nvPr/>
        </p:nvSpPr>
        <p:spPr>
          <a:xfrm>
            <a:off x="1055687" y="1268412"/>
            <a:ext cx="7488236" cy="5480049"/>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00000"/>
              <a:buFont typeface="Noto Sans Symbols"/>
              <a:buChar char="➢"/>
            </a:pPr>
            <a:r>
              <a:rPr b="0" i="0" lang="en-US" sz="1300" u="none">
                <a:solidFill>
                  <a:schemeClr val="dk1"/>
                </a:solidFill>
                <a:latin typeface="Verdana"/>
                <a:ea typeface="Verdana"/>
                <a:cs typeface="Verdana"/>
                <a:sym typeface="Verdana"/>
              </a:rPr>
              <a:t>The @Test annotation can be put on a class instead of a test method</a:t>
            </a:r>
          </a:p>
          <a:p>
            <a:pPr indent="0" lvl="2" marL="914400" marR="0" rtl="0" algn="l">
              <a:lnSpc>
                <a:spcPct val="125000"/>
              </a:lnSpc>
              <a:spcBef>
                <a:spcPts val="240"/>
              </a:spcBef>
              <a:spcAft>
                <a:spcPts val="0"/>
              </a:spcAft>
              <a:buClr>
                <a:srgbClr val="003366"/>
              </a:buClr>
              <a:buSzPct val="25000"/>
              <a:buFont typeface="Courier New"/>
              <a:buNone/>
            </a:pPr>
            <a:r>
              <a:rPr b="1" i="0" lang="en-US" sz="1200" u="none" cap="none" strike="noStrike">
                <a:solidFill>
                  <a:srgbClr val="003366"/>
                </a:solidFill>
                <a:latin typeface="Courier New"/>
                <a:ea typeface="Courier New"/>
                <a:cs typeface="Courier New"/>
                <a:sym typeface="Courier New"/>
              </a:rPr>
              <a:t>@Test</a:t>
            </a:r>
            <a:br>
              <a:rPr b="1" i="0" lang="en-US" sz="1200" u="none" cap="none" strike="noStrike">
                <a:solidFill>
                  <a:srgbClr val="003366"/>
                </a:solidFill>
                <a:latin typeface="Courier New"/>
                <a:ea typeface="Courier New"/>
                <a:cs typeface="Courier New"/>
                <a:sym typeface="Courier New"/>
              </a:rPr>
            </a:br>
            <a:r>
              <a:rPr b="1" i="0" lang="en-US" sz="1200" u="none" cap="none" strike="noStrike">
                <a:solidFill>
                  <a:srgbClr val="003366"/>
                </a:solidFill>
                <a:latin typeface="Courier New"/>
                <a:ea typeface="Courier New"/>
                <a:cs typeface="Courier New"/>
                <a:sym typeface="Courier New"/>
              </a:rPr>
              <a:t>public class Test1 {</a:t>
            </a:r>
            <a:br>
              <a:rPr b="1" i="0" lang="en-US" sz="1200" u="none" cap="none" strike="noStrike">
                <a:solidFill>
                  <a:srgbClr val="003366"/>
                </a:solidFill>
                <a:latin typeface="Courier New"/>
                <a:ea typeface="Courier New"/>
                <a:cs typeface="Courier New"/>
                <a:sym typeface="Courier New"/>
              </a:rPr>
            </a:br>
            <a:r>
              <a:rPr b="1" i="0" lang="en-US" sz="1200" u="none" cap="none" strike="noStrike">
                <a:solidFill>
                  <a:srgbClr val="003366"/>
                </a:solidFill>
                <a:latin typeface="Courier New"/>
                <a:ea typeface="Courier New"/>
                <a:cs typeface="Courier New"/>
                <a:sym typeface="Courier New"/>
              </a:rPr>
              <a:t>  public void test1() {</a:t>
            </a:r>
            <a:br>
              <a:rPr b="1" i="0" lang="en-US" sz="1200" u="none" cap="none" strike="noStrike">
                <a:solidFill>
                  <a:srgbClr val="003366"/>
                </a:solidFill>
                <a:latin typeface="Courier New"/>
                <a:ea typeface="Courier New"/>
                <a:cs typeface="Courier New"/>
                <a:sym typeface="Courier New"/>
              </a:rPr>
            </a:br>
            <a:r>
              <a:rPr b="1" i="0" lang="en-US" sz="1200" u="none" cap="none" strike="noStrike">
                <a:solidFill>
                  <a:srgbClr val="003366"/>
                </a:solidFill>
                <a:latin typeface="Courier New"/>
                <a:ea typeface="Courier New"/>
                <a:cs typeface="Courier New"/>
                <a:sym typeface="Courier New"/>
              </a:rPr>
              <a:t>  }</a:t>
            </a:r>
            <a:br>
              <a:rPr b="1" i="0" lang="en-US" sz="1200" u="none" cap="none" strike="noStrike">
                <a:solidFill>
                  <a:srgbClr val="003366"/>
                </a:solidFill>
                <a:latin typeface="Courier New"/>
                <a:ea typeface="Courier New"/>
                <a:cs typeface="Courier New"/>
                <a:sym typeface="Courier New"/>
              </a:rPr>
            </a:br>
            <a:br>
              <a:rPr b="1" i="0" lang="en-US" sz="1200" u="none" cap="none" strike="noStrike">
                <a:solidFill>
                  <a:srgbClr val="003366"/>
                </a:solidFill>
                <a:latin typeface="Courier New"/>
                <a:ea typeface="Courier New"/>
                <a:cs typeface="Courier New"/>
                <a:sym typeface="Courier New"/>
              </a:rPr>
            </a:br>
            <a:r>
              <a:rPr b="1" i="0" lang="en-US" sz="1200" u="none" cap="none" strike="noStrike">
                <a:solidFill>
                  <a:srgbClr val="003366"/>
                </a:solidFill>
                <a:latin typeface="Courier New"/>
                <a:ea typeface="Courier New"/>
                <a:cs typeface="Courier New"/>
                <a:sym typeface="Courier New"/>
              </a:rPr>
              <a:t>  public void test2() {</a:t>
            </a:r>
            <a:br>
              <a:rPr b="1" i="0" lang="en-US" sz="1200" u="none" cap="none" strike="noStrike">
                <a:solidFill>
                  <a:srgbClr val="003366"/>
                </a:solidFill>
                <a:latin typeface="Courier New"/>
                <a:ea typeface="Courier New"/>
                <a:cs typeface="Courier New"/>
                <a:sym typeface="Courier New"/>
              </a:rPr>
            </a:br>
            <a:r>
              <a:rPr b="1" i="0" lang="en-US" sz="1200" u="none" cap="none" strike="noStrike">
                <a:solidFill>
                  <a:srgbClr val="003366"/>
                </a:solidFill>
                <a:latin typeface="Courier New"/>
                <a:ea typeface="Courier New"/>
                <a:cs typeface="Courier New"/>
                <a:sym typeface="Courier New"/>
              </a:rPr>
              <a:t>  }</a:t>
            </a:r>
            <a:br>
              <a:rPr b="1" i="0" lang="en-US" sz="1200" u="none" cap="none" strike="noStrike">
                <a:solidFill>
                  <a:srgbClr val="003366"/>
                </a:solidFill>
                <a:latin typeface="Courier New"/>
                <a:ea typeface="Courier New"/>
                <a:cs typeface="Courier New"/>
                <a:sym typeface="Courier New"/>
              </a:rPr>
            </a:br>
            <a:r>
              <a:rPr b="1" i="0" lang="en-US" sz="1200" u="none" cap="none" strike="noStrike">
                <a:solidFill>
                  <a:srgbClr val="003366"/>
                </a:solidFill>
                <a:latin typeface="Courier New"/>
                <a:ea typeface="Courier New"/>
                <a:cs typeface="Courier New"/>
                <a:sym typeface="Courier New"/>
              </a:rPr>
              <a:t>} </a:t>
            </a:r>
          </a:p>
          <a:p>
            <a:pPr indent="0" lvl="0" marL="0" marR="0" rtl="0" algn="l">
              <a:lnSpc>
                <a:spcPct val="125000"/>
              </a:lnSpc>
              <a:spcBef>
                <a:spcPts val="260"/>
              </a:spcBef>
              <a:spcAft>
                <a:spcPts val="0"/>
              </a:spcAft>
              <a:buClr>
                <a:schemeClr val="dk1"/>
              </a:buClr>
              <a:buSzPct val="25000"/>
              <a:buFont typeface="Verdana"/>
              <a:buNone/>
            </a:pPr>
            <a:r>
              <a:rPr b="0" i="0" lang="en-US" sz="1300" u="none">
                <a:solidFill>
                  <a:schemeClr val="dk1"/>
                </a:solidFill>
                <a:latin typeface="Verdana"/>
                <a:ea typeface="Verdana"/>
                <a:cs typeface="Verdana"/>
                <a:sym typeface="Verdana"/>
              </a:rPr>
              <a:t>The effect of a class level @Test annotation is to make all the public methods of this class to become test methods even if they are not annotated. You can still repeat the @Test annotation on a method if you want to add certain attributes, for example, making test2() belongs to the group "g1" :</a:t>
            </a:r>
          </a:p>
          <a:p>
            <a:pPr indent="0" lvl="2" marL="914400" marR="0" rtl="0" algn="l">
              <a:lnSpc>
                <a:spcPct val="125000"/>
              </a:lnSpc>
              <a:spcBef>
                <a:spcPts val="240"/>
              </a:spcBef>
              <a:spcAft>
                <a:spcPts val="0"/>
              </a:spcAft>
              <a:buClr>
                <a:srgbClr val="003366"/>
              </a:buClr>
              <a:buSzPct val="25000"/>
              <a:buFont typeface="Courier New"/>
              <a:buNone/>
            </a:pPr>
            <a:r>
              <a:rPr b="1" i="0" lang="en-US" sz="1200" u="none" cap="none" strike="noStrike">
                <a:solidFill>
                  <a:srgbClr val="003366"/>
                </a:solidFill>
                <a:latin typeface="Courier New"/>
                <a:ea typeface="Courier New"/>
                <a:cs typeface="Courier New"/>
                <a:sym typeface="Courier New"/>
              </a:rPr>
              <a:t>@Test</a:t>
            </a:r>
            <a:br>
              <a:rPr b="1" i="0" lang="en-US" sz="1200" u="none" cap="none" strike="noStrike">
                <a:solidFill>
                  <a:srgbClr val="003366"/>
                </a:solidFill>
                <a:latin typeface="Courier New"/>
                <a:ea typeface="Courier New"/>
                <a:cs typeface="Courier New"/>
                <a:sym typeface="Courier New"/>
              </a:rPr>
            </a:br>
            <a:r>
              <a:rPr b="1" i="0" lang="en-US" sz="1200" u="none" cap="none" strike="noStrike">
                <a:solidFill>
                  <a:srgbClr val="003366"/>
                </a:solidFill>
                <a:latin typeface="Courier New"/>
                <a:ea typeface="Courier New"/>
                <a:cs typeface="Courier New"/>
                <a:sym typeface="Courier New"/>
              </a:rPr>
              <a:t>public class Test1 {</a:t>
            </a:r>
            <a:br>
              <a:rPr b="1" i="0" lang="en-US" sz="1200" u="none" cap="none" strike="noStrike">
                <a:solidFill>
                  <a:srgbClr val="003366"/>
                </a:solidFill>
                <a:latin typeface="Courier New"/>
                <a:ea typeface="Courier New"/>
                <a:cs typeface="Courier New"/>
                <a:sym typeface="Courier New"/>
              </a:rPr>
            </a:br>
            <a:r>
              <a:rPr b="1" i="0" lang="en-US" sz="1200" u="none" cap="none" strike="noStrike">
                <a:solidFill>
                  <a:srgbClr val="003366"/>
                </a:solidFill>
                <a:latin typeface="Courier New"/>
                <a:ea typeface="Courier New"/>
                <a:cs typeface="Courier New"/>
                <a:sym typeface="Courier New"/>
              </a:rPr>
              <a:t>  public void test1() {</a:t>
            </a:r>
            <a:br>
              <a:rPr b="1" i="0" lang="en-US" sz="1200" u="none" cap="none" strike="noStrike">
                <a:solidFill>
                  <a:srgbClr val="003366"/>
                </a:solidFill>
                <a:latin typeface="Courier New"/>
                <a:ea typeface="Courier New"/>
                <a:cs typeface="Courier New"/>
                <a:sym typeface="Courier New"/>
              </a:rPr>
            </a:br>
            <a:r>
              <a:rPr b="1" i="0" lang="en-US" sz="1200" u="none" cap="none" strike="noStrike">
                <a:solidFill>
                  <a:srgbClr val="003366"/>
                </a:solidFill>
                <a:latin typeface="Courier New"/>
                <a:ea typeface="Courier New"/>
                <a:cs typeface="Courier New"/>
                <a:sym typeface="Courier New"/>
              </a:rPr>
              <a:t>  }</a:t>
            </a:r>
            <a:br>
              <a:rPr b="1" i="0" lang="en-US" sz="1200" u="none" cap="none" strike="noStrike">
                <a:solidFill>
                  <a:srgbClr val="003366"/>
                </a:solidFill>
                <a:latin typeface="Courier New"/>
                <a:ea typeface="Courier New"/>
                <a:cs typeface="Courier New"/>
                <a:sym typeface="Courier New"/>
              </a:rPr>
            </a:br>
            <a:br>
              <a:rPr b="1" i="0" lang="en-US" sz="1200" u="none" cap="none" strike="noStrike">
                <a:solidFill>
                  <a:srgbClr val="003366"/>
                </a:solidFill>
                <a:latin typeface="Courier New"/>
                <a:ea typeface="Courier New"/>
                <a:cs typeface="Courier New"/>
                <a:sym typeface="Courier New"/>
              </a:rPr>
            </a:br>
            <a:r>
              <a:rPr b="1" i="0" lang="en-US" sz="1200" u="none" cap="none" strike="noStrike">
                <a:solidFill>
                  <a:srgbClr val="003366"/>
                </a:solidFill>
                <a:latin typeface="Courier New"/>
                <a:ea typeface="Courier New"/>
                <a:cs typeface="Courier New"/>
                <a:sym typeface="Courier New"/>
              </a:rPr>
              <a:t>  @Test(groups = "g1")</a:t>
            </a:r>
            <a:br>
              <a:rPr b="1" i="0" lang="en-US" sz="1200" u="none" cap="none" strike="noStrike">
                <a:solidFill>
                  <a:srgbClr val="003366"/>
                </a:solidFill>
                <a:latin typeface="Courier New"/>
                <a:ea typeface="Courier New"/>
                <a:cs typeface="Courier New"/>
                <a:sym typeface="Courier New"/>
              </a:rPr>
            </a:br>
            <a:r>
              <a:rPr b="1" i="0" lang="en-US" sz="1200" u="none" cap="none" strike="noStrike">
                <a:solidFill>
                  <a:srgbClr val="003366"/>
                </a:solidFill>
                <a:latin typeface="Courier New"/>
                <a:ea typeface="Courier New"/>
                <a:cs typeface="Courier New"/>
                <a:sym typeface="Courier New"/>
              </a:rPr>
              <a:t>  public void test2() {</a:t>
            </a:r>
            <a:br>
              <a:rPr b="1" i="0" lang="en-US" sz="1200" u="none" cap="none" strike="noStrike">
                <a:solidFill>
                  <a:srgbClr val="003366"/>
                </a:solidFill>
                <a:latin typeface="Courier New"/>
                <a:ea typeface="Courier New"/>
                <a:cs typeface="Courier New"/>
                <a:sym typeface="Courier New"/>
              </a:rPr>
            </a:br>
            <a:r>
              <a:rPr b="1" i="0" lang="en-US" sz="1200" u="none" cap="none" strike="noStrike">
                <a:solidFill>
                  <a:srgbClr val="003366"/>
                </a:solidFill>
                <a:latin typeface="Courier New"/>
                <a:ea typeface="Courier New"/>
                <a:cs typeface="Courier New"/>
                <a:sym typeface="Courier New"/>
              </a:rPr>
              <a:t>  }</a:t>
            </a:r>
            <a:br>
              <a:rPr b="1" i="0" lang="en-US" sz="1200" u="none" cap="none" strike="noStrike">
                <a:solidFill>
                  <a:srgbClr val="003366"/>
                </a:solidFill>
                <a:latin typeface="Courier New"/>
                <a:ea typeface="Courier New"/>
                <a:cs typeface="Courier New"/>
                <a:sym typeface="Courier New"/>
              </a:rPr>
            </a:br>
            <a:r>
              <a:rPr b="1" i="0" lang="en-US" sz="1200" u="none" cap="none" strike="noStrike">
                <a:solidFill>
                  <a:srgbClr val="003366"/>
                </a:solidFill>
                <a:latin typeface="Courier New"/>
                <a:ea typeface="Courier New"/>
                <a:cs typeface="Courier New"/>
                <a:sym typeface="Courier New"/>
              </a:rPr>
              <a:t>}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249237" y="115886"/>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000" u="none" cap="none" strike="noStrike">
                <a:solidFill>
                  <a:schemeClr val="dk1"/>
                </a:solidFill>
                <a:latin typeface="Arial"/>
                <a:ea typeface="Arial"/>
                <a:cs typeface="Arial"/>
                <a:sym typeface="Arial"/>
              </a:rPr>
              <a:t>Running TestNG from the command line</a:t>
            </a:r>
          </a:p>
        </p:txBody>
      </p:sp>
      <p:sp>
        <p:nvSpPr>
          <p:cNvPr id="342" name="Shape 342"/>
          <p:cNvSpPr txBox="1"/>
          <p:nvPr/>
        </p:nvSpPr>
        <p:spPr>
          <a:xfrm>
            <a:off x="1055687" y="1268412"/>
            <a:ext cx="7488236" cy="4656137"/>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Having TestNG in the CLASSPATH you can simple invoke TestNG as follows:</a:t>
            </a:r>
          </a:p>
          <a:p>
            <a:pPr indent="0" lvl="0" marL="0" marR="0" rtl="0" algn="l">
              <a:lnSpc>
                <a:spcPct val="125000"/>
              </a:lnSpc>
              <a:spcBef>
                <a:spcPts val="280"/>
              </a:spcBef>
              <a:spcAft>
                <a:spcPts val="0"/>
              </a:spcAft>
              <a:buClr>
                <a:srgbClr val="003366"/>
              </a:buClr>
              <a:buSzPct val="25000"/>
              <a:buFont typeface="Verdana"/>
              <a:buNone/>
            </a:pPr>
            <a:r>
              <a:rPr b="1" i="0" lang="en-US" sz="1400" u="none">
                <a:solidFill>
                  <a:srgbClr val="003366"/>
                </a:solidFill>
                <a:latin typeface="Verdana"/>
                <a:ea typeface="Verdana"/>
                <a:cs typeface="Verdana"/>
                <a:sym typeface="Verdana"/>
              </a:rPr>
              <a:t>	</a:t>
            </a:r>
            <a:r>
              <a:rPr b="1" i="0" lang="en-US" sz="1400" u="none">
                <a:solidFill>
                  <a:schemeClr val="dk1"/>
                </a:solidFill>
                <a:latin typeface="Courier New"/>
                <a:ea typeface="Courier New"/>
                <a:cs typeface="Courier New"/>
                <a:sym typeface="Courier New"/>
              </a:rPr>
              <a:t>java org.testng.TestNG testng1.xml [testng2.xml testng3.xml ...]</a:t>
            </a:r>
          </a:p>
          <a:p>
            <a:pPr indent="0" lvl="0" marL="0" marR="0" rtl="0" algn="l">
              <a:lnSpc>
                <a:spcPct val="125000"/>
              </a:lnSpc>
              <a:spcBef>
                <a:spcPts val="280"/>
              </a:spcBef>
              <a:spcAft>
                <a:spcPts val="0"/>
              </a:spcAft>
              <a:buClr>
                <a:schemeClr val="dk1"/>
              </a:buClr>
              <a:buSzPct val="25000"/>
              <a:buFont typeface="Verdana"/>
              <a:buNone/>
            </a:pPr>
            <a:r>
              <a:rPr b="0" i="0" lang="en-US" sz="1400" u="none">
                <a:solidFill>
                  <a:schemeClr val="dk1"/>
                </a:solidFill>
                <a:latin typeface="Verdana"/>
                <a:ea typeface="Verdana"/>
                <a:cs typeface="Verdana"/>
                <a:sym typeface="Verdana"/>
              </a:rPr>
              <a:t>You need to specify at least one XML file describing the TestNG suite you are trying to run.</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You can also put the command line switches in a text file, say c:\command.txt, and tell TestNG to use that file to retrieve its parameters: </a:t>
            </a:r>
          </a:p>
          <a:p>
            <a:pPr indent="0" lvl="2" marL="914400" marR="0" rtl="0" algn="l">
              <a:lnSpc>
                <a:spcPct val="125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C:&gt; more c:\command.txt </a:t>
            </a:r>
          </a:p>
          <a:p>
            <a:pPr indent="0" lvl="2" marL="914400" marR="0" rtl="0" algn="l">
              <a:lnSpc>
                <a:spcPct val="125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-d test-output testng.xml </a:t>
            </a:r>
          </a:p>
          <a:p>
            <a:pPr indent="0" lvl="2" marL="914400" marR="0" rtl="0" algn="l">
              <a:lnSpc>
                <a:spcPct val="125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C:&gt; java org.testng.TestNG @c:\command.txt  </a:t>
            </a:r>
          </a:p>
          <a:p>
            <a:pPr indent="0" lvl="0" marL="0" marR="0" rtl="0" algn="l">
              <a:lnSpc>
                <a:spcPct val="125000"/>
              </a:lnSpc>
              <a:spcBef>
                <a:spcPts val="320"/>
              </a:spcBef>
              <a:spcAft>
                <a:spcPts val="0"/>
              </a:spcAft>
              <a:buClr>
                <a:srgbClr val="92D050"/>
              </a:buClr>
              <a:buSzPct val="100000"/>
              <a:buFont typeface="Noto Sans Symbols"/>
              <a:buChar char="➢"/>
            </a:pPr>
            <a:r>
              <a:rPr b="1" i="0" lang="en-US" sz="1600" u="none">
                <a:solidFill>
                  <a:srgbClr val="003366"/>
                </a:solidFill>
                <a:latin typeface="Verdana"/>
                <a:ea typeface="Verdana"/>
                <a:cs typeface="Verdana"/>
                <a:sym typeface="Verdana"/>
              </a:rPr>
              <a:t> </a:t>
            </a:r>
            <a:r>
              <a:rPr b="0" i="0" lang="en-US" sz="1400" u="none">
                <a:solidFill>
                  <a:schemeClr val="dk1"/>
                </a:solidFill>
                <a:latin typeface="Verdana"/>
                <a:ea typeface="Verdana"/>
                <a:cs typeface="Verdana"/>
                <a:sym typeface="Verdana"/>
              </a:rPr>
              <a:t>Additionally, TestNG can be passed properties on the command line of the Java Virtual Machine, for example </a:t>
            </a:r>
          </a:p>
          <a:p>
            <a:pPr indent="0" lvl="0" marL="0" marR="0" rtl="0" algn="l">
              <a:lnSpc>
                <a:spcPct val="125000"/>
              </a:lnSpc>
              <a:spcBef>
                <a:spcPts val="240"/>
              </a:spcBef>
              <a:spcAft>
                <a:spcPts val="0"/>
              </a:spcAft>
              <a:buClr>
                <a:schemeClr val="dk1"/>
              </a:buClr>
              <a:buSzPct val="25000"/>
              <a:buFont typeface="Courier New"/>
              <a:buNone/>
            </a:pPr>
            <a:r>
              <a:rPr b="1" i="0" lang="en-US" sz="1200" u="none">
                <a:solidFill>
                  <a:schemeClr val="dk1"/>
                </a:solidFill>
                <a:latin typeface="Courier New"/>
                <a:ea typeface="Courier New"/>
                <a:cs typeface="Courier New"/>
                <a:sym typeface="Courier New"/>
              </a:rPr>
              <a:t>java -Dtestng.test.classpath="c:/build;c:/java/classes;" org.testng.TestNG testng.xml</a:t>
            </a:r>
            <a:r>
              <a:rPr b="1" i="0" lang="en-US" sz="1200" u="none">
                <a:solidFill>
                  <a:srgbClr val="003366"/>
                </a:solidFill>
                <a:latin typeface="Courier New"/>
                <a:ea typeface="Courier New"/>
                <a:cs typeface="Courier New"/>
                <a:sym typeface="Courier New"/>
              </a:rPr>
              <a:t> </a:t>
            </a:r>
          </a:p>
          <a:p>
            <a:pPr indent="0" lvl="0" marL="0" marR="0" rtl="0" algn="l">
              <a:lnSpc>
                <a:spcPct val="125000"/>
              </a:lnSpc>
              <a:spcBef>
                <a:spcPts val="280"/>
              </a:spcBef>
              <a:spcAft>
                <a:spcPts val="0"/>
              </a:spcAft>
              <a:buClr>
                <a:schemeClr val="dk1"/>
              </a:buClr>
              <a:buSzPct val="25000"/>
              <a:buFont typeface="Verdana"/>
              <a:buNone/>
            </a:pPr>
            <a:r>
              <a:rPr b="1" i="0" lang="en-US" sz="1400" u="none">
                <a:solidFill>
                  <a:schemeClr val="dk1"/>
                </a:solidFill>
                <a:latin typeface="Verdana"/>
                <a:ea typeface="Verdana"/>
                <a:cs typeface="Verdana"/>
                <a:sym typeface="Verdana"/>
              </a:rPr>
              <a:t>testng.test.classpath</a:t>
            </a:r>
            <a:r>
              <a:rPr b="0" i="0" lang="en-US" sz="1400" u="none">
                <a:solidFill>
                  <a:schemeClr val="dk1"/>
                </a:solidFill>
                <a:latin typeface="Verdana"/>
                <a:ea typeface="Verdana"/>
                <a:cs typeface="Verdana"/>
                <a:sym typeface="Verdana"/>
              </a:rPr>
              <a:t>: If this property is set, TestNG will use it to look for your test classes instead of the class path.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249237" y="115886"/>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000" u="none" cap="none" strike="noStrike">
                <a:solidFill>
                  <a:schemeClr val="dk1"/>
                </a:solidFill>
                <a:latin typeface="Arial"/>
                <a:ea typeface="Arial"/>
                <a:cs typeface="Arial"/>
                <a:sym typeface="Arial"/>
              </a:rPr>
              <a:t>Running TestNG from the command line (cont.)</a:t>
            </a:r>
          </a:p>
        </p:txBody>
      </p:sp>
      <p:sp>
        <p:nvSpPr>
          <p:cNvPr id="348" name="Shape 348"/>
          <p:cNvSpPr txBox="1"/>
          <p:nvPr/>
        </p:nvSpPr>
        <p:spPr>
          <a:xfrm>
            <a:off x="757237" y="1196975"/>
            <a:ext cx="7789861" cy="5260974"/>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Command line parameters: See </a:t>
            </a:r>
            <a:r>
              <a:rPr b="0" i="0" lang="en-US" sz="1400" u="sng">
                <a:solidFill>
                  <a:schemeClr val="hlink"/>
                </a:solidFill>
                <a:latin typeface="Verdana"/>
                <a:ea typeface="Verdana"/>
                <a:cs typeface="Verdana"/>
                <a:sym typeface="Verdana"/>
                <a:hlinkClick r:id="rId3"/>
              </a:rPr>
              <a:t>http://testng.org/doc/documentation-main.html#running-testng</a:t>
            </a:r>
            <a:r>
              <a:rPr b="0" i="0" lang="en-US" sz="1400" u="none">
                <a:solidFill>
                  <a:schemeClr val="dk1"/>
                </a:solidFill>
                <a:latin typeface="Verdana"/>
                <a:ea typeface="Verdana"/>
                <a:cs typeface="Verdana"/>
                <a:sym typeface="Verdana"/>
              </a:rPr>
              <a:t> for a complete list of command-line switches.</a:t>
            </a:r>
          </a:p>
          <a:p>
            <a:pPr indent="-171450" lvl="1" marL="628650" marR="0" rtl="0" algn="l">
              <a:lnSpc>
                <a:spcPct val="125000"/>
              </a:lnSpc>
              <a:spcBef>
                <a:spcPts val="240"/>
              </a:spcBef>
              <a:spcAft>
                <a:spcPts val="0"/>
              </a:spcAft>
              <a:buClr>
                <a:srgbClr val="92D050"/>
              </a:buClr>
              <a:buSzPct val="100000"/>
              <a:buFont typeface="Noto Sans Symbols"/>
              <a:buChar char="▪"/>
            </a:pPr>
            <a:r>
              <a:rPr b="1" i="0" lang="en-US" sz="1200" u="none" cap="none" strike="noStrike">
                <a:solidFill>
                  <a:srgbClr val="003366"/>
                </a:solidFill>
                <a:latin typeface="Verdana"/>
                <a:ea typeface="Verdana"/>
                <a:cs typeface="Verdana"/>
                <a:sym typeface="Verdana"/>
              </a:rPr>
              <a:t> </a:t>
            </a:r>
            <a:r>
              <a:rPr b="1" i="0" lang="en-US" sz="1100" u="none" cap="none" strike="noStrike">
                <a:solidFill>
                  <a:schemeClr val="dk1"/>
                </a:solidFill>
                <a:latin typeface="Verdana"/>
                <a:ea typeface="Verdana"/>
                <a:cs typeface="Verdana"/>
                <a:sym typeface="Verdana"/>
              </a:rPr>
              <a:t>-d&lt;a directory&gt;: </a:t>
            </a:r>
            <a:r>
              <a:rPr b="0" i="0" lang="en-US" sz="1100" u="none" cap="none" strike="noStrike">
                <a:solidFill>
                  <a:schemeClr val="dk1"/>
                </a:solidFill>
                <a:latin typeface="Verdana"/>
                <a:ea typeface="Verdana"/>
                <a:cs typeface="Verdana"/>
                <a:sym typeface="Verdana"/>
              </a:rPr>
              <a:t>The directory where the reports will be generated (defaults to test-output). </a:t>
            </a:r>
          </a:p>
          <a:p>
            <a:pPr indent="-171450" lvl="1" marL="628650" marR="0" rtl="0" algn="l">
              <a:lnSpc>
                <a:spcPct val="125000"/>
              </a:lnSpc>
              <a:spcBef>
                <a:spcPts val="220"/>
              </a:spcBef>
              <a:spcAft>
                <a:spcPts val="0"/>
              </a:spcAft>
              <a:buClr>
                <a:srgbClr val="92D050"/>
              </a:buClr>
              <a:buSzPct val="100000"/>
              <a:buFont typeface="Noto Sans Symbols"/>
              <a:buChar char="▪"/>
            </a:pPr>
            <a:r>
              <a:rPr b="1" i="0" lang="en-US" sz="1100" u="none" cap="none" strike="noStrike">
                <a:solidFill>
                  <a:schemeClr val="dk1"/>
                </a:solidFill>
                <a:latin typeface="Verdana"/>
                <a:ea typeface="Verdana"/>
                <a:cs typeface="Verdana"/>
                <a:sym typeface="Verdana"/>
              </a:rPr>
              <a:t> -excludegroups&lt;a comma-separated list of groups&gt;: </a:t>
            </a:r>
            <a:r>
              <a:rPr b="0" i="0" lang="en-US" sz="1100" u="none" cap="none" strike="noStrike">
                <a:solidFill>
                  <a:schemeClr val="dk1"/>
                </a:solidFill>
                <a:latin typeface="Verdana"/>
                <a:ea typeface="Verdana"/>
                <a:cs typeface="Verdana"/>
                <a:sym typeface="Verdana"/>
              </a:rPr>
              <a:t>The list of groups you want to be excluded from this run.</a:t>
            </a:r>
          </a:p>
          <a:p>
            <a:pPr indent="-171450" lvl="1" marL="628650" marR="0" rtl="0" algn="l">
              <a:lnSpc>
                <a:spcPct val="125000"/>
              </a:lnSpc>
              <a:spcBef>
                <a:spcPts val="220"/>
              </a:spcBef>
              <a:spcAft>
                <a:spcPts val="0"/>
              </a:spcAft>
              <a:buClr>
                <a:srgbClr val="92D050"/>
              </a:buClr>
              <a:buSzPct val="100000"/>
              <a:buFont typeface="Noto Sans Symbols"/>
              <a:buChar char="▪"/>
            </a:pPr>
            <a:r>
              <a:rPr b="0" i="0" lang="en-US" sz="1100" u="none" cap="none" strike="noStrike">
                <a:solidFill>
                  <a:schemeClr val="dk1"/>
                </a:solidFill>
                <a:latin typeface="Verdana"/>
                <a:ea typeface="Verdana"/>
                <a:cs typeface="Verdana"/>
                <a:sym typeface="Verdana"/>
              </a:rPr>
              <a:t> </a:t>
            </a:r>
            <a:r>
              <a:rPr b="1" i="0" lang="en-US" sz="1100" u="none" cap="none" strike="noStrike">
                <a:solidFill>
                  <a:schemeClr val="dk1"/>
                </a:solidFill>
                <a:latin typeface="Verdana"/>
                <a:ea typeface="Verdana"/>
                <a:cs typeface="Verdana"/>
                <a:sym typeface="Verdana"/>
              </a:rPr>
              <a:t>-groups&lt;a comma-separated list of groups&gt;</a:t>
            </a:r>
            <a:r>
              <a:rPr b="0" i="0" lang="en-US" sz="1100" u="none" cap="none" strike="noStrike">
                <a:solidFill>
                  <a:schemeClr val="dk1"/>
                </a:solidFill>
                <a:latin typeface="Verdana"/>
                <a:ea typeface="Verdana"/>
                <a:cs typeface="Verdana"/>
                <a:sym typeface="Verdana"/>
              </a:rPr>
              <a:t>: The list of groups you want to run (e.g. "windows,linux,regression"). </a:t>
            </a:r>
          </a:p>
          <a:p>
            <a:pPr indent="-171450" lvl="1" marL="628650" marR="0" rtl="0" algn="l">
              <a:lnSpc>
                <a:spcPct val="125000"/>
              </a:lnSpc>
              <a:spcBef>
                <a:spcPts val="220"/>
              </a:spcBef>
              <a:spcAft>
                <a:spcPts val="0"/>
              </a:spcAft>
              <a:buClr>
                <a:srgbClr val="92D050"/>
              </a:buClr>
              <a:buSzPct val="100000"/>
              <a:buFont typeface="Noto Sans Symbols"/>
              <a:buChar char="▪"/>
            </a:pPr>
            <a:r>
              <a:rPr b="1" i="0" lang="en-US" sz="1100" u="none" cap="none" strike="noStrike">
                <a:solidFill>
                  <a:schemeClr val="dk1"/>
                </a:solidFill>
                <a:latin typeface="Verdana"/>
                <a:ea typeface="Verdana"/>
                <a:cs typeface="Verdana"/>
                <a:sym typeface="Verdana"/>
              </a:rPr>
              <a:t> -parallel&lt;methods|tests&gt;: </a:t>
            </a:r>
            <a:r>
              <a:rPr b="0" i="0" lang="en-US" sz="1100" u="none" cap="none" strike="noStrike">
                <a:solidFill>
                  <a:schemeClr val="dk1"/>
                </a:solidFill>
                <a:latin typeface="Verdana"/>
                <a:ea typeface="Verdana"/>
                <a:cs typeface="Verdana"/>
                <a:sym typeface="Verdana"/>
              </a:rPr>
              <a:t>If specified, sets the default mechanism used to determine how to use parallel threads when running tests. If not set, default mechanism is not to use parallel threads at all. This can be overridden in the suite definition.</a:t>
            </a:r>
          </a:p>
          <a:p>
            <a:pPr indent="-171450" lvl="1" marL="628650" marR="0" rtl="0" algn="l">
              <a:lnSpc>
                <a:spcPct val="125000"/>
              </a:lnSpc>
              <a:spcBef>
                <a:spcPts val="220"/>
              </a:spcBef>
              <a:spcAft>
                <a:spcPts val="0"/>
              </a:spcAft>
              <a:buClr>
                <a:srgbClr val="92D050"/>
              </a:buClr>
              <a:buSzPct val="100000"/>
              <a:buFont typeface="Noto Sans Symbols"/>
              <a:buChar char="▪"/>
            </a:pPr>
            <a:r>
              <a:rPr b="1" i="0" lang="en-US" sz="1100" u="none" cap="none" strike="noStrike">
                <a:solidFill>
                  <a:schemeClr val="dk1"/>
                </a:solidFill>
                <a:latin typeface="Verdana"/>
                <a:ea typeface="Verdana"/>
                <a:cs typeface="Verdana"/>
                <a:sym typeface="Verdana"/>
              </a:rPr>
              <a:t> -testclass&lt;A comma-separated list of classes that can be found in your classpath&gt;</a:t>
            </a:r>
            <a:r>
              <a:rPr b="0" i="0" lang="en-US" sz="1100" u="none" cap="none" strike="noStrike">
                <a:solidFill>
                  <a:schemeClr val="dk1"/>
                </a:solidFill>
                <a:latin typeface="Verdana"/>
                <a:ea typeface="Verdana"/>
                <a:cs typeface="Verdana"/>
                <a:sym typeface="Verdana"/>
              </a:rPr>
              <a:t>: e.g. "org.foo.Test1,org.foo.test2".</a:t>
            </a:r>
          </a:p>
          <a:p>
            <a:pPr indent="-171450" lvl="1" marL="628650" marR="0" rtl="0" algn="l">
              <a:lnSpc>
                <a:spcPct val="125000"/>
              </a:lnSpc>
              <a:spcBef>
                <a:spcPts val="220"/>
              </a:spcBef>
              <a:spcAft>
                <a:spcPts val="0"/>
              </a:spcAft>
              <a:buClr>
                <a:srgbClr val="92D050"/>
              </a:buClr>
              <a:buSzPct val="100000"/>
              <a:buFont typeface="Noto Sans Symbols"/>
              <a:buChar char="▪"/>
            </a:pPr>
            <a:r>
              <a:rPr b="0" i="0" lang="en-US" sz="1100" u="none" cap="none" strike="noStrike">
                <a:solidFill>
                  <a:schemeClr val="dk1"/>
                </a:solidFill>
                <a:latin typeface="Verdana"/>
                <a:ea typeface="Verdana"/>
                <a:cs typeface="Verdana"/>
                <a:sym typeface="Verdana"/>
              </a:rPr>
              <a:t> </a:t>
            </a:r>
            <a:r>
              <a:rPr b="1" i="0" lang="en-US" sz="1100" u="none" cap="none" strike="noStrike">
                <a:solidFill>
                  <a:schemeClr val="dk1"/>
                </a:solidFill>
                <a:latin typeface="Verdana"/>
                <a:ea typeface="Verdana"/>
                <a:cs typeface="Verdana"/>
                <a:sym typeface="Verdana"/>
              </a:rPr>
              <a:t>-testjar&lt;A jar file&gt;: </a:t>
            </a:r>
            <a:r>
              <a:rPr b="0" i="0" lang="en-US" sz="1100" u="none" cap="none" strike="noStrike">
                <a:solidFill>
                  <a:schemeClr val="dk1"/>
                </a:solidFill>
                <a:latin typeface="Verdana"/>
                <a:ea typeface="Verdana"/>
                <a:cs typeface="Verdana"/>
                <a:sym typeface="Verdana"/>
              </a:rPr>
              <a:t>Specifies a jar file that contains test classes. If a testng.xml file is found at the root of that jar file, it will be used, otherwise, all the test classes found in this jar file will be considered test classes. </a:t>
            </a:r>
          </a:p>
          <a:p>
            <a:pPr indent="-171450" lvl="1" marL="628650" marR="0" rtl="0" algn="l">
              <a:lnSpc>
                <a:spcPct val="125000"/>
              </a:lnSpc>
              <a:spcBef>
                <a:spcPts val="220"/>
              </a:spcBef>
              <a:spcAft>
                <a:spcPts val="0"/>
              </a:spcAft>
              <a:buClr>
                <a:srgbClr val="92D050"/>
              </a:buClr>
              <a:buSzPct val="100000"/>
              <a:buFont typeface="Noto Sans Symbols"/>
              <a:buChar char="▪"/>
            </a:pPr>
            <a:r>
              <a:rPr b="0" i="0" lang="en-US" sz="1100" u="none" cap="none" strike="noStrike">
                <a:solidFill>
                  <a:schemeClr val="dk1"/>
                </a:solidFill>
                <a:latin typeface="Verdana"/>
                <a:ea typeface="Verdana"/>
                <a:cs typeface="Verdana"/>
                <a:sym typeface="Verdana"/>
              </a:rPr>
              <a:t> </a:t>
            </a:r>
            <a:r>
              <a:rPr b="1" i="0" lang="en-US" sz="1100" u="none" cap="none" strike="noStrike">
                <a:solidFill>
                  <a:schemeClr val="dk1"/>
                </a:solidFill>
                <a:latin typeface="Verdana"/>
                <a:ea typeface="Verdana"/>
                <a:cs typeface="Verdana"/>
                <a:sym typeface="Verdana"/>
              </a:rPr>
              <a:t>-threadcount&lt;The default number of threads to use when running tests in parallel&gt;: </a:t>
            </a:r>
            <a:r>
              <a:rPr b="0" i="0" lang="en-US" sz="1100" u="none" cap="none" strike="noStrike">
                <a:solidFill>
                  <a:schemeClr val="dk1"/>
                </a:solidFill>
                <a:latin typeface="Verdana"/>
                <a:ea typeface="Verdana"/>
                <a:cs typeface="Verdana"/>
                <a:sym typeface="Verdana"/>
              </a:rPr>
              <a:t>This sets the default maximum number of threads to use for running tests in parallel. It will only take effect if the parallel mode has been selected (for example, with the -parallel option). This can be overridden in the suite definition. </a:t>
            </a:r>
          </a:p>
          <a:p>
            <a:pPr indent="0" lvl="0" marL="0" marR="0" rtl="0" algn="l">
              <a:lnSpc>
                <a:spcPct val="125000"/>
              </a:lnSpc>
              <a:spcBef>
                <a:spcPts val="280"/>
              </a:spcBef>
              <a:spcAft>
                <a:spcPts val="0"/>
              </a:spcAft>
              <a:buClr>
                <a:srgbClr val="92D050"/>
              </a:buClr>
              <a:buSzPct val="100000"/>
              <a:buFont typeface="Noto Sans Symbols"/>
              <a:buChar char="➢"/>
            </a:pPr>
            <a:r>
              <a:rPr b="1" i="0" lang="en-US" sz="1400" u="none">
                <a:solidFill>
                  <a:srgbClr val="003366"/>
                </a:solidFill>
                <a:latin typeface="Verdana"/>
                <a:ea typeface="Verdana"/>
                <a:cs typeface="Verdana"/>
                <a:sym typeface="Verdana"/>
              </a:rPr>
              <a:t> </a:t>
            </a:r>
            <a:r>
              <a:rPr b="0" i="0" lang="en-US" sz="1200" u="none">
                <a:solidFill>
                  <a:schemeClr val="dk1"/>
                </a:solidFill>
                <a:latin typeface="Verdana"/>
                <a:ea typeface="Verdana"/>
                <a:cs typeface="Verdana"/>
                <a:sym typeface="Verdana"/>
              </a:rPr>
              <a:t>Note that the </a:t>
            </a:r>
            <a:r>
              <a:rPr b="0" i="0" lang="en-US" sz="1200" u="sng">
                <a:solidFill>
                  <a:schemeClr val="hlink"/>
                </a:solidFill>
                <a:latin typeface="Verdana"/>
                <a:ea typeface="Verdana"/>
                <a:cs typeface="Verdana"/>
                <a:sym typeface="Verdana"/>
                <a:hlinkClick r:id="rId4"/>
              </a:rPr>
              <a:t>ant task</a:t>
            </a:r>
            <a:r>
              <a:rPr b="0" i="0" lang="en-US" sz="1200" u="none">
                <a:solidFill>
                  <a:schemeClr val="dk1"/>
                </a:solidFill>
                <a:latin typeface="Verdana"/>
                <a:ea typeface="Verdana"/>
                <a:cs typeface="Verdana"/>
                <a:sym typeface="Verdana"/>
              </a:rPr>
              <a:t>Note that the ant task and </a:t>
            </a:r>
            <a:r>
              <a:rPr b="0" i="0" lang="en-US" sz="1200" u="sng">
                <a:solidFill>
                  <a:schemeClr val="hlink"/>
                </a:solidFill>
                <a:latin typeface="Verdana"/>
                <a:ea typeface="Verdana"/>
                <a:cs typeface="Verdana"/>
                <a:sym typeface="Verdana"/>
                <a:hlinkClick r:id="rId5"/>
              </a:rPr>
              <a:t>testng.xml</a:t>
            </a:r>
            <a:r>
              <a:rPr b="0" i="0" lang="en-US" sz="1200" u="none">
                <a:solidFill>
                  <a:schemeClr val="dk1"/>
                </a:solidFill>
                <a:latin typeface="Verdana"/>
                <a:ea typeface="Verdana"/>
                <a:cs typeface="Verdana"/>
                <a:sym typeface="Verdana"/>
              </a:rPr>
              <a:t> allow you to launch TestNG with more parameters (methods to include, specifying parameters, etc...), so you should consider using the command line only when you are trying to learn about TestNG and you want to get up and running quickly.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249237" y="115886"/>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000" u="none" cap="none" strike="noStrike">
                <a:solidFill>
                  <a:schemeClr val="dk1"/>
                </a:solidFill>
                <a:latin typeface="Arial"/>
                <a:ea typeface="Arial"/>
                <a:cs typeface="Arial"/>
                <a:sym typeface="Arial"/>
              </a:rPr>
              <a:t>Running TestNG using Eclipse</a:t>
            </a:r>
          </a:p>
        </p:txBody>
      </p:sp>
      <p:sp>
        <p:nvSpPr>
          <p:cNvPr id="354" name="Shape 354"/>
          <p:cNvSpPr txBox="1"/>
          <p:nvPr/>
        </p:nvSpPr>
        <p:spPr>
          <a:xfrm>
            <a:off x="757237" y="1196975"/>
            <a:ext cx="7789861" cy="4741861"/>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The TestNG Eclipse plug-in allows you to </a:t>
            </a:r>
            <a:r>
              <a:rPr b="0" i="0" lang="en-US" sz="1400" u="sng">
                <a:solidFill>
                  <a:schemeClr val="hlink"/>
                </a:solidFill>
                <a:latin typeface="Verdana"/>
                <a:ea typeface="Verdana"/>
                <a:cs typeface="Verdana"/>
                <a:sym typeface="Verdana"/>
                <a:hlinkClick r:id="rId3"/>
              </a:rPr>
              <a:t>run your TestNG tests from Eclipse </a:t>
            </a:r>
            <a:r>
              <a:rPr b="0" i="0" lang="en-US" sz="1400" u="none">
                <a:solidFill>
                  <a:schemeClr val="dk1"/>
                </a:solidFill>
                <a:latin typeface="Verdana"/>
                <a:ea typeface="Verdana"/>
                <a:cs typeface="Verdana"/>
                <a:sym typeface="Verdana"/>
              </a:rPr>
              <a:t>and easily monitor their execution and their output. </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Install the plugin </a:t>
            </a:r>
          </a:p>
          <a:p>
            <a:pPr indent="0" lvl="2" marL="9144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a:t>
            </a:r>
            <a:r>
              <a:rPr b="0" i="1" lang="en-US" sz="1200" u="none" cap="none" strike="noStrike">
                <a:solidFill>
                  <a:schemeClr val="dk1"/>
                </a:solidFill>
                <a:latin typeface="Verdana"/>
                <a:ea typeface="Verdana"/>
                <a:cs typeface="Verdana"/>
                <a:sym typeface="Verdana"/>
              </a:rPr>
              <a:t>Help / Software updates / Find and Install</a:t>
            </a:r>
            <a:r>
              <a:rPr b="0" i="0" lang="en-US" sz="1200" u="none" cap="none" strike="noStrike">
                <a:solidFill>
                  <a:schemeClr val="dk1"/>
                </a:solidFill>
                <a:latin typeface="Verdana"/>
                <a:ea typeface="Verdana"/>
                <a:cs typeface="Verdana"/>
                <a:sym typeface="Verdana"/>
              </a:rPr>
              <a:t>  -&gt; </a:t>
            </a:r>
            <a:r>
              <a:rPr b="0" i="0" lang="en-US" sz="1200" u="sng" cap="none" strike="noStrike">
                <a:solidFill>
                  <a:schemeClr val="hlink"/>
                </a:solidFill>
                <a:latin typeface="Verdana"/>
                <a:ea typeface="Verdana"/>
                <a:cs typeface="Verdana"/>
                <a:sym typeface="Verdana"/>
                <a:hlinkClick r:id="rId4"/>
              </a:rPr>
              <a:t>http://beust.com/eclipse</a:t>
            </a:r>
            <a:r>
              <a:rPr b="0" i="0" lang="en-US" sz="1200" u="none" cap="none" strike="noStrike">
                <a:solidFill>
                  <a:schemeClr val="dk1"/>
                </a:solidFill>
                <a:latin typeface="Verdana"/>
                <a:ea typeface="Verdana"/>
                <a:cs typeface="Verdana"/>
                <a:sym typeface="Verdana"/>
              </a:rPr>
              <a:t> or</a:t>
            </a:r>
          </a:p>
          <a:p>
            <a:pPr indent="0" lvl="2" marL="9144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Download the TestNG Eclipse plug-in directly and extract it in your eclipse/ directory. </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Create classes that contain TestNG annotations and/or one or more testng.xml files </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Create a TestNG Launch configuration, indicating a Name and a Project and choose Class / Groups / Suite</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Launch your TestNG tests in the following ways:</a:t>
            </a:r>
          </a:p>
          <a:p>
            <a:pPr indent="0" lvl="2" marL="9144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From a class file</a:t>
            </a:r>
          </a:p>
          <a:p>
            <a:pPr indent="0" lvl="2" marL="9144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From groups</a:t>
            </a:r>
          </a:p>
          <a:p>
            <a:pPr indent="0" lvl="2" marL="9144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From a definition file</a:t>
            </a:r>
          </a:p>
          <a:p>
            <a:pPr indent="0" lvl="2" marL="9144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From a method: This launch isn't accomplished from the Launch dialog but directly from your Outline view. You can right-click on any test methods and select Run as... / TestNG test and only the selected method will be run </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View the test results on the TestNG tab</a:t>
            </a:r>
          </a:p>
          <a:p>
            <a:pPr indent="0" lvl="0" marL="0" marR="0" rtl="0" algn="l">
              <a:lnSpc>
                <a:spcPct val="125000"/>
              </a:lnSpc>
              <a:spcBef>
                <a:spcPts val="240"/>
              </a:spcBef>
              <a:spcAft>
                <a:spcPts val="0"/>
              </a:spcAft>
              <a:buNone/>
            </a:pPr>
            <a:r>
              <a:t/>
            </a:r>
            <a:endParaRPr b="0" i="0" sz="1200" u="none" cap="none" strike="noStrike">
              <a:solidFill>
                <a:schemeClr val="dk1"/>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217487" y="473075"/>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000" u="none" cap="none" strike="noStrike">
                <a:solidFill>
                  <a:schemeClr val="dk1"/>
                </a:solidFill>
                <a:latin typeface="Arial"/>
                <a:ea typeface="Arial"/>
                <a:cs typeface="Arial"/>
                <a:sym typeface="Arial"/>
              </a:rPr>
              <a:t>Running TestNG using Ant: example</a:t>
            </a:r>
            <a:br>
              <a:rPr b="0" i="0" lang="en-US" sz="4000" u="none" cap="none" strike="noStrike">
                <a:solidFill>
                  <a:schemeClr val="dk1"/>
                </a:solidFill>
                <a:latin typeface="Arial"/>
                <a:ea typeface="Arial"/>
                <a:cs typeface="Arial"/>
                <a:sym typeface="Arial"/>
              </a:rPr>
            </a:br>
          </a:p>
        </p:txBody>
      </p:sp>
      <p:sp>
        <p:nvSpPr>
          <p:cNvPr id="360" name="Shape 360"/>
          <p:cNvSpPr txBox="1"/>
          <p:nvPr/>
        </p:nvSpPr>
        <p:spPr>
          <a:xfrm>
            <a:off x="757237" y="1341437"/>
            <a:ext cx="7789861" cy="4435474"/>
          </a:xfrm>
          <a:prstGeom prst="rect">
            <a:avLst/>
          </a:prstGeom>
          <a:noFill/>
          <a:ln>
            <a:noFill/>
          </a:ln>
        </p:spPr>
        <p:txBody>
          <a:bodyPr anchorCtr="0" anchor="t" bIns="45700" lIns="91425" rIns="91425" tIns="45700">
            <a:noAutofit/>
          </a:bodyPr>
          <a:lstStyle/>
          <a:p>
            <a:pPr indent="-285750" lvl="0" marL="285750" marR="0" rtl="0" algn="l">
              <a:lnSpc>
                <a:spcPct val="125000"/>
              </a:lnSpc>
              <a:spcBef>
                <a:spcPts val="0"/>
              </a:spcBef>
              <a:spcAft>
                <a:spcPts val="0"/>
              </a:spcAft>
              <a:buClr>
                <a:srgbClr val="92D050"/>
              </a:buClr>
              <a:buSzPct val="100000"/>
              <a:buFont typeface="Noto Sans Symbols"/>
              <a:buChar char="➢"/>
            </a:pPr>
            <a:r>
              <a:rPr b="1" i="0" lang="en-US" sz="1400" u="none">
                <a:solidFill>
                  <a:schemeClr val="dk1"/>
                </a:solidFill>
                <a:latin typeface="Verdana"/>
                <a:ea typeface="Verdana"/>
                <a:cs typeface="Verdana"/>
                <a:sym typeface="Verdana"/>
              </a:rPr>
              <a:t>Suite xml</a:t>
            </a:r>
          </a:p>
          <a:p>
            <a:pPr indent="0" lvl="1" marL="457200" marR="0" rtl="0" algn="l">
              <a:lnSpc>
                <a:spcPct val="125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&lt;testng classpathref="run.cp"</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outputDir="${testng.report.dir}"</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sourcedir="${test.src.dir}"</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haltOnfailure="true"&gt;</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&lt;xmlfileset dir="${test14.dir}" includes="testng.xml"/&gt;</a:t>
            </a:r>
            <a:br>
              <a:rPr b="0" i="0" lang="en-US" sz="1200" u="none" cap="none" strike="noStrike">
                <a:solidFill>
                  <a:schemeClr val="dk1"/>
                </a:solidFill>
                <a:latin typeface="Courier New"/>
                <a:ea typeface="Courier New"/>
                <a:cs typeface="Courier New"/>
                <a:sym typeface="Courier New"/>
              </a:rPr>
            </a:br>
          </a:p>
          <a:p>
            <a:pPr indent="0" lvl="1" marL="457200" marR="0" rtl="0" algn="l">
              <a:lnSpc>
                <a:spcPct val="125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&lt;/testng&gt; </a:t>
            </a:r>
          </a:p>
          <a:p>
            <a:pPr indent="-285750" lvl="0" marL="285750" marR="0" rtl="0" algn="l">
              <a:lnSpc>
                <a:spcPct val="125000"/>
              </a:lnSpc>
              <a:spcBef>
                <a:spcPts val="280"/>
              </a:spcBef>
              <a:spcAft>
                <a:spcPts val="0"/>
              </a:spcAft>
              <a:buClr>
                <a:srgbClr val="92D050"/>
              </a:buClr>
              <a:buSzPct val="100000"/>
              <a:buFont typeface="Noto Sans Symbols"/>
              <a:buChar char="➢"/>
            </a:pPr>
            <a:r>
              <a:rPr b="1" i="0" lang="en-US" sz="1400" u="none">
                <a:solidFill>
                  <a:schemeClr val="dk1"/>
                </a:solidFill>
                <a:latin typeface="Verdana"/>
                <a:ea typeface="Verdana"/>
                <a:cs typeface="Verdana"/>
                <a:sym typeface="Verdana"/>
              </a:rPr>
              <a:t> Class FileSet</a:t>
            </a:r>
          </a:p>
          <a:p>
            <a:pPr indent="0" lvl="1" marL="457200" marR="0" rtl="0" algn="l">
              <a:lnSpc>
                <a:spcPct val="125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&lt;testng classpathref="run.cp"</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outputDir="${testng.report.dir}"</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haltOnFailure=“true”</a:t>
            </a:r>
            <a:br>
              <a:rPr b="0" i="0" lang="en-US" sz="1200" u="none" cap="none" strike="noStrike">
                <a:solidFill>
                  <a:schemeClr val="dk1"/>
                </a:solidFill>
                <a:latin typeface="Courier New"/>
                <a:ea typeface="Courier New"/>
                <a:cs typeface="Courier New"/>
                <a:sym typeface="Courier New"/>
              </a:rPr>
            </a:br>
            <a:r>
              <a:rPr b="0" i="0" lang="en-US" sz="1200" u="none" cap="none" strike="noStrike">
                <a:solidFill>
                  <a:schemeClr val="dk1"/>
                </a:solidFill>
                <a:latin typeface="Courier New"/>
                <a:ea typeface="Courier New"/>
                <a:cs typeface="Courier New"/>
                <a:sym typeface="Courier New"/>
              </a:rPr>
              <a:t>	   verbose=“2”&gt;</a:t>
            </a:r>
          </a:p>
          <a:p>
            <a:pPr indent="0" lvl="1" marL="457200" marR="0" rtl="0" algn="l">
              <a:lnSpc>
                <a:spcPct val="125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	&lt;classfileset dir="${test.build.dir}" includes="**/*.class" /&gt;</a:t>
            </a:r>
            <a:br>
              <a:rPr b="0" i="0" lang="en-US" sz="1200" u="none" cap="none" strike="noStrike">
                <a:solidFill>
                  <a:schemeClr val="dk1"/>
                </a:solidFill>
                <a:latin typeface="Courier New"/>
                <a:ea typeface="Courier New"/>
                <a:cs typeface="Courier New"/>
                <a:sym typeface="Courier New"/>
              </a:rPr>
            </a:br>
          </a:p>
          <a:p>
            <a:pPr indent="0" lvl="1" marL="457200" marR="0" rtl="0" algn="l">
              <a:lnSpc>
                <a:spcPct val="125000"/>
              </a:lnSpc>
              <a:spcBef>
                <a:spcPts val="28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&lt;/testng&gt;</a:t>
            </a:r>
            <a:r>
              <a:rPr b="0" i="0" lang="en-US" sz="1400" u="none" cap="none" strike="noStrike">
                <a:solidFill>
                  <a:schemeClr val="dk1"/>
                </a:solidFill>
                <a:latin typeface="Courier New"/>
                <a:ea typeface="Courier New"/>
                <a:cs typeface="Courier New"/>
                <a:sym typeface="Courier New"/>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title"/>
          </p:nvPr>
        </p:nvSpPr>
        <p:spPr>
          <a:xfrm>
            <a:off x="-214312" y="765175"/>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000" u="none" cap="none" strike="noStrike">
                <a:solidFill>
                  <a:schemeClr val="dk1"/>
                </a:solidFill>
                <a:latin typeface="Arial"/>
                <a:ea typeface="Arial"/>
                <a:cs typeface="Arial"/>
                <a:sym typeface="Arial"/>
              </a:rPr>
              <a:t>Running TestNG using Maven</a:t>
            </a:r>
            <a:br>
              <a:rPr b="1" i="0" lang="en-US" sz="4000" u="none" cap="none" strike="noStrike">
                <a:solidFill>
                  <a:srgbClr val="C0CE29"/>
                </a:solidFill>
                <a:latin typeface="Arial"/>
                <a:ea typeface="Arial"/>
                <a:cs typeface="Arial"/>
                <a:sym typeface="Arial"/>
              </a:rPr>
            </a:br>
            <a:br>
              <a:rPr b="1" i="0" lang="en-US" sz="4000" u="none" cap="none" strike="noStrike">
                <a:solidFill>
                  <a:srgbClr val="003366"/>
                </a:solidFill>
                <a:latin typeface="Arial"/>
                <a:ea typeface="Arial"/>
                <a:cs typeface="Arial"/>
                <a:sym typeface="Arial"/>
              </a:rPr>
            </a:br>
          </a:p>
        </p:txBody>
      </p:sp>
      <p:sp>
        <p:nvSpPr>
          <p:cNvPr id="366" name="Shape 366"/>
          <p:cNvSpPr txBox="1"/>
          <p:nvPr/>
        </p:nvSpPr>
        <p:spPr>
          <a:xfrm>
            <a:off x="757237" y="1341437"/>
            <a:ext cx="7789861" cy="4525961"/>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Maven2 support TestNG out of the box without the need to download any additional plugins </a:t>
            </a:r>
            <a:r>
              <a:rPr b="0" i="1" lang="en-US" sz="1400" u="none">
                <a:solidFill>
                  <a:schemeClr val="dk1"/>
                </a:solidFill>
                <a:latin typeface="Verdana"/>
                <a:ea typeface="Verdana"/>
                <a:cs typeface="Verdana"/>
                <a:sym typeface="Verdana"/>
              </a:rPr>
              <a:t>(other than TestNG itself)</a:t>
            </a:r>
            <a:r>
              <a:rPr b="0" i="0" lang="en-US" sz="1400" u="none">
                <a:solidFill>
                  <a:schemeClr val="dk1"/>
                </a:solidFill>
                <a:latin typeface="Verdana"/>
                <a:ea typeface="Verdana"/>
                <a:cs typeface="Verdana"/>
                <a:sym typeface="Verdana"/>
              </a:rPr>
              <a:t> </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Goals:</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test: Compiles and runs your tests </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site: Creates your Maven generated site, which will include the TestNG report output </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Properties</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includes: Comma delimited list of regexp patterns to include source files with. Ie **/Test*.java </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groups: Comma delimited list of groups to be included in test. If left blank will run all tests by default. </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excludeGroups: Comma delimited list of groups that should </a:t>
            </a:r>
            <a:r>
              <a:rPr b="0" i="1" lang="en-US" sz="1200" u="none" cap="none" strike="noStrike">
                <a:solidFill>
                  <a:schemeClr val="dk1"/>
                </a:solidFill>
                <a:latin typeface="Verdana"/>
                <a:ea typeface="Verdana"/>
                <a:cs typeface="Verdana"/>
                <a:sym typeface="Verdana"/>
              </a:rPr>
              <a:t>not</a:t>
            </a:r>
            <a:r>
              <a:rPr b="0" i="0" lang="en-US" sz="1200" u="none" cap="none" strike="noStrike">
                <a:solidFill>
                  <a:schemeClr val="dk1"/>
                </a:solidFill>
                <a:latin typeface="Verdana"/>
                <a:ea typeface="Verdana"/>
                <a:cs typeface="Verdana"/>
                <a:sym typeface="Verdana"/>
              </a:rPr>
              <a:t> be included in test run. </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suiteXmlFiles: Comma delimited list of file paths pointing to testng.xml suite files. (src/test-data/testng-core.xml,src/test-data/testng-functional.xml) </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threadCount: Number of threads to run for tests</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parallel: When using threads, whether or not to run them in parallel. Use </a:t>
            </a:r>
            <a:r>
              <a:rPr b="0" i="1" lang="en-US" sz="1200" u="none" cap="none" strike="noStrike">
                <a:solidFill>
                  <a:schemeClr val="dk1"/>
                </a:solidFill>
                <a:latin typeface="Verdana"/>
                <a:ea typeface="Verdana"/>
                <a:cs typeface="Verdana"/>
                <a:sym typeface="Verdana"/>
              </a:rPr>
              <a:t>tests</a:t>
            </a:r>
            <a:r>
              <a:rPr b="0" i="0" lang="en-US" sz="1200" u="none" cap="none" strike="noStrike">
                <a:solidFill>
                  <a:schemeClr val="dk1"/>
                </a:solidFill>
                <a:latin typeface="Verdana"/>
                <a:ea typeface="Verdana"/>
                <a:cs typeface="Verdana"/>
                <a:sym typeface="Verdana"/>
              </a:rPr>
              <a:t> to have each test run in its own thread or </a:t>
            </a:r>
            <a:r>
              <a:rPr b="0" i="1" lang="en-US" sz="1200" u="none" cap="none" strike="noStrike">
                <a:solidFill>
                  <a:schemeClr val="dk1"/>
                </a:solidFill>
                <a:latin typeface="Verdana"/>
                <a:ea typeface="Verdana"/>
                <a:cs typeface="Verdana"/>
                <a:sym typeface="Verdana"/>
              </a:rPr>
              <a:t>methods</a:t>
            </a:r>
            <a:r>
              <a:rPr b="0" i="0" lang="en-US" sz="1200" u="none" cap="none" strike="noStrike">
                <a:solidFill>
                  <a:schemeClr val="dk1"/>
                </a:solidFill>
                <a:latin typeface="Verdana"/>
                <a:ea typeface="Verdana"/>
                <a:cs typeface="Verdana"/>
                <a:sym typeface="Verdana"/>
              </a:rPr>
              <a:t> to have the methods invoked from different threads.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ph type="title"/>
          </p:nvPr>
        </p:nvSpPr>
        <p:spPr>
          <a:xfrm>
            <a:off x="-214312" y="765175"/>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000" u="none" cap="none" strike="noStrike">
                <a:solidFill>
                  <a:schemeClr val="dk1"/>
                </a:solidFill>
                <a:latin typeface="Arial"/>
                <a:ea typeface="Arial"/>
                <a:cs typeface="Arial"/>
                <a:sym typeface="Arial"/>
              </a:rPr>
              <a:t>Running TestNG using Maven: examples</a:t>
            </a:r>
            <a:br>
              <a:rPr b="1" i="0" lang="en-US" sz="4000" u="none" cap="none" strike="noStrike">
                <a:solidFill>
                  <a:srgbClr val="C0CE29"/>
                </a:solidFill>
                <a:latin typeface="Arial"/>
                <a:ea typeface="Arial"/>
                <a:cs typeface="Arial"/>
                <a:sym typeface="Arial"/>
              </a:rPr>
            </a:br>
            <a:br>
              <a:rPr b="1" i="0" lang="en-US" sz="4000" u="none" cap="none" strike="noStrike">
                <a:solidFill>
                  <a:srgbClr val="003366"/>
                </a:solidFill>
                <a:latin typeface="Arial"/>
                <a:ea typeface="Arial"/>
                <a:cs typeface="Arial"/>
                <a:sym typeface="Arial"/>
              </a:rPr>
            </a:br>
          </a:p>
        </p:txBody>
      </p:sp>
      <p:sp>
        <p:nvSpPr>
          <p:cNvPr id="372" name="Shape 372"/>
          <p:cNvSpPr txBox="1"/>
          <p:nvPr/>
        </p:nvSpPr>
        <p:spPr>
          <a:xfrm>
            <a:off x="757237" y="1341437"/>
            <a:ext cx="7789861" cy="4013200"/>
          </a:xfrm>
          <a:prstGeom prst="rect">
            <a:avLst/>
          </a:prstGeom>
          <a:noFill/>
          <a:ln>
            <a:noFill/>
          </a:ln>
        </p:spPr>
        <p:txBody>
          <a:bodyPr anchorCtr="0" anchor="t" bIns="45700" lIns="91425" rIns="91425" tIns="45700">
            <a:noAutofit/>
          </a:bodyPr>
          <a:lstStyle/>
          <a:p>
            <a:pPr indent="-285750" lvl="0" marL="285750" marR="0" rtl="0" algn="l">
              <a:lnSpc>
                <a:spcPct val="125000"/>
              </a:lnSpc>
              <a:spcBef>
                <a:spcPts val="0"/>
              </a:spcBef>
              <a:spcAft>
                <a:spcPts val="0"/>
              </a:spcAft>
              <a:buClr>
                <a:srgbClr val="92D050"/>
              </a:buClr>
              <a:buSzPct val="100000"/>
              <a:buFont typeface="Noto Sans Symbols"/>
              <a:buChar char="➢"/>
            </a:pPr>
            <a:r>
              <a:rPr b="1" i="0" lang="en-US" sz="1400" u="none">
                <a:solidFill>
                  <a:schemeClr val="dk1"/>
                </a:solidFill>
                <a:latin typeface="Verdana"/>
                <a:ea typeface="Verdana"/>
                <a:cs typeface="Verdana"/>
                <a:sym typeface="Verdana"/>
              </a:rPr>
              <a:t>Configuring TestNG: include the following dependency in your project</a:t>
            </a:r>
          </a:p>
          <a:p>
            <a:pPr indent="-285750" lvl="0" marL="285750" marR="0" rtl="0" algn="l">
              <a:lnSpc>
                <a:spcPct val="125000"/>
              </a:lnSpc>
              <a:spcBef>
                <a:spcPts val="280"/>
              </a:spcBef>
              <a:spcAft>
                <a:spcPts val="0"/>
              </a:spcAft>
              <a:buClr>
                <a:srgbClr val="92D050"/>
              </a:buClr>
              <a:buFont typeface="Noto Sans Symbols"/>
              <a:buNone/>
            </a:pPr>
            <a:r>
              <a:t/>
            </a:r>
            <a:endParaRPr b="1" i="0" sz="1400" u="none">
              <a:solidFill>
                <a:schemeClr val="dk1"/>
              </a:solidFill>
              <a:latin typeface="Verdana"/>
              <a:ea typeface="Verdana"/>
              <a:cs typeface="Verdana"/>
              <a:sym typeface="Verdana"/>
            </a:endParaRP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 </a:t>
            </a: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&lt;dependency&gt; </a:t>
            </a: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	&lt;groupId&gt;org.testng&lt;/groupId&gt; </a:t>
            </a: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	&lt;artifactId&gt;testng&lt;/artifactId&gt; </a:t>
            </a: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	&lt;version&gt;5.8&lt;/version&gt; </a:t>
            </a: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	&lt;scope&gt;test&lt;/scope&gt; </a:t>
            </a: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	&lt;classifier&gt;jdk15&lt;/classifier&gt; </a:t>
            </a: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&lt;/dependency&gt; </a:t>
            </a: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 </a:t>
            </a:r>
          </a:p>
          <a:p>
            <a:pPr indent="-285750" lvl="0" marL="28575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a:t>
            </a:r>
            <a:r>
              <a:rPr b="1" i="0" lang="en-US" sz="1400" u="none">
                <a:solidFill>
                  <a:schemeClr val="dk1"/>
                </a:solidFill>
                <a:latin typeface="Verdana"/>
                <a:ea typeface="Verdana"/>
                <a:cs typeface="Verdana"/>
                <a:sym typeface="Verdana"/>
              </a:rPr>
              <a:t>Using Suite XML Files</a:t>
            </a:r>
          </a:p>
          <a:p>
            <a:pPr indent="-285750" lvl="0" marL="285750" marR="0" rtl="0" algn="l">
              <a:lnSpc>
                <a:spcPct val="125000"/>
              </a:lnSpc>
              <a:spcBef>
                <a:spcPts val="280"/>
              </a:spcBef>
              <a:spcAft>
                <a:spcPts val="0"/>
              </a:spcAft>
              <a:buClr>
                <a:srgbClr val="92D050"/>
              </a:buClr>
              <a:buFont typeface="Noto Sans Symbols"/>
              <a:buNone/>
            </a:pPr>
            <a:r>
              <a:t/>
            </a:r>
            <a:endParaRPr b="1" i="0" sz="1400" u="none">
              <a:solidFill>
                <a:schemeClr val="dk1"/>
              </a:solidFill>
              <a:latin typeface="Verdana"/>
              <a:ea typeface="Verdana"/>
              <a:cs typeface="Verdana"/>
              <a:sym typeface="Verdana"/>
            </a:endParaRP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 </a:t>
            </a: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&lt;plugin&gt; </a:t>
            </a: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	&lt;groupId&gt;org.apache.maven.plugins&lt;/groupId&gt; </a:t>
            </a: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	&lt;artifactId&gt;maven-surefire-plugin&lt;/artifactId&gt; </a:t>
            </a: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	&lt;version&gt;2.4.2&lt;/version&gt; </a:t>
            </a: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	&lt;configuration&gt; </a:t>
            </a: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		&lt;suiteXmlFiles&gt; </a:t>
            </a: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			&lt;suiteXmlFile&gt;testng.xml&lt;/suiteXmlFile&gt; </a:t>
            </a: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		&lt;/suiteXmlFiles&gt; </a:t>
            </a: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	&lt;/configuration&gt; </a:t>
            </a: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&lt;/plugin&gt;</a:t>
            </a:r>
          </a:p>
          <a:p>
            <a:pPr indent="0" lvl="2" marL="914400" marR="0" rtl="0" algn="l">
              <a:lnSpc>
                <a:spcPct val="50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304800" y="-106361"/>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a:t>
            </a:r>
          </a:p>
        </p:txBody>
      </p:sp>
      <p:sp>
        <p:nvSpPr>
          <p:cNvPr id="216" name="Shape 216"/>
          <p:cNvSpPr txBox="1"/>
          <p:nvPr/>
        </p:nvSpPr>
        <p:spPr>
          <a:xfrm>
            <a:off x="1042987" y="1268412"/>
            <a:ext cx="6985000" cy="4317999"/>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Java Testing framework that use annotations to provide a more powerful way to test your code in various ways: unit, regression, functional, integration, etc...  </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Designed to simply a broad range of testing needs, from unit testing (testing a class in isolation of the others) to integration testing (testing entire systems made of several classes, several packages and even several external frameworks, such as application servers). </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Allows you to clearly separate your Java code from the way your tests are run.</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Never need to recompile any of your classes if you decide to run a different set of tests or suites. </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Very flexible configuration mechanism allowing you to specify arbitrary methods to be invoked at particular moments during your test run, such as "before every test method" or "after all the test methods have run". </a:t>
            </a:r>
          </a:p>
          <a:p>
            <a:pPr indent="0" lvl="0" marL="0" marR="0" rtl="0" algn="l">
              <a:lnSpc>
                <a:spcPct val="125000"/>
              </a:lnSpc>
              <a:spcBef>
                <a:spcPts val="280"/>
              </a:spcBef>
              <a:spcAft>
                <a:spcPts val="0"/>
              </a:spcAft>
              <a:buNone/>
            </a:pPr>
            <a:r>
              <a:t/>
            </a:r>
            <a:endParaRPr b="0" i="0" sz="1400" u="none">
              <a:solidFill>
                <a:schemeClr val="dk1"/>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type="title"/>
          </p:nvPr>
        </p:nvSpPr>
        <p:spPr>
          <a:xfrm>
            <a:off x="-214312" y="765175"/>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000" u="none" cap="none" strike="noStrike">
                <a:solidFill>
                  <a:schemeClr val="dk1"/>
                </a:solidFill>
                <a:latin typeface="Arial"/>
                <a:ea typeface="Arial"/>
                <a:cs typeface="Arial"/>
                <a:sym typeface="Arial"/>
              </a:rPr>
              <a:t>Running TestNG using Maven: examples (cont.)</a:t>
            </a:r>
            <a:br>
              <a:rPr b="1" i="0" lang="en-US" sz="4000" u="none" cap="none" strike="noStrike">
                <a:solidFill>
                  <a:srgbClr val="C0CE29"/>
                </a:solidFill>
                <a:latin typeface="Arial"/>
                <a:ea typeface="Arial"/>
                <a:cs typeface="Arial"/>
                <a:sym typeface="Arial"/>
              </a:rPr>
            </a:br>
            <a:br>
              <a:rPr b="1" i="0" lang="en-US" sz="4000" u="none" cap="none" strike="noStrike">
                <a:solidFill>
                  <a:srgbClr val="003366"/>
                </a:solidFill>
                <a:latin typeface="Arial"/>
                <a:ea typeface="Arial"/>
                <a:cs typeface="Arial"/>
                <a:sym typeface="Arial"/>
              </a:rPr>
            </a:br>
          </a:p>
        </p:txBody>
      </p:sp>
      <p:sp>
        <p:nvSpPr>
          <p:cNvPr id="378" name="Shape 378"/>
          <p:cNvSpPr txBox="1"/>
          <p:nvPr/>
        </p:nvSpPr>
        <p:spPr>
          <a:xfrm>
            <a:off x="757237" y="1341437"/>
            <a:ext cx="7789861" cy="4013200"/>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00000"/>
              <a:buFont typeface="Noto Sans Symbols"/>
              <a:buChar char="➢"/>
            </a:pPr>
            <a:r>
              <a:rPr b="1" i="0" lang="en-US" sz="1400" u="none">
                <a:solidFill>
                  <a:schemeClr val="dk1"/>
                </a:solidFill>
                <a:latin typeface="Verdana"/>
                <a:ea typeface="Verdana"/>
                <a:cs typeface="Verdana"/>
                <a:sym typeface="Verdana"/>
              </a:rPr>
              <a:t>Specifying Test Parameters</a:t>
            </a:r>
          </a:p>
          <a:p>
            <a:pPr indent="0" lvl="0" marL="0" marR="0" rtl="0" algn="l">
              <a:lnSpc>
                <a:spcPct val="125000"/>
              </a:lnSpc>
              <a:spcBef>
                <a:spcPts val="280"/>
              </a:spcBef>
              <a:spcAft>
                <a:spcPts val="0"/>
              </a:spcAft>
              <a:buClr>
                <a:srgbClr val="92D050"/>
              </a:buClr>
              <a:buFont typeface="Noto Sans Symbols"/>
              <a:buNone/>
            </a:pPr>
            <a:r>
              <a:t/>
            </a:r>
            <a:endParaRPr b="1" i="0" sz="1400" u="none">
              <a:solidFill>
                <a:schemeClr val="dk1"/>
              </a:solidFill>
              <a:latin typeface="Verdana"/>
              <a:ea typeface="Verdana"/>
              <a:cs typeface="Verdana"/>
              <a:sym typeface="Verdana"/>
            </a:endParaRP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&lt;plugin&gt; </a:t>
            </a: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	&lt;groupId&gt;org.apache.maven.plugins&lt;/groupId&gt; </a:t>
            </a: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	&lt;artifactId&gt;maven-surefire-plugin&lt;/artifactId&gt; </a:t>
            </a: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	&lt;version&gt;2.4.2&lt;/version&gt; </a:t>
            </a: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		&lt;configuration&gt; </a:t>
            </a: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			&lt;systemProperties&gt; </a:t>
            </a: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				&lt;property&gt; </a:t>
            </a: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					&lt;name&gt;browser&lt;/name&gt;</a:t>
            </a: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					&lt;value&gt;firefox&lt;/value&gt; </a:t>
            </a: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				&lt;/property&gt; </a:t>
            </a: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			&lt;/systemProperties&gt; </a:t>
            </a: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		&lt;/configuration&gt; </a:t>
            </a: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&lt;/plugin&gt; </a:t>
            </a:r>
          </a:p>
          <a:p>
            <a:pPr indent="0" lvl="0" marL="0" marR="0" rtl="0" algn="l">
              <a:lnSpc>
                <a:spcPct val="125000"/>
              </a:lnSpc>
              <a:spcBef>
                <a:spcPts val="280"/>
              </a:spcBef>
              <a:spcAft>
                <a:spcPts val="0"/>
              </a:spcAft>
              <a:buClr>
                <a:srgbClr val="92D050"/>
              </a:buClr>
              <a:buSzPct val="100000"/>
              <a:buFont typeface="Noto Sans Symbols"/>
              <a:buChar char="➢"/>
            </a:pPr>
            <a:r>
              <a:rPr b="1" i="0" lang="en-US" sz="1400" u="none">
                <a:solidFill>
                  <a:srgbClr val="003366"/>
                </a:solidFill>
                <a:latin typeface="Verdana"/>
                <a:ea typeface="Verdana"/>
                <a:cs typeface="Verdana"/>
                <a:sym typeface="Verdana"/>
              </a:rPr>
              <a:t> </a:t>
            </a:r>
            <a:r>
              <a:rPr b="1" i="0" lang="en-US" sz="1400" u="none">
                <a:solidFill>
                  <a:schemeClr val="dk1"/>
                </a:solidFill>
                <a:latin typeface="Verdana"/>
                <a:ea typeface="Verdana"/>
                <a:cs typeface="Verdana"/>
                <a:sym typeface="Verdana"/>
              </a:rPr>
              <a:t>Using Groups</a:t>
            </a:r>
          </a:p>
          <a:p>
            <a:pPr indent="0" lvl="0" marL="0" marR="0" rtl="0" algn="l">
              <a:lnSpc>
                <a:spcPct val="125000"/>
              </a:lnSpc>
              <a:spcBef>
                <a:spcPts val="280"/>
              </a:spcBef>
              <a:spcAft>
                <a:spcPts val="0"/>
              </a:spcAft>
              <a:buClr>
                <a:srgbClr val="92D050"/>
              </a:buClr>
              <a:buFont typeface="Noto Sans Symbols"/>
              <a:buNone/>
            </a:pPr>
            <a:r>
              <a:t/>
            </a:r>
            <a:endParaRPr b="1" i="0" sz="1400" u="none">
              <a:solidFill>
                <a:schemeClr val="dk1"/>
              </a:solidFill>
              <a:latin typeface="Verdana"/>
              <a:ea typeface="Verdana"/>
              <a:cs typeface="Verdana"/>
              <a:sym typeface="Verdana"/>
            </a:endParaRP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&lt;plugin&gt; </a:t>
            </a: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	&lt;groupId&gt;org.apache.maven.plugins&lt;/groupId&gt; </a:t>
            </a: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	&lt;artifactId&gt;maven-surefire-plugin&lt;/artifactId&gt; </a:t>
            </a: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	&lt;version&gt;2.4.2&lt;/version&gt; </a:t>
            </a: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	&lt;configuration&gt; </a:t>
            </a: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		&lt;groups&gt;functest,perftest&lt;/groups&gt; </a:t>
            </a: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	&lt;/configuration&gt; </a:t>
            </a:r>
          </a:p>
          <a:p>
            <a:pPr indent="0" lvl="2" marL="914400" marR="0" rtl="0" algn="l">
              <a:lnSpc>
                <a:spcPct val="50000"/>
              </a:lnSpc>
              <a:spcBef>
                <a:spcPts val="240"/>
              </a:spcBef>
              <a:spcAft>
                <a:spcPts val="0"/>
              </a:spcAft>
              <a:buClr>
                <a:schemeClr val="dk1"/>
              </a:buClr>
              <a:buSzPct val="25000"/>
              <a:buFont typeface="Courier New"/>
              <a:buNone/>
            </a:pPr>
            <a:r>
              <a:rPr b="1" i="0" lang="en-US" sz="1200" u="none" cap="none" strike="noStrike">
                <a:solidFill>
                  <a:schemeClr val="dk1"/>
                </a:solidFill>
                <a:latin typeface="Courier New"/>
                <a:ea typeface="Courier New"/>
                <a:cs typeface="Courier New"/>
                <a:sym typeface="Courier New"/>
              </a:rPr>
              <a:t>&lt;/plugin&gt;  </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214312" y="765175"/>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a:t>
            </a:r>
            <a:r>
              <a:rPr b="0" i="0" lang="en-US" sz="4000" u="none" cap="none" strike="noStrike">
                <a:solidFill>
                  <a:schemeClr val="dk1"/>
                </a:solidFill>
                <a:latin typeface="Arial"/>
                <a:ea typeface="Arial"/>
                <a:cs typeface="Arial"/>
                <a:sym typeface="Arial"/>
              </a:rPr>
              <a:t> :</a:t>
            </a:r>
            <a:r>
              <a:rPr b="0" i="0" lang="en-US" sz="4200" u="none" cap="none" strike="noStrike">
                <a:solidFill>
                  <a:schemeClr val="dk1"/>
                </a:solidFill>
                <a:latin typeface="Arial"/>
                <a:ea typeface="Arial"/>
                <a:cs typeface="Arial"/>
                <a:sym typeface="Arial"/>
              </a:rPr>
              <a:t>Parallel running</a:t>
            </a:r>
            <a:br>
              <a:rPr b="0" i="0" lang="en-US" sz="4000" u="none" cap="none" strike="noStrike">
                <a:solidFill>
                  <a:schemeClr val="dk1"/>
                </a:solidFill>
                <a:latin typeface="Arial"/>
                <a:ea typeface="Arial"/>
                <a:cs typeface="Arial"/>
                <a:sym typeface="Arial"/>
              </a:rPr>
            </a:br>
            <a:br>
              <a:rPr b="0" i="0" lang="en-US" sz="4000" u="none" cap="none" strike="noStrike">
                <a:solidFill>
                  <a:schemeClr val="dk1"/>
                </a:solidFill>
                <a:latin typeface="Arial"/>
                <a:ea typeface="Arial"/>
                <a:cs typeface="Arial"/>
                <a:sym typeface="Arial"/>
              </a:rPr>
            </a:br>
          </a:p>
        </p:txBody>
      </p:sp>
      <p:sp>
        <p:nvSpPr>
          <p:cNvPr id="384" name="Shape 384"/>
          <p:cNvSpPr txBox="1"/>
          <p:nvPr/>
        </p:nvSpPr>
        <p:spPr>
          <a:xfrm>
            <a:off x="757237" y="1341437"/>
            <a:ext cx="7789861" cy="4189411"/>
          </a:xfrm>
          <a:prstGeom prst="rect">
            <a:avLst/>
          </a:prstGeom>
          <a:noFill/>
          <a:ln>
            <a:noFill/>
          </a:ln>
        </p:spPr>
        <p:txBody>
          <a:bodyPr anchorCtr="0" anchor="t" bIns="45700" lIns="91425" rIns="91425" tIns="45700">
            <a:noAutofit/>
          </a:bodyPr>
          <a:lstStyle/>
          <a:p>
            <a:pPr indent="-285750" lvl="0" marL="285750" marR="0" rtl="0" algn="l">
              <a:lnSpc>
                <a:spcPct val="125000"/>
              </a:lnSpc>
              <a:spcBef>
                <a:spcPts val="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You can instruct TestNG to run your tests in separate threads by using the </a:t>
            </a:r>
            <a:r>
              <a:rPr b="0" i="1" lang="en-US" sz="1400" u="none">
                <a:solidFill>
                  <a:schemeClr val="dk1"/>
                </a:solidFill>
                <a:latin typeface="Verdana"/>
                <a:ea typeface="Verdana"/>
                <a:cs typeface="Verdana"/>
                <a:sym typeface="Verdana"/>
              </a:rPr>
              <a:t>parallel</a:t>
            </a:r>
            <a:r>
              <a:rPr b="0" i="0" lang="en-US" sz="1400" u="none">
                <a:solidFill>
                  <a:schemeClr val="dk1"/>
                </a:solidFill>
                <a:latin typeface="Verdana"/>
                <a:ea typeface="Verdana"/>
                <a:cs typeface="Verdana"/>
                <a:sym typeface="Verdana"/>
              </a:rPr>
              <a:t> attribute on the suite tag. Eg:</a:t>
            </a:r>
          </a:p>
          <a:p>
            <a:pPr indent="0" lvl="2" marL="914400" marR="0" rtl="0" algn="l">
              <a:lnSpc>
                <a:spcPct val="125000"/>
              </a:lnSpc>
              <a:spcBef>
                <a:spcPts val="240"/>
              </a:spcBef>
              <a:spcAft>
                <a:spcPts val="0"/>
              </a:spcAft>
              <a:buClr>
                <a:schemeClr val="dk1"/>
              </a:buClr>
              <a:buSzPct val="25000"/>
              <a:buFont typeface="Verdana"/>
              <a:buNone/>
            </a:pPr>
            <a:r>
              <a:rPr b="0" i="0" lang="en-US" sz="1200" u="none" cap="none" strike="noStrike">
                <a:solidFill>
                  <a:schemeClr val="dk1"/>
                </a:solidFill>
                <a:latin typeface="Verdana"/>
                <a:ea typeface="Verdana"/>
                <a:cs typeface="Verdana"/>
                <a:sym typeface="Verdana"/>
              </a:rPr>
              <a:t>&lt;suite name="My suite" parallel="methods" thread-count="5"&gt; </a:t>
            </a:r>
          </a:p>
          <a:p>
            <a:pPr indent="0" lvl="2" marL="914400" marR="0" rtl="0" algn="l">
              <a:lnSpc>
                <a:spcPct val="125000"/>
              </a:lnSpc>
              <a:spcBef>
                <a:spcPts val="240"/>
              </a:spcBef>
              <a:spcAft>
                <a:spcPts val="0"/>
              </a:spcAft>
              <a:buClr>
                <a:schemeClr val="dk1"/>
              </a:buClr>
              <a:buSzPct val="25000"/>
              <a:buFont typeface="Verdana"/>
              <a:buNone/>
            </a:pPr>
            <a:r>
              <a:rPr b="0" i="0" lang="en-US" sz="1200" u="none" cap="none" strike="noStrike">
                <a:solidFill>
                  <a:schemeClr val="dk1"/>
                </a:solidFill>
                <a:latin typeface="Verdana"/>
                <a:ea typeface="Verdana"/>
                <a:cs typeface="Verdana"/>
                <a:sym typeface="Verdana"/>
              </a:rPr>
              <a:t>&lt;suite name="My suite" parallel="tests" thread-count="5"&gt; </a:t>
            </a:r>
          </a:p>
          <a:p>
            <a:pPr indent="0" lvl="2" marL="914400" marR="0" rtl="0" algn="l">
              <a:lnSpc>
                <a:spcPct val="125000"/>
              </a:lnSpc>
              <a:spcBef>
                <a:spcPts val="240"/>
              </a:spcBef>
              <a:spcAft>
                <a:spcPts val="0"/>
              </a:spcAft>
              <a:buClr>
                <a:schemeClr val="dk1"/>
              </a:buClr>
              <a:buSzPct val="25000"/>
              <a:buFont typeface="Verdana"/>
              <a:buNone/>
            </a:pPr>
            <a:r>
              <a:rPr b="0" i="0" lang="en-US" sz="1200" u="none" cap="none" strike="noStrike">
                <a:solidFill>
                  <a:schemeClr val="dk1"/>
                </a:solidFill>
                <a:latin typeface="Verdana"/>
                <a:ea typeface="Verdana"/>
                <a:cs typeface="Verdana"/>
                <a:sym typeface="Verdana"/>
              </a:rPr>
              <a:t>&lt;suite name="My suite" parallel="classes" thread-count="5"&gt; </a:t>
            </a:r>
          </a:p>
          <a:p>
            <a:pPr indent="0" lvl="2" marL="914400" marR="0" rtl="0" algn="l">
              <a:lnSpc>
                <a:spcPct val="125000"/>
              </a:lnSpc>
              <a:spcBef>
                <a:spcPts val="240"/>
              </a:spcBef>
              <a:spcAft>
                <a:spcPts val="0"/>
              </a:spcAft>
              <a:buClr>
                <a:srgbClr val="003366"/>
              </a:buClr>
              <a:buFont typeface="Verdana"/>
              <a:buNone/>
            </a:pPr>
            <a:r>
              <a:t/>
            </a:r>
            <a:endParaRPr b="0" i="0" sz="1200" u="none" cap="none" strike="noStrike">
              <a:solidFill>
                <a:schemeClr val="dk1"/>
              </a:solidFill>
              <a:latin typeface="Verdana"/>
              <a:ea typeface="Verdana"/>
              <a:cs typeface="Verdana"/>
              <a:sym typeface="Verdana"/>
            </a:endParaRPr>
          </a:p>
          <a:p>
            <a:pPr indent="-285750" lvl="0" marL="285750" marR="0" rtl="0" algn="l">
              <a:lnSpc>
                <a:spcPct val="125000"/>
              </a:lnSpc>
              <a:spcBef>
                <a:spcPts val="200"/>
              </a:spcBef>
              <a:spcAft>
                <a:spcPts val="0"/>
              </a:spcAft>
              <a:buClr>
                <a:srgbClr val="92D050"/>
              </a:buClr>
              <a:buSzPct val="100000"/>
              <a:buFont typeface="Noto Sans Symbols"/>
              <a:buChar char="➢"/>
            </a:pPr>
            <a:r>
              <a:rPr b="0" i="0" lang="en-US" sz="1000" u="none">
                <a:solidFill>
                  <a:schemeClr val="dk1"/>
                </a:solidFill>
                <a:latin typeface="Verdana"/>
                <a:ea typeface="Verdana"/>
                <a:cs typeface="Verdana"/>
                <a:sym typeface="Verdana"/>
              </a:rPr>
              <a:t> </a:t>
            </a:r>
            <a:r>
              <a:rPr b="1" i="0" lang="en-US" sz="1000" u="none">
                <a:solidFill>
                  <a:schemeClr val="dk1"/>
                </a:solidFill>
                <a:latin typeface="Verdana"/>
                <a:ea typeface="Verdana"/>
                <a:cs typeface="Verdana"/>
                <a:sym typeface="Verdana"/>
              </a:rPr>
              <a:t>parallel="methods": </a:t>
            </a:r>
            <a:r>
              <a:rPr b="0" i="0" lang="en-US" sz="1000" u="none">
                <a:solidFill>
                  <a:schemeClr val="dk1"/>
                </a:solidFill>
                <a:latin typeface="Verdana"/>
                <a:ea typeface="Verdana"/>
                <a:cs typeface="Verdana"/>
                <a:sym typeface="Verdana"/>
              </a:rPr>
              <a:t>TestNG will run all your test methods in separate threads, except for methods that depend on each other, which will be run in the same thread in order to respect their order of execution.  </a:t>
            </a:r>
            <a:br>
              <a:rPr b="0" i="0" lang="en-US" sz="1000" u="none">
                <a:solidFill>
                  <a:schemeClr val="dk1"/>
                </a:solidFill>
                <a:latin typeface="Verdana"/>
                <a:ea typeface="Verdana"/>
                <a:cs typeface="Verdana"/>
                <a:sym typeface="Verdana"/>
              </a:rPr>
            </a:br>
          </a:p>
          <a:p>
            <a:pPr indent="-285750" lvl="0" marL="285750" marR="0" rtl="0" algn="l">
              <a:lnSpc>
                <a:spcPct val="125000"/>
              </a:lnSpc>
              <a:spcBef>
                <a:spcPts val="200"/>
              </a:spcBef>
              <a:spcAft>
                <a:spcPts val="0"/>
              </a:spcAft>
              <a:buClr>
                <a:srgbClr val="92D050"/>
              </a:buClr>
              <a:buSzPct val="100000"/>
              <a:buFont typeface="Noto Sans Symbols"/>
              <a:buChar char="➢"/>
            </a:pPr>
            <a:r>
              <a:rPr b="0" i="0" lang="en-US" sz="1000" u="none">
                <a:solidFill>
                  <a:schemeClr val="dk1"/>
                </a:solidFill>
                <a:latin typeface="Verdana"/>
                <a:ea typeface="Verdana"/>
                <a:cs typeface="Verdana"/>
                <a:sym typeface="Verdana"/>
              </a:rPr>
              <a:t> </a:t>
            </a:r>
            <a:r>
              <a:rPr b="1" i="0" lang="en-US" sz="1000" u="none">
                <a:solidFill>
                  <a:schemeClr val="dk1"/>
                </a:solidFill>
                <a:latin typeface="Verdana"/>
                <a:ea typeface="Verdana"/>
                <a:cs typeface="Verdana"/>
                <a:sym typeface="Verdana"/>
              </a:rPr>
              <a:t>parallel="tests": </a:t>
            </a:r>
            <a:r>
              <a:rPr b="0" i="0" lang="en-US" sz="1000" u="none">
                <a:solidFill>
                  <a:schemeClr val="dk1"/>
                </a:solidFill>
                <a:latin typeface="Verdana"/>
                <a:ea typeface="Verdana"/>
                <a:cs typeface="Verdana"/>
                <a:sym typeface="Verdana"/>
              </a:rPr>
              <a:t>TestNG will run all the methods in the same &lt;test&gt; tag in the same thread, but each &lt;test&gt; tag will be in a separate thread. This allows you to group all your classes that are not thread safe in the same &lt;test&gt; and guarantee they will all run in the same thread while taking advantage of TestNG using as many threads as possible to run your tests. </a:t>
            </a:r>
            <a:br>
              <a:rPr b="0" i="0" lang="en-US" sz="1000" u="none">
                <a:solidFill>
                  <a:schemeClr val="dk1"/>
                </a:solidFill>
                <a:latin typeface="Verdana"/>
                <a:ea typeface="Verdana"/>
                <a:cs typeface="Verdana"/>
                <a:sym typeface="Verdana"/>
              </a:rPr>
            </a:br>
          </a:p>
          <a:p>
            <a:pPr indent="-285750" lvl="0" marL="285750" marR="0" rtl="0" algn="l">
              <a:lnSpc>
                <a:spcPct val="125000"/>
              </a:lnSpc>
              <a:spcBef>
                <a:spcPts val="200"/>
              </a:spcBef>
              <a:spcAft>
                <a:spcPts val="0"/>
              </a:spcAft>
              <a:buClr>
                <a:srgbClr val="92D050"/>
              </a:buClr>
              <a:buSzPct val="100000"/>
              <a:buFont typeface="Noto Sans Symbols"/>
              <a:buChar char="➢"/>
            </a:pPr>
            <a:r>
              <a:rPr b="0" i="0" lang="en-US" sz="1000" u="none">
                <a:solidFill>
                  <a:schemeClr val="dk1"/>
                </a:solidFill>
                <a:latin typeface="Verdana"/>
                <a:ea typeface="Verdana"/>
                <a:cs typeface="Verdana"/>
                <a:sym typeface="Verdana"/>
              </a:rPr>
              <a:t> </a:t>
            </a:r>
            <a:r>
              <a:rPr b="1" i="0" lang="en-US" sz="1000" u="none">
                <a:solidFill>
                  <a:schemeClr val="dk1"/>
                </a:solidFill>
                <a:latin typeface="Verdana"/>
                <a:ea typeface="Verdana"/>
                <a:cs typeface="Verdana"/>
                <a:sym typeface="Verdana"/>
              </a:rPr>
              <a:t>parallel="classes": </a:t>
            </a:r>
            <a:r>
              <a:rPr b="0" i="0" lang="en-US" sz="1000" u="none">
                <a:solidFill>
                  <a:schemeClr val="dk1"/>
                </a:solidFill>
                <a:latin typeface="Verdana"/>
                <a:ea typeface="Verdana"/>
                <a:cs typeface="Verdana"/>
                <a:sym typeface="Verdana"/>
              </a:rPr>
              <a:t>TestNG will run all the methods in the same class in the same thread, but each class will be run in a separate thread. </a:t>
            </a:r>
          </a:p>
          <a:p>
            <a:pPr indent="-285750" lvl="0" marL="285750" marR="0" rtl="0" algn="l">
              <a:lnSpc>
                <a:spcPct val="125000"/>
              </a:lnSpc>
              <a:spcBef>
                <a:spcPts val="240"/>
              </a:spcBef>
              <a:spcAft>
                <a:spcPts val="0"/>
              </a:spcAft>
              <a:buClr>
                <a:schemeClr val="dk1"/>
              </a:buClr>
              <a:buSzPct val="25000"/>
              <a:buFont typeface="Verdana"/>
              <a:buNone/>
            </a:pPr>
            <a:r>
              <a:rPr b="0" i="0" lang="en-US" sz="1200" u="none">
                <a:solidFill>
                  <a:schemeClr val="dk1"/>
                </a:solidFill>
                <a:latin typeface="Verdana"/>
                <a:ea typeface="Verdana"/>
                <a:cs typeface="Verdana"/>
                <a:sym typeface="Verdana"/>
              </a:rPr>
              <a:t>Additionally, the attribute </a:t>
            </a:r>
            <a:r>
              <a:rPr b="0" i="1" lang="en-US" sz="1200" u="none">
                <a:solidFill>
                  <a:schemeClr val="dk1"/>
                </a:solidFill>
                <a:latin typeface="Verdana"/>
                <a:ea typeface="Verdana"/>
                <a:cs typeface="Verdana"/>
                <a:sym typeface="Verdana"/>
              </a:rPr>
              <a:t>thread-count</a:t>
            </a:r>
            <a:r>
              <a:rPr b="0" i="0" lang="en-US" sz="1200" u="none">
                <a:solidFill>
                  <a:schemeClr val="dk1"/>
                </a:solidFill>
                <a:latin typeface="Verdana"/>
                <a:ea typeface="Verdana"/>
                <a:cs typeface="Verdana"/>
                <a:sym typeface="Verdana"/>
              </a:rPr>
              <a:t> allows you to specify how many threads should be allocated for this execution.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211137" y="1198562"/>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a:t>
            </a:r>
            <a:r>
              <a:rPr b="0" i="0" lang="en-US" sz="4000" u="none" cap="none" strike="noStrike">
                <a:solidFill>
                  <a:schemeClr val="dk1"/>
                </a:solidFill>
                <a:latin typeface="Arial"/>
                <a:ea typeface="Arial"/>
                <a:cs typeface="Arial"/>
                <a:sym typeface="Arial"/>
              </a:rPr>
              <a:t>: </a:t>
            </a:r>
            <a:r>
              <a:rPr b="0" i="0" lang="en-US" sz="4200" u="none" cap="none" strike="noStrike">
                <a:solidFill>
                  <a:schemeClr val="dk1"/>
                </a:solidFill>
                <a:latin typeface="Arial"/>
                <a:ea typeface="Arial"/>
                <a:cs typeface="Arial"/>
                <a:sym typeface="Arial"/>
              </a:rPr>
              <a:t>Rerunning failed tests</a:t>
            </a:r>
            <a:br>
              <a:rPr b="1" i="0" lang="en-US" sz="4000" u="none" cap="none" strike="noStrike">
                <a:solidFill>
                  <a:srgbClr val="C0CE29"/>
                </a:solidFill>
                <a:latin typeface="Arial"/>
                <a:ea typeface="Arial"/>
                <a:cs typeface="Arial"/>
                <a:sym typeface="Arial"/>
              </a:rPr>
            </a:br>
            <a:br>
              <a:rPr b="0" i="0" lang="en-US" sz="4000" u="none" cap="none" strike="noStrike">
                <a:solidFill>
                  <a:schemeClr val="dk1"/>
                </a:solidFill>
                <a:latin typeface="Arial"/>
                <a:ea typeface="Arial"/>
                <a:cs typeface="Arial"/>
                <a:sym typeface="Arial"/>
              </a:rPr>
            </a:br>
            <a:br>
              <a:rPr b="0" i="0" lang="en-US" sz="4000" u="none" cap="none" strike="noStrike">
                <a:solidFill>
                  <a:schemeClr val="dk1"/>
                </a:solidFill>
                <a:latin typeface="Arial"/>
                <a:ea typeface="Arial"/>
                <a:cs typeface="Arial"/>
                <a:sym typeface="Arial"/>
              </a:rPr>
            </a:br>
          </a:p>
        </p:txBody>
      </p:sp>
      <p:sp>
        <p:nvSpPr>
          <p:cNvPr id="390" name="Shape 390"/>
          <p:cNvSpPr txBox="1"/>
          <p:nvPr/>
        </p:nvSpPr>
        <p:spPr>
          <a:xfrm>
            <a:off x="757237" y="1341437"/>
            <a:ext cx="7789861" cy="3254374"/>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Every time tests fail in a suite, TestNG creates a file called testng-failed.xml in the output directory. This XML file contains the necessary information to rerun only these methods that failed, allowing you to quickly reproduce the failures without having to run the entirety of your tests.  Therefore, a typical session would look like this:</a:t>
            </a:r>
            <a:r>
              <a:rPr b="0" i="0" lang="en-US" sz="1200" u="none">
                <a:solidFill>
                  <a:schemeClr val="dk1"/>
                </a:solidFill>
                <a:latin typeface="Verdana"/>
                <a:ea typeface="Verdana"/>
                <a:cs typeface="Verdana"/>
                <a:sym typeface="Verdana"/>
              </a:rPr>
              <a:t> </a:t>
            </a:r>
          </a:p>
          <a:p>
            <a:pPr indent="0" lvl="1" marL="457200" marR="0" rtl="0" algn="l">
              <a:lnSpc>
                <a:spcPct val="125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java -classpath testng.jar;%CLASSPATH% org.testng.TestNG -d test-outputs testng.xml </a:t>
            </a:r>
          </a:p>
          <a:p>
            <a:pPr indent="0" lvl="1" marL="457200" marR="0" rtl="0" algn="l">
              <a:lnSpc>
                <a:spcPct val="125000"/>
              </a:lnSpc>
              <a:spcBef>
                <a:spcPts val="240"/>
              </a:spcBef>
              <a:spcAft>
                <a:spcPts val="0"/>
              </a:spcAft>
              <a:buClr>
                <a:schemeClr val="dk1"/>
              </a:buClr>
              <a:buSzPct val="25000"/>
              <a:buFont typeface="Courier New"/>
              <a:buNone/>
            </a:pPr>
            <a:r>
              <a:rPr b="0" i="0" lang="en-US" sz="1200" u="none" cap="none" strike="noStrike">
                <a:solidFill>
                  <a:schemeClr val="dk1"/>
                </a:solidFill>
                <a:latin typeface="Courier New"/>
                <a:ea typeface="Courier New"/>
                <a:cs typeface="Courier New"/>
                <a:sym typeface="Courier New"/>
              </a:rPr>
              <a:t>java -classpath testng.jar;%CLASSPATH% org.testng.TestNG -d test-outputs test-outputs\testng-failed.xml </a:t>
            </a:r>
          </a:p>
          <a:p>
            <a:pPr indent="0" lvl="0" marL="0" marR="0" rtl="0" algn="l">
              <a:lnSpc>
                <a:spcPct val="125000"/>
              </a:lnSpc>
              <a:spcBef>
                <a:spcPts val="240"/>
              </a:spcBef>
              <a:spcAft>
                <a:spcPts val="0"/>
              </a:spcAft>
              <a:buClr>
                <a:srgbClr val="003366"/>
              </a:buClr>
              <a:buFont typeface="Verdana"/>
              <a:buNone/>
            </a:pPr>
            <a:r>
              <a:t/>
            </a:r>
            <a:endParaRPr b="0" i="0" sz="1200" u="none">
              <a:solidFill>
                <a:schemeClr val="dk1"/>
              </a:solidFill>
              <a:latin typeface="Courier New"/>
              <a:ea typeface="Courier New"/>
              <a:cs typeface="Courier New"/>
              <a:sym typeface="Courier New"/>
            </a:endParaRP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Note that testng-failed.xml will contain all the necessary dependent methods so that you are guaranteed to run the methods that failed without any SKIP failures. </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type="title"/>
          </p:nvPr>
        </p:nvSpPr>
        <p:spPr>
          <a:xfrm>
            <a:off x="0" y="765175"/>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a:t>
            </a:r>
            <a:r>
              <a:rPr b="0" i="0" lang="en-US" sz="4000" u="none" cap="none" strike="noStrike">
                <a:solidFill>
                  <a:schemeClr val="dk1"/>
                </a:solidFill>
                <a:latin typeface="Arial"/>
                <a:ea typeface="Arial"/>
                <a:cs typeface="Arial"/>
                <a:sym typeface="Arial"/>
              </a:rPr>
              <a:t>: </a:t>
            </a:r>
            <a:r>
              <a:rPr b="0" i="0" lang="en-US" sz="4200" u="none" cap="none" strike="noStrike">
                <a:solidFill>
                  <a:schemeClr val="dk1"/>
                </a:solidFill>
                <a:latin typeface="Arial"/>
                <a:ea typeface="Arial"/>
                <a:cs typeface="Arial"/>
                <a:sym typeface="Arial"/>
              </a:rPr>
              <a:t>Test results</a:t>
            </a:r>
            <a:br>
              <a:rPr b="0" i="0" lang="en-US" sz="4200" u="none" cap="none" strike="noStrike">
                <a:solidFill>
                  <a:schemeClr val="dk1"/>
                </a:solidFill>
                <a:latin typeface="Arial"/>
                <a:ea typeface="Arial"/>
                <a:cs typeface="Arial"/>
                <a:sym typeface="Arial"/>
              </a:rPr>
            </a:br>
            <a:br>
              <a:rPr b="0" i="0" lang="en-US" sz="4200" u="none" cap="none" strike="noStrike">
                <a:solidFill>
                  <a:schemeClr val="dk1"/>
                </a:solidFill>
                <a:latin typeface="Arial"/>
                <a:ea typeface="Arial"/>
                <a:cs typeface="Arial"/>
                <a:sym typeface="Arial"/>
              </a:rPr>
            </a:br>
          </a:p>
        </p:txBody>
      </p:sp>
      <p:sp>
        <p:nvSpPr>
          <p:cNvPr id="396" name="Shape 396"/>
          <p:cNvSpPr txBox="1"/>
          <p:nvPr/>
        </p:nvSpPr>
        <p:spPr>
          <a:xfrm>
            <a:off x="757237" y="1341437"/>
            <a:ext cx="7789861" cy="4745036"/>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00000"/>
              <a:buFont typeface="Noto Sans Symbols"/>
              <a:buChar char="➢"/>
            </a:pPr>
            <a:r>
              <a:rPr b="1" i="0" lang="en-US" sz="1400" u="none">
                <a:solidFill>
                  <a:schemeClr val="dk1"/>
                </a:solidFill>
                <a:latin typeface="Verdana"/>
                <a:ea typeface="Verdana"/>
                <a:cs typeface="Verdana"/>
                <a:sym typeface="Verdana"/>
              </a:rPr>
              <a:t>Success, failure and assert</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Courier New"/>
                <a:ea typeface="Courier New"/>
                <a:cs typeface="Courier New"/>
                <a:sym typeface="Courier New"/>
              </a:rPr>
              <a:t> </a:t>
            </a:r>
            <a:r>
              <a:rPr b="0" i="0" lang="en-US" sz="1200" u="none" cap="none" strike="noStrike">
                <a:solidFill>
                  <a:schemeClr val="dk1"/>
                </a:solidFill>
                <a:latin typeface="Verdana"/>
                <a:ea typeface="Verdana"/>
                <a:cs typeface="Verdana"/>
                <a:sym typeface="Verdana"/>
              </a:rPr>
              <a:t>A test is considered successful if it completed without throwing any exception or if  it threw an exception that was expected.</a:t>
            </a:r>
          </a:p>
          <a:p>
            <a:pPr indent="0" lvl="1" marL="457200" marR="0" rtl="0" algn="l">
              <a:lnSpc>
                <a:spcPct val="125000"/>
              </a:lnSpc>
              <a:spcBef>
                <a:spcPts val="280"/>
              </a:spcBef>
              <a:spcAft>
                <a:spcPts val="0"/>
              </a:spcAft>
              <a:buClr>
                <a:srgbClr val="92D050"/>
              </a:buClr>
              <a:buSzPct val="116666"/>
              <a:buFont typeface="Noto Sans Symbols"/>
              <a:buChar char="➢"/>
            </a:pPr>
            <a:r>
              <a:rPr b="0" i="0" lang="en-US" sz="1200" u="none" cap="none" strike="noStrike">
                <a:solidFill>
                  <a:schemeClr val="dk1"/>
                </a:solidFill>
                <a:latin typeface="Verdana"/>
                <a:ea typeface="Verdana"/>
                <a:cs typeface="Verdana"/>
                <a:sym typeface="Verdana"/>
              </a:rPr>
              <a:t> Your test methods will typically be made of calls that can throw an exception, or of various assertions. An "assert" failing will trigger an AssertionErrorException, which in turn will mark the method as failed</a:t>
            </a:r>
            <a:r>
              <a:rPr b="0" i="0" lang="en-US" sz="1400" u="none" cap="none" strike="noStrike">
                <a:solidFill>
                  <a:schemeClr val="dk1"/>
                </a:solidFill>
                <a:latin typeface="Verdana"/>
                <a:ea typeface="Verdana"/>
                <a:cs typeface="Verdana"/>
                <a:sym typeface="Verdana"/>
              </a:rPr>
              <a:t>.</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a:t>
            </a:r>
            <a:r>
              <a:rPr b="1" i="0" lang="en-US" sz="1400" u="none">
                <a:solidFill>
                  <a:schemeClr val="dk1"/>
                </a:solidFill>
                <a:latin typeface="Verdana"/>
                <a:ea typeface="Verdana"/>
                <a:cs typeface="Verdana"/>
                <a:sym typeface="Verdana"/>
              </a:rPr>
              <a:t>Logging and results</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The results of the test run are created in a file called index.html in the directory specified when launching SuiteRunner.  This file points to various other HTML and text files that contain the result of the entire test run.</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It's very easy to generate your own reports with TestNG with </a:t>
            </a:r>
            <a:r>
              <a:rPr b="0" i="0" lang="en-US" sz="1200" u="sng" cap="none" strike="noStrike">
                <a:solidFill>
                  <a:schemeClr val="hlink"/>
                </a:solidFill>
                <a:latin typeface="Verdana"/>
                <a:ea typeface="Verdana"/>
                <a:cs typeface="Verdana"/>
                <a:sym typeface="Verdana"/>
                <a:hlinkClick r:id="rId3"/>
              </a:rPr>
              <a:t>Listeners and Reporters</a:t>
            </a:r>
            <a:r>
              <a:rPr b="0" i="0" lang="en-US" sz="1200" u="none" cap="none" strike="noStrike">
                <a:solidFill>
                  <a:schemeClr val="dk1"/>
                </a:solidFill>
                <a:latin typeface="Verdana"/>
                <a:ea typeface="Verdana"/>
                <a:cs typeface="Verdana"/>
                <a:sym typeface="Verdana"/>
              </a:rPr>
              <a:t>:</a:t>
            </a:r>
          </a:p>
          <a:p>
            <a:pPr indent="0" lvl="2" marL="9144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a:t>
            </a:r>
            <a:r>
              <a:rPr b="1" i="0" lang="en-US" sz="1200" u="none" cap="none" strike="noStrike">
                <a:solidFill>
                  <a:schemeClr val="dk1"/>
                </a:solidFill>
                <a:latin typeface="Verdana"/>
                <a:ea typeface="Verdana"/>
                <a:cs typeface="Verdana"/>
                <a:sym typeface="Verdana"/>
              </a:rPr>
              <a:t>Listeners</a:t>
            </a:r>
            <a:r>
              <a:rPr b="0" i="0" lang="en-US" sz="1200" u="none" cap="none" strike="noStrike">
                <a:solidFill>
                  <a:schemeClr val="dk1"/>
                </a:solidFill>
                <a:latin typeface="Verdana"/>
                <a:ea typeface="Verdana"/>
                <a:cs typeface="Verdana"/>
                <a:sym typeface="Verdana"/>
              </a:rPr>
              <a:t> implement the interface </a:t>
            </a:r>
            <a:r>
              <a:rPr b="0" i="0" lang="en-US" sz="1200" u="sng" cap="none" strike="noStrike">
                <a:solidFill>
                  <a:schemeClr val="hlink"/>
                </a:solidFill>
                <a:latin typeface="Verdana"/>
                <a:ea typeface="Verdana"/>
                <a:cs typeface="Verdana"/>
                <a:sym typeface="Verdana"/>
                <a:hlinkClick r:id="rId4"/>
              </a:rPr>
              <a:t>org.testng.ITestListener</a:t>
            </a:r>
            <a:r>
              <a:rPr b="0" i="0" lang="en-US" sz="1200" u="none" cap="none" strike="noStrike">
                <a:solidFill>
                  <a:schemeClr val="dk1"/>
                </a:solidFill>
                <a:latin typeface="Verdana"/>
                <a:ea typeface="Verdana"/>
                <a:cs typeface="Verdana"/>
                <a:sym typeface="Verdana"/>
              </a:rPr>
              <a:t> and are notified in real time of when a test starts, passes, fails, etc...</a:t>
            </a:r>
          </a:p>
          <a:p>
            <a:pPr indent="0" lvl="2" marL="9144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a:t>
            </a:r>
            <a:r>
              <a:rPr b="1" i="0" lang="en-US" sz="1200" u="none" cap="none" strike="noStrike">
                <a:solidFill>
                  <a:schemeClr val="dk1"/>
                </a:solidFill>
                <a:latin typeface="Verdana"/>
                <a:ea typeface="Verdana"/>
                <a:cs typeface="Verdana"/>
                <a:sym typeface="Verdana"/>
              </a:rPr>
              <a:t>Reporters</a:t>
            </a:r>
            <a:r>
              <a:rPr b="0" i="0" lang="en-US" sz="1200" u="none" cap="none" strike="noStrike">
                <a:solidFill>
                  <a:schemeClr val="dk1"/>
                </a:solidFill>
                <a:latin typeface="Verdana"/>
                <a:ea typeface="Verdana"/>
                <a:cs typeface="Verdana"/>
                <a:sym typeface="Verdana"/>
              </a:rPr>
              <a:t> implement the interface </a:t>
            </a:r>
            <a:r>
              <a:rPr b="0" i="0" lang="en-US" sz="1200" u="sng" cap="none" strike="noStrike">
                <a:solidFill>
                  <a:schemeClr val="hlink"/>
                </a:solidFill>
                <a:latin typeface="Verdana"/>
                <a:ea typeface="Verdana"/>
                <a:cs typeface="Verdana"/>
                <a:sym typeface="Verdana"/>
                <a:hlinkClick r:id="rId5"/>
              </a:rPr>
              <a:t>org.testng.IReporter</a:t>
            </a:r>
            <a:r>
              <a:rPr b="0" i="0" lang="en-US" sz="1200" u="none" cap="none" strike="noStrike">
                <a:solidFill>
                  <a:schemeClr val="dk1"/>
                </a:solidFill>
                <a:latin typeface="Verdana"/>
                <a:ea typeface="Verdana"/>
                <a:cs typeface="Verdana"/>
                <a:sym typeface="Verdana"/>
              </a:rPr>
              <a:t> and are notified when all the suites have been run by TestNG. The IReporter instance receives a list of objects that describe the entire test run.</a:t>
            </a:r>
          </a:p>
          <a:p>
            <a:pPr indent="0" lvl="1" marL="457200" marR="0" rtl="0" algn="l">
              <a:lnSpc>
                <a:spcPct val="125000"/>
              </a:lnSpc>
              <a:spcBef>
                <a:spcPts val="240"/>
              </a:spcBef>
              <a:spcAft>
                <a:spcPts val="0"/>
              </a:spcAft>
              <a:buClr>
                <a:srgbClr val="92D050"/>
              </a:buClr>
              <a:buFont typeface="Noto Sans Symbols"/>
              <a:buNone/>
            </a:pPr>
            <a:r>
              <a:t/>
            </a:r>
            <a:endParaRPr b="1" i="0" sz="1200" u="none" cap="none" strike="noStrike">
              <a:solidFill>
                <a:srgbClr val="003366"/>
              </a:solidFill>
              <a:latin typeface="Verdana"/>
              <a:ea typeface="Verdana"/>
              <a:cs typeface="Verdana"/>
              <a:sym typeface="Verdana"/>
            </a:endParaRP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x="0" y="0"/>
          <a:ext cx="0" cy="0"/>
          <a:chOff x="0" y="0"/>
          <a:chExt cx="0" cy="0"/>
        </a:xfrm>
      </p:grpSpPr>
      <p:sp>
        <p:nvSpPr>
          <p:cNvPr id="401" name="Shape 401"/>
          <p:cNvSpPr txBox="1"/>
          <p:nvPr>
            <p:ph type="title"/>
          </p:nvPr>
        </p:nvSpPr>
        <p:spPr>
          <a:xfrm>
            <a:off x="0" y="765175"/>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a:t>
            </a:r>
            <a:r>
              <a:rPr b="0" i="0" lang="en-US" sz="4000" u="none" cap="none" strike="noStrike">
                <a:solidFill>
                  <a:schemeClr val="dk1"/>
                </a:solidFill>
                <a:latin typeface="Arial"/>
                <a:ea typeface="Arial"/>
                <a:cs typeface="Arial"/>
                <a:sym typeface="Arial"/>
              </a:rPr>
              <a:t>: </a:t>
            </a:r>
            <a:r>
              <a:rPr b="0" i="0" lang="en-US" sz="4200" u="none" cap="none" strike="noStrike">
                <a:solidFill>
                  <a:schemeClr val="dk1"/>
                </a:solidFill>
                <a:latin typeface="Arial"/>
                <a:ea typeface="Arial"/>
                <a:cs typeface="Arial"/>
                <a:sym typeface="Arial"/>
              </a:rPr>
              <a:t>Recommendation</a:t>
            </a:r>
            <a:br>
              <a:rPr b="0" i="0" lang="en-US" sz="4200" u="none" cap="none" strike="noStrike">
                <a:solidFill>
                  <a:schemeClr val="dk1"/>
                </a:solidFill>
                <a:latin typeface="Arial"/>
                <a:ea typeface="Arial"/>
                <a:cs typeface="Arial"/>
                <a:sym typeface="Arial"/>
              </a:rPr>
            </a:br>
            <a:br>
              <a:rPr b="0" i="0" lang="en-US" sz="4200" u="none" cap="none" strike="noStrike">
                <a:solidFill>
                  <a:schemeClr val="dk1"/>
                </a:solidFill>
                <a:latin typeface="Arial"/>
                <a:ea typeface="Arial"/>
                <a:cs typeface="Arial"/>
                <a:sym typeface="Arial"/>
              </a:rPr>
            </a:br>
          </a:p>
        </p:txBody>
      </p:sp>
      <p:sp>
        <p:nvSpPr>
          <p:cNvPr id="402" name="Shape 402"/>
          <p:cNvSpPr txBox="1"/>
          <p:nvPr/>
        </p:nvSpPr>
        <p:spPr>
          <a:xfrm>
            <a:off x="757237" y="1341437"/>
            <a:ext cx="7789861" cy="2225675"/>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003366"/>
              </a:buClr>
              <a:buFont typeface="Verdana"/>
              <a:buNone/>
            </a:pPr>
            <a:r>
              <a:t/>
            </a:r>
            <a:endParaRPr b="0" i="0" sz="1400" u="none">
              <a:solidFill>
                <a:srgbClr val="003366"/>
              </a:solidFill>
              <a:latin typeface="Verdana"/>
              <a:ea typeface="Verdana"/>
              <a:cs typeface="Verdana"/>
              <a:sym typeface="Verdana"/>
            </a:endParaRPr>
          </a:p>
          <a:p>
            <a:pPr indent="0" lvl="0" marL="0" marR="0" rtl="0" algn="l">
              <a:lnSpc>
                <a:spcPct val="125000"/>
              </a:lnSpc>
              <a:spcBef>
                <a:spcPts val="280"/>
              </a:spcBef>
              <a:spcAft>
                <a:spcPts val="0"/>
              </a:spcAft>
              <a:buClr>
                <a:srgbClr val="003366"/>
              </a:buClr>
              <a:buFont typeface="Verdana"/>
              <a:buNone/>
            </a:pPr>
            <a:r>
              <a:t/>
            </a:r>
            <a:endParaRPr b="0" i="0" sz="1400" u="none">
              <a:solidFill>
                <a:srgbClr val="003366"/>
              </a:solidFill>
              <a:latin typeface="Verdana"/>
              <a:ea typeface="Verdana"/>
              <a:cs typeface="Verdana"/>
              <a:sym typeface="Verdana"/>
            </a:endParaRPr>
          </a:p>
          <a:p>
            <a:pPr indent="0" lvl="0" marL="0" marR="0" rtl="0" algn="l">
              <a:lnSpc>
                <a:spcPct val="125000"/>
              </a:lnSpc>
              <a:spcBef>
                <a:spcPts val="360"/>
              </a:spcBef>
              <a:spcAft>
                <a:spcPts val="0"/>
              </a:spcAft>
              <a:buClr>
                <a:srgbClr val="003366"/>
              </a:buClr>
              <a:buFont typeface="Verdana"/>
              <a:buNone/>
            </a:pPr>
            <a:r>
              <a:t/>
            </a:r>
            <a:endParaRPr b="0" i="0" sz="1800" u="none">
              <a:solidFill>
                <a:schemeClr val="dk2"/>
              </a:solidFill>
              <a:latin typeface="Verdana"/>
              <a:ea typeface="Verdana"/>
              <a:cs typeface="Verdana"/>
              <a:sym typeface="Verdana"/>
            </a:endParaRPr>
          </a:p>
          <a:p>
            <a:pPr indent="0" lvl="0" marL="0" marR="0" rtl="0" algn="l">
              <a:lnSpc>
                <a:spcPct val="125000"/>
              </a:lnSpc>
              <a:spcBef>
                <a:spcPts val="360"/>
              </a:spcBef>
              <a:spcAft>
                <a:spcPts val="0"/>
              </a:spcAft>
              <a:buClr>
                <a:schemeClr val="dk2"/>
              </a:buClr>
              <a:buSzPct val="25000"/>
              <a:buFont typeface="Verdana"/>
              <a:buNone/>
            </a:pPr>
            <a:r>
              <a:rPr b="0" i="0" lang="en-US" sz="1800" u="none">
                <a:solidFill>
                  <a:schemeClr val="dk2"/>
                </a:solidFill>
                <a:latin typeface="Verdana"/>
                <a:ea typeface="Verdana"/>
                <a:cs typeface="Verdana"/>
                <a:sym typeface="Verdana"/>
              </a:rPr>
              <a:t>This presentation is a simple guide. To understand deeply this concept we recommend reading:</a:t>
            </a:r>
          </a:p>
          <a:p>
            <a:pPr indent="0" lvl="0" marL="0" marR="0" rtl="0" algn="ctr">
              <a:lnSpc>
                <a:spcPct val="125000"/>
              </a:lnSpc>
              <a:spcBef>
                <a:spcPts val="360"/>
              </a:spcBef>
              <a:spcAft>
                <a:spcPts val="0"/>
              </a:spcAft>
              <a:buClr>
                <a:schemeClr val="dk2"/>
              </a:buClr>
              <a:buSzPct val="25000"/>
              <a:buFont typeface="Verdana"/>
              <a:buNone/>
            </a:pPr>
            <a:r>
              <a:rPr b="0" i="0" lang="en-US" sz="1800" u="none">
                <a:solidFill>
                  <a:schemeClr val="dk2"/>
                </a:solidFill>
                <a:latin typeface="Verdana"/>
                <a:ea typeface="Verdana"/>
                <a:cs typeface="Verdana"/>
                <a:sym typeface="Verdana"/>
              </a:rPr>
              <a:t> http://testng.org/doc/documentation-main.html</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304800" y="-106361"/>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a:t>
            </a:r>
          </a:p>
        </p:txBody>
      </p:sp>
      <p:sp>
        <p:nvSpPr>
          <p:cNvPr id="222" name="Shape 222"/>
          <p:cNvSpPr txBox="1"/>
          <p:nvPr/>
        </p:nvSpPr>
        <p:spPr>
          <a:xfrm>
            <a:off x="1042987" y="1268412"/>
            <a:ext cx="6985000" cy="2462212"/>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9CC00"/>
              </a:buClr>
              <a:buSzPct val="100000"/>
              <a:buFont typeface="Noto Sans Symbols"/>
              <a:buChar char="➢"/>
            </a:pPr>
            <a:r>
              <a:rPr b="0" i="0" lang="en-US" sz="1400" u="none">
                <a:solidFill>
                  <a:schemeClr val="dk1"/>
                </a:solidFill>
                <a:latin typeface="Verdana"/>
                <a:ea typeface="Verdana"/>
                <a:cs typeface="Verdana"/>
                <a:sym typeface="Verdana"/>
              </a:rPr>
              <a:t>Requirements: TestNG runs on JDK 1.4 and 5 </a:t>
            </a:r>
          </a:p>
          <a:p>
            <a:pPr indent="0" lvl="0" marL="0" marR="0" rtl="0" algn="l">
              <a:lnSpc>
                <a:spcPct val="125000"/>
              </a:lnSpc>
              <a:spcBef>
                <a:spcPts val="280"/>
              </a:spcBef>
              <a:spcAft>
                <a:spcPts val="0"/>
              </a:spcAft>
              <a:buClr>
                <a:srgbClr val="99CC00"/>
              </a:buClr>
              <a:buSzPct val="100000"/>
              <a:buFont typeface="Noto Sans Symbols"/>
              <a:buChar char="➢"/>
            </a:pPr>
            <a:r>
              <a:rPr b="0" i="0" lang="en-US" sz="1400" u="none">
                <a:solidFill>
                  <a:schemeClr val="dk1"/>
                </a:solidFill>
                <a:latin typeface="Verdana"/>
                <a:ea typeface="Verdana"/>
                <a:cs typeface="Verdana"/>
                <a:sym typeface="Verdana"/>
              </a:rPr>
              <a:t> Writing a test is typically a three-step process: </a:t>
            </a:r>
          </a:p>
          <a:p>
            <a:pPr indent="-187325" lvl="1" marL="530225" marR="0" rtl="0" algn="just">
              <a:lnSpc>
                <a:spcPct val="125000"/>
              </a:lnSpc>
              <a:spcBef>
                <a:spcPts val="280"/>
              </a:spcBef>
              <a:spcAft>
                <a:spcPts val="0"/>
              </a:spcAft>
              <a:buClr>
                <a:srgbClr val="99CC00"/>
              </a:buClr>
              <a:buSzPct val="70000"/>
              <a:buFont typeface="Noto Sans Symbols"/>
              <a:buChar char="➢"/>
            </a:pPr>
            <a:r>
              <a:rPr b="0" i="0" lang="en-US" sz="1400" u="none" cap="none" strike="noStrike">
                <a:solidFill>
                  <a:schemeClr val="dk1"/>
                </a:solidFill>
                <a:latin typeface="Verdana"/>
                <a:ea typeface="Verdana"/>
                <a:cs typeface="Verdana"/>
                <a:sym typeface="Verdana"/>
              </a:rPr>
              <a:t>Write the business logic of your test and insert TestNG annotations in your java code. </a:t>
            </a:r>
          </a:p>
          <a:p>
            <a:pPr indent="-187325" lvl="1" marL="530225" marR="0" rtl="0" algn="just">
              <a:lnSpc>
                <a:spcPct val="125000"/>
              </a:lnSpc>
              <a:spcBef>
                <a:spcPts val="280"/>
              </a:spcBef>
              <a:spcAft>
                <a:spcPts val="0"/>
              </a:spcAft>
              <a:buClr>
                <a:srgbClr val="99CC00"/>
              </a:buClr>
              <a:buSzPct val="70000"/>
              <a:buFont typeface="Noto Sans Symbols"/>
              <a:buChar char="➢"/>
            </a:pPr>
            <a:r>
              <a:rPr b="0" i="0" lang="en-US" sz="1400" u="none" cap="none" strike="noStrike">
                <a:solidFill>
                  <a:schemeClr val="dk1"/>
                </a:solidFill>
                <a:latin typeface="Verdana"/>
                <a:ea typeface="Verdana"/>
                <a:cs typeface="Verdana"/>
                <a:sym typeface="Verdana"/>
              </a:rPr>
              <a:t>Add the information about your test (e.g. the class name, the groups you wish to run, etc...) in a testng.xml file.</a:t>
            </a:r>
          </a:p>
          <a:p>
            <a:pPr indent="-187325" lvl="1" marL="530225" marR="0" rtl="0" algn="just">
              <a:lnSpc>
                <a:spcPct val="125000"/>
              </a:lnSpc>
              <a:spcBef>
                <a:spcPts val="280"/>
              </a:spcBef>
              <a:spcAft>
                <a:spcPts val="0"/>
              </a:spcAft>
              <a:buClr>
                <a:srgbClr val="99CC00"/>
              </a:buClr>
              <a:buSzPct val="70000"/>
              <a:buFont typeface="Noto Sans Symbols"/>
              <a:buChar char="➢"/>
            </a:pPr>
            <a:r>
              <a:rPr b="0" i="0" lang="en-US" sz="1400" u="none" cap="none" strike="noStrike">
                <a:solidFill>
                  <a:schemeClr val="dk1"/>
                </a:solidFill>
                <a:latin typeface="Verdana"/>
                <a:ea typeface="Verdana"/>
                <a:cs typeface="Verdana"/>
                <a:sym typeface="Verdana"/>
              </a:rPr>
              <a:t>Run TestNG. </a:t>
            </a:r>
          </a:p>
          <a:p>
            <a:pPr indent="0" lvl="0" marL="0" marR="0" rtl="0" algn="l">
              <a:lnSpc>
                <a:spcPct val="125000"/>
              </a:lnSpc>
              <a:spcBef>
                <a:spcPts val="280"/>
              </a:spcBef>
              <a:spcAft>
                <a:spcPts val="0"/>
              </a:spcAft>
              <a:buNone/>
            </a:pPr>
            <a:r>
              <a:t/>
            </a:r>
            <a:endParaRPr b="0" i="0" sz="1400" u="none" cap="none" strike="noStrike">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304800" y="-106361"/>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 </a:t>
            </a:r>
            <a:r>
              <a:rPr b="0" i="0" lang="en-US" sz="4200" u="none" cap="none" strike="noStrike">
                <a:solidFill>
                  <a:schemeClr val="dk1"/>
                </a:solidFill>
                <a:latin typeface="Arial"/>
                <a:ea typeface="Arial"/>
                <a:cs typeface="Arial"/>
                <a:sym typeface="Arial"/>
              </a:rPr>
              <a:t>Quick example</a:t>
            </a:r>
          </a:p>
        </p:txBody>
      </p:sp>
      <p:sp>
        <p:nvSpPr>
          <p:cNvPr id="228" name="Shape 228"/>
          <p:cNvSpPr txBox="1"/>
          <p:nvPr/>
        </p:nvSpPr>
        <p:spPr>
          <a:xfrm>
            <a:off x="1042987" y="1268412"/>
            <a:ext cx="6985000" cy="52069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99CC00"/>
              </a:buClr>
              <a:buSzPct val="100000"/>
              <a:buFont typeface="Noto Sans Symbols"/>
              <a:buChar char="➢"/>
            </a:pPr>
            <a:r>
              <a:rPr b="0" i="0" lang="en-US" sz="1600" u="none">
                <a:solidFill>
                  <a:schemeClr val="dk1"/>
                </a:solidFill>
                <a:latin typeface="Verdana"/>
                <a:ea typeface="Verdana"/>
                <a:cs typeface="Verdana"/>
                <a:sym typeface="Verdana"/>
              </a:rPr>
              <a:t>Simple Test</a:t>
            </a:r>
          </a:p>
          <a:p>
            <a:pPr indent="0" lvl="0" marL="0" marR="0" rtl="0" algn="l">
              <a:lnSpc>
                <a:spcPct val="100000"/>
              </a:lnSpc>
              <a:spcBef>
                <a:spcPts val="0"/>
              </a:spcBef>
              <a:spcAft>
                <a:spcPts val="0"/>
              </a:spcAft>
              <a:buClr>
                <a:srgbClr val="003366"/>
              </a:buClr>
              <a:buFont typeface="Verdana"/>
              <a:buNone/>
            </a:pPr>
            <a:r>
              <a:t/>
            </a:r>
            <a:endParaRPr b="0" i="0" sz="1600" u="none">
              <a:solidFill>
                <a:srgbClr val="003366"/>
              </a:solidFill>
              <a:latin typeface="Verdana"/>
              <a:ea typeface="Verdana"/>
              <a:cs typeface="Verdana"/>
              <a:sym typeface="Verdana"/>
            </a:endParaRPr>
          </a:p>
          <a:p>
            <a:pPr indent="0" lvl="2" marL="914400" marR="0" rtl="0" algn="l">
              <a:lnSpc>
                <a:spcPct val="100000"/>
              </a:lnSpc>
              <a:spcBef>
                <a:spcPts val="0"/>
              </a:spcBef>
              <a:spcAft>
                <a:spcPts val="0"/>
              </a:spcAft>
              <a:buClr>
                <a:srgbClr val="000000"/>
              </a:buClr>
              <a:buSzPct val="25000"/>
              <a:buFont typeface="Courier New"/>
              <a:buNone/>
            </a:pPr>
            <a:r>
              <a:rPr b="0" i="0" lang="en-US" sz="1000" u="none" cap="none" strike="noStrike">
                <a:solidFill>
                  <a:srgbClr val="000000"/>
                </a:solidFill>
                <a:latin typeface="Courier New"/>
                <a:ea typeface="Courier New"/>
                <a:cs typeface="Courier New"/>
                <a:sym typeface="Courier New"/>
              </a:rPr>
              <a:t>package example1;</a:t>
            </a:r>
            <a:br>
              <a:rPr b="0" i="0" lang="en-US" sz="1000" u="none" cap="none" strike="noStrike">
                <a:solidFill>
                  <a:srgbClr val="000000"/>
                </a:solidFill>
                <a:latin typeface="Courier New"/>
                <a:ea typeface="Courier New"/>
                <a:cs typeface="Courier New"/>
                <a:sym typeface="Courier New"/>
              </a:rPr>
            </a:br>
            <a:r>
              <a:rPr b="0" i="0" lang="en-US" sz="1000" u="none" cap="none" strike="noStrike">
                <a:solidFill>
                  <a:srgbClr val="000000"/>
                </a:solidFill>
                <a:latin typeface="Courier New"/>
                <a:ea typeface="Courier New"/>
                <a:cs typeface="Courier New"/>
                <a:sym typeface="Courier New"/>
              </a:rPr>
              <a:t>import org.testng.annotations.*;</a:t>
            </a:r>
            <a:br>
              <a:rPr b="0" i="0" lang="en-US" sz="1000" u="none" cap="none" strike="noStrike">
                <a:solidFill>
                  <a:srgbClr val="000000"/>
                </a:solidFill>
                <a:latin typeface="Courier New"/>
                <a:ea typeface="Courier New"/>
                <a:cs typeface="Courier New"/>
                <a:sym typeface="Courier New"/>
              </a:rPr>
            </a:br>
            <a:br>
              <a:rPr b="0" i="0" lang="en-US" sz="1000" u="none" cap="none" strike="noStrike">
                <a:solidFill>
                  <a:srgbClr val="000000"/>
                </a:solidFill>
                <a:latin typeface="Courier New"/>
                <a:ea typeface="Courier New"/>
                <a:cs typeface="Courier New"/>
                <a:sym typeface="Courier New"/>
              </a:rPr>
            </a:br>
            <a:r>
              <a:rPr b="0" i="0" lang="en-US" sz="1000" u="none" cap="none" strike="noStrike">
                <a:solidFill>
                  <a:srgbClr val="000000"/>
                </a:solidFill>
                <a:latin typeface="Courier New"/>
                <a:ea typeface="Courier New"/>
                <a:cs typeface="Courier New"/>
                <a:sym typeface="Courier New"/>
              </a:rPr>
              <a:t>public class SimpleTest {</a:t>
            </a:r>
            <a:br>
              <a:rPr b="0" i="0" lang="en-US" sz="1000" u="none" cap="none" strike="noStrike">
                <a:solidFill>
                  <a:srgbClr val="000000"/>
                </a:solidFill>
                <a:latin typeface="Courier New"/>
                <a:ea typeface="Courier New"/>
                <a:cs typeface="Courier New"/>
                <a:sym typeface="Courier New"/>
              </a:rPr>
            </a:br>
            <a:br>
              <a:rPr b="0" i="0" lang="en-US" sz="1000" u="none" cap="none" strike="noStrike">
                <a:solidFill>
                  <a:srgbClr val="000000"/>
                </a:solidFill>
                <a:latin typeface="Courier New"/>
                <a:ea typeface="Courier New"/>
                <a:cs typeface="Courier New"/>
                <a:sym typeface="Courier New"/>
              </a:rPr>
            </a:br>
            <a:r>
              <a:rPr b="0" i="0" lang="en-US" sz="1000" u="none" cap="none" strike="noStrike">
                <a:solidFill>
                  <a:srgbClr val="000000"/>
                </a:solidFill>
                <a:latin typeface="Courier New"/>
                <a:ea typeface="Courier New"/>
                <a:cs typeface="Courier New"/>
                <a:sym typeface="Courier New"/>
              </a:rPr>
              <a:t> @BeforeClass</a:t>
            </a:r>
            <a:br>
              <a:rPr b="0" i="0" lang="en-US" sz="1000" u="none" cap="none" strike="noStrike">
                <a:solidFill>
                  <a:srgbClr val="000000"/>
                </a:solidFill>
                <a:latin typeface="Courier New"/>
                <a:ea typeface="Courier New"/>
                <a:cs typeface="Courier New"/>
                <a:sym typeface="Courier New"/>
              </a:rPr>
            </a:br>
            <a:r>
              <a:rPr b="0" i="0" lang="en-US" sz="1000" u="none" cap="none" strike="noStrike">
                <a:solidFill>
                  <a:srgbClr val="000000"/>
                </a:solidFill>
                <a:latin typeface="Courier New"/>
                <a:ea typeface="Courier New"/>
                <a:cs typeface="Courier New"/>
                <a:sym typeface="Courier New"/>
              </a:rPr>
              <a:t> public void setUp() {</a:t>
            </a:r>
            <a:br>
              <a:rPr b="0" i="0" lang="en-US" sz="1000" u="none" cap="none" strike="noStrike">
                <a:solidFill>
                  <a:srgbClr val="000000"/>
                </a:solidFill>
                <a:latin typeface="Courier New"/>
                <a:ea typeface="Courier New"/>
                <a:cs typeface="Courier New"/>
                <a:sym typeface="Courier New"/>
              </a:rPr>
            </a:br>
            <a:r>
              <a:rPr b="0" i="0" lang="en-US" sz="1000" u="none" cap="none" strike="noStrike">
                <a:solidFill>
                  <a:srgbClr val="000000"/>
                </a:solidFill>
                <a:latin typeface="Courier New"/>
                <a:ea typeface="Courier New"/>
                <a:cs typeface="Courier New"/>
                <a:sym typeface="Courier New"/>
              </a:rPr>
              <a:t>   // code that will be invoked when this test is instantiated</a:t>
            </a:r>
            <a:br>
              <a:rPr b="0" i="0" lang="en-US" sz="1000" u="none" cap="none" strike="noStrike">
                <a:solidFill>
                  <a:srgbClr val="000000"/>
                </a:solidFill>
                <a:latin typeface="Courier New"/>
                <a:ea typeface="Courier New"/>
                <a:cs typeface="Courier New"/>
                <a:sym typeface="Courier New"/>
              </a:rPr>
            </a:br>
            <a:r>
              <a:rPr b="0" i="0" lang="en-US" sz="1000" u="none" cap="none" strike="noStrike">
                <a:solidFill>
                  <a:srgbClr val="000000"/>
                </a:solidFill>
                <a:latin typeface="Courier New"/>
                <a:ea typeface="Courier New"/>
                <a:cs typeface="Courier New"/>
                <a:sym typeface="Courier New"/>
              </a:rPr>
              <a:t> }</a:t>
            </a:r>
            <a:br>
              <a:rPr b="0" i="0" lang="en-US" sz="1000" u="none" cap="none" strike="noStrike">
                <a:solidFill>
                  <a:srgbClr val="000000"/>
                </a:solidFill>
                <a:latin typeface="Courier New"/>
                <a:ea typeface="Courier New"/>
                <a:cs typeface="Courier New"/>
                <a:sym typeface="Courier New"/>
              </a:rPr>
            </a:br>
            <a:br>
              <a:rPr b="0" i="0" lang="en-US" sz="1000" u="none" cap="none" strike="noStrike">
                <a:solidFill>
                  <a:srgbClr val="000000"/>
                </a:solidFill>
                <a:latin typeface="Courier New"/>
                <a:ea typeface="Courier New"/>
                <a:cs typeface="Courier New"/>
                <a:sym typeface="Courier New"/>
              </a:rPr>
            </a:br>
            <a:r>
              <a:rPr b="0" i="0" lang="en-US" sz="1000" u="none" cap="none" strike="noStrike">
                <a:solidFill>
                  <a:srgbClr val="000000"/>
                </a:solidFill>
                <a:latin typeface="Courier New"/>
                <a:ea typeface="Courier New"/>
                <a:cs typeface="Courier New"/>
                <a:sym typeface="Courier New"/>
              </a:rPr>
              <a:t> @Test(groups = { "fast" })</a:t>
            </a:r>
            <a:br>
              <a:rPr b="0" i="0" lang="en-US" sz="1000" u="none" cap="none" strike="noStrike">
                <a:solidFill>
                  <a:srgbClr val="000000"/>
                </a:solidFill>
                <a:latin typeface="Courier New"/>
                <a:ea typeface="Courier New"/>
                <a:cs typeface="Courier New"/>
                <a:sym typeface="Courier New"/>
              </a:rPr>
            </a:br>
            <a:r>
              <a:rPr b="0" i="0" lang="en-US" sz="1000" u="none" cap="none" strike="noStrike">
                <a:solidFill>
                  <a:srgbClr val="000000"/>
                </a:solidFill>
                <a:latin typeface="Courier New"/>
                <a:ea typeface="Courier New"/>
                <a:cs typeface="Courier New"/>
                <a:sym typeface="Courier New"/>
              </a:rPr>
              <a:t> public void aFastTest() {</a:t>
            </a:r>
            <a:br>
              <a:rPr b="0" i="0" lang="en-US" sz="1000" u="none" cap="none" strike="noStrike">
                <a:solidFill>
                  <a:srgbClr val="000000"/>
                </a:solidFill>
                <a:latin typeface="Courier New"/>
                <a:ea typeface="Courier New"/>
                <a:cs typeface="Courier New"/>
                <a:sym typeface="Courier New"/>
              </a:rPr>
            </a:br>
            <a:r>
              <a:rPr b="0" i="0" lang="en-US" sz="1000" u="none" cap="none" strike="noStrike">
                <a:solidFill>
                  <a:srgbClr val="000000"/>
                </a:solidFill>
                <a:latin typeface="Courier New"/>
                <a:ea typeface="Courier New"/>
                <a:cs typeface="Courier New"/>
                <a:sym typeface="Courier New"/>
              </a:rPr>
              <a:t>   System.out.println("Fast test");</a:t>
            </a:r>
            <a:br>
              <a:rPr b="0" i="0" lang="en-US" sz="1000" u="none" cap="none" strike="noStrike">
                <a:solidFill>
                  <a:srgbClr val="000000"/>
                </a:solidFill>
                <a:latin typeface="Courier New"/>
                <a:ea typeface="Courier New"/>
                <a:cs typeface="Courier New"/>
                <a:sym typeface="Courier New"/>
              </a:rPr>
            </a:br>
            <a:r>
              <a:rPr b="0" i="0" lang="en-US" sz="1000" u="none" cap="none" strike="noStrike">
                <a:solidFill>
                  <a:srgbClr val="000000"/>
                </a:solidFill>
                <a:latin typeface="Courier New"/>
                <a:ea typeface="Courier New"/>
                <a:cs typeface="Courier New"/>
                <a:sym typeface="Courier New"/>
              </a:rPr>
              <a:t> }</a:t>
            </a:r>
            <a:br>
              <a:rPr b="0" i="0" lang="en-US" sz="1000" u="none" cap="none" strike="noStrike">
                <a:solidFill>
                  <a:srgbClr val="000000"/>
                </a:solidFill>
                <a:latin typeface="Courier New"/>
                <a:ea typeface="Courier New"/>
                <a:cs typeface="Courier New"/>
                <a:sym typeface="Courier New"/>
              </a:rPr>
            </a:br>
            <a:br>
              <a:rPr b="0" i="0" lang="en-US" sz="1000" u="none" cap="none" strike="noStrike">
                <a:solidFill>
                  <a:srgbClr val="000000"/>
                </a:solidFill>
                <a:latin typeface="Courier New"/>
                <a:ea typeface="Courier New"/>
                <a:cs typeface="Courier New"/>
                <a:sym typeface="Courier New"/>
              </a:rPr>
            </a:br>
            <a:r>
              <a:rPr b="0" i="0" lang="en-US" sz="1000" u="none" cap="none" strike="noStrike">
                <a:solidFill>
                  <a:srgbClr val="000000"/>
                </a:solidFill>
                <a:latin typeface="Courier New"/>
                <a:ea typeface="Courier New"/>
                <a:cs typeface="Courier New"/>
                <a:sym typeface="Courier New"/>
              </a:rPr>
              <a:t> @Test(groups = { "slow" })</a:t>
            </a:r>
            <a:br>
              <a:rPr b="0" i="0" lang="en-US" sz="1000" u="none" cap="none" strike="noStrike">
                <a:solidFill>
                  <a:srgbClr val="000000"/>
                </a:solidFill>
                <a:latin typeface="Courier New"/>
                <a:ea typeface="Courier New"/>
                <a:cs typeface="Courier New"/>
                <a:sym typeface="Courier New"/>
              </a:rPr>
            </a:br>
            <a:r>
              <a:rPr b="0" i="0" lang="en-US" sz="1000" u="none" cap="none" strike="noStrike">
                <a:solidFill>
                  <a:srgbClr val="000000"/>
                </a:solidFill>
                <a:latin typeface="Courier New"/>
                <a:ea typeface="Courier New"/>
                <a:cs typeface="Courier New"/>
                <a:sym typeface="Courier New"/>
              </a:rPr>
              <a:t> public void aSlowTest() {</a:t>
            </a:r>
            <a:br>
              <a:rPr b="0" i="0" lang="en-US" sz="1000" u="none" cap="none" strike="noStrike">
                <a:solidFill>
                  <a:srgbClr val="000000"/>
                </a:solidFill>
                <a:latin typeface="Courier New"/>
                <a:ea typeface="Courier New"/>
                <a:cs typeface="Courier New"/>
                <a:sym typeface="Courier New"/>
              </a:rPr>
            </a:br>
            <a:r>
              <a:rPr b="0" i="0" lang="en-US" sz="1000" u="none" cap="none" strike="noStrike">
                <a:solidFill>
                  <a:srgbClr val="000000"/>
                </a:solidFill>
                <a:latin typeface="Courier New"/>
                <a:ea typeface="Courier New"/>
                <a:cs typeface="Courier New"/>
                <a:sym typeface="Courier New"/>
              </a:rPr>
              <a:t>    System.out.println("Slow test");</a:t>
            </a:r>
            <a:br>
              <a:rPr b="0" i="0" lang="en-US" sz="1000" u="none" cap="none" strike="noStrike">
                <a:solidFill>
                  <a:srgbClr val="000000"/>
                </a:solidFill>
                <a:latin typeface="Courier New"/>
                <a:ea typeface="Courier New"/>
                <a:cs typeface="Courier New"/>
                <a:sym typeface="Courier New"/>
              </a:rPr>
            </a:br>
            <a:r>
              <a:rPr b="0" i="0" lang="en-US" sz="1000" u="none" cap="none" strike="noStrike">
                <a:solidFill>
                  <a:srgbClr val="000000"/>
                </a:solidFill>
                <a:latin typeface="Courier New"/>
                <a:ea typeface="Courier New"/>
                <a:cs typeface="Courier New"/>
                <a:sym typeface="Courier New"/>
              </a:rPr>
              <a:t> }</a:t>
            </a:r>
            <a:br>
              <a:rPr b="0" i="0" lang="en-US" sz="1000" u="none" cap="none" strike="noStrike">
                <a:solidFill>
                  <a:srgbClr val="000000"/>
                </a:solidFill>
                <a:latin typeface="Courier New"/>
                <a:ea typeface="Courier New"/>
                <a:cs typeface="Courier New"/>
                <a:sym typeface="Courier New"/>
              </a:rPr>
            </a:br>
            <a:br>
              <a:rPr b="0" i="0" lang="en-US" sz="1000" u="none" cap="none" strike="noStrike">
                <a:solidFill>
                  <a:srgbClr val="000000"/>
                </a:solidFill>
                <a:latin typeface="Courier New"/>
                <a:ea typeface="Courier New"/>
                <a:cs typeface="Courier New"/>
                <a:sym typeface="Courier New"/>
              </a:rPr>
            </a:br>
            <a:r>
              <a:rPr b="0" i="0" lang="en-US" sz="1000" u="none" cap="none" strike="noStrike">
                <a:solidFill>
                  <a:srgbClr val="000000"/>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99CC00"/>
              </a:buClr>
              <a:buSzPct val="100000"/>
              <a:buFont typeface="Noto Sans Symbols"/>
              <a:buChar char="➢"/>
            </a:pPr>
            <a:r>
              <a:rPr b="0" i="0" lang="en-US" sz="1400" u="none">
                <a:solidFill>
                  <a:schemeClr val="dk1"/>
                </a:solidFill>
                <a:latin typeface="Verdana"/>
                <a:ea typeface="Verdana"/>
                <a:cs typeface="Verdana"/>
                <a:sym typeface="Verdana"/>
              </a:rPr>
              <a:t> No need to extend a class or implement an interface.</a:t>
            </a:r>
          </a:p>
          <a:p>
            <a:pPr indent="0" lvl="0" marL="0" marR="0" rtl="0" algn="l">
              <a:lnSpc>
                <a:spcPct val="100000"/>
              </a:lnSpc>
              <a:spcBef>
                <a:spcPts val="0"/>
              </a:spcBef>
              <a:spcAft>
                <a:spcPts val="0"/>
              </a:spcAft>
              <a:buClr>
                <a:srgbClr val="99CC00"/>
              </a:buClr>
              <a:buSzPct val="100000"/>
              <a:buFont typeface="Noto Sans Symbols"/>
              <a:buChar char="➢"/>
            </a:pPr>
            <a:r>
              <a:rPr b="0" i="0" lang="en-US" sz="1400" u="none">
                <a:solidFill>
                  <a:schemeClr val="dk1"/>
                </a:solidFill>
                <a:latin typeface="Verdana"/>
                <a:ea typeface="Verdana"/>
                <a:cs typeface="Verdana"/>
                <a:sym typeface="Verdana"/>
              </a:rPr>
              <a:t> Even though the example above uses the JUnit conventions, our methods can be called any name you like, it's the annotations that tell TestNG what they are. </a:t>
            </a:r>
          </a:p>
          <a:p>
            <a:pPr indent="0" lvl="0" marL="0" marR="0" rtl="0" algn="l">
              <a:lnSpc>
                <a:spcPct val="100000"/>
              </a:lnSpc>
              <a:spcBef>
                <a:spcPts val="0"/>
              </a:spcBef>
              <a:spcAft>
                <a:spcPts val="0"/>
              </a:spcAft>
              <a:buClr>
                <a:srgbClr val="99CC00"/>
              </a:buClr>
              <a:buSzPct val="100000"/>
              <a:buFont typeface="Noto Sans Symbols"/>
              <a:buChar char="➢"/>
            </a:pPr>
            <a:r>
              <a:rPr b="0" i="0" lang="en-US" sz="1400" u="none">
                <a:solidFill>
                  <a:schemeClr val="dk1"/>
                </a:solidFill>
                <a:latin typeface="Verdana"/>
                <a:ea typeface="Verdana"/>
                <a:cs typeface="Verdana"/>
                <a:sym typeface="Verdana"/>
              </a:rPr>
              <a:t> A test method can belong to one or several groups.</a:t>
            </a:r>
          </a:p>
          <a:p>
            <a:pPr indent="0" lvl="0" marL="0" marR="0" rtl="0" algn="l">
              <a:lnSpc>
                <a:spcPct val="125000"/>
              </a:lnSpc>
              <a:spcBef>
                <a:spcPts val="280"/>
              </a:spcBef>
              <a:spcAft>
                <a:spcPts val="0"/>
              </a:spcAft>
              <a:buNone/>
            </a:pPr>
            <a:r>
              <a:t/>
            </a:r>
            <a:endParaRPr b="0" i="0" sz="1400" u="none">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304800" y="-106361"/>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 </a:t>
            </a:r>
            <a:r>
              <a:rPr b="0" i="0" lang="en-US" sz="4200" u="none" cap="none" strike="noStrike">
                <a:solidFill>
                  <a:schemeClr val="dk1"/>
                </a:solidFill>
                <a:latin typeface="Arial"/>
                <a:ea typeface="Arial"/>
                <a:cs typeface="Arial"/>
                <a:sym typeface="Arial"/>
              </a:rPr>
              <a:t>Concepts</a:t>
            </a:r>
          </a:p>
        </p:txBody>
      </p:sp>
      <p:sp>
        <p:nvSpPr>
          <p:cNvPr id="234" name="Shape 234"/>
          <p:cNvSpPr txBox="1"/>
          <p:nvPr/>
        </p:nvSpPr>
        <p:spPr>
          <a:xfrm>
            <a:off x="1042987" y="1268412"/>
            <a:ext cx="6985000" cy="2689224"/>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A </a:t>
            </a:r>
            <a:r>
              <a:rPr b="1" i="0" lang="en-US" sz="1400" u="none">
                <a:solidFill>
                  <a:schemeClr val="dk1"/>
                </a:solidFill>
                <a:latin typeface="Verdana"/>
                <a:ea typeface="Verdana"/>
                <a:cs typeface="Verdana"/>
                <a:sym typeface="Verdana"/>
              </a:rPr>
              <a:t>suite</a:t>
            </a:r>
            <a:r>
              <a:rPr b="0" i="0" lang="en-US" sz="1400" u="none">
                <a:solidFill>
                  <a:schemeClr val="dk1"/>
                </a:solidFill>
                <a:latin typeface="Verdana"/>
                <a:ea typeface="Verdana"/>
                <a:cs typeface="Verdana"/>
                <a:sym typeface="Verdana"/>
              </a:rPr>
              <a:t> is represented by one XML file. It can contain one or more tests and is defined by the &lt;suite&gt; tag. </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A </a:t>
            </a:r>
            <a:r>
              <a:rPr b="1" i="0" lang="en-US" sz="1400" u="none">
                <a:solidFill>
                  <a:schemeClr val="dk1"/>
                </a:solidFill>
                <a:latin typeface="Verdana"/>
                <a:ea typeface="Verdana"/>
                <a:cs typeface="Verdana"/>
                <a:sym typeface="Verdana"/>
              </a:rPr>
              <a:t>test</a:t>
            </a:r>
            <a:r>
              <a:rPr b="0" i="0" lang="en-US" sz="1400" u="none">
                <a:solidFill>
                  <a:schemeClr val="dk1"/>
                </a:solidFill>
                <a:latin typeface="Verdana"/>
                <a:ea typeface="Verdana"/>
                <a:cs typeface="Verdana"/>
                <a:sym typeface="Verdana"/>
              </a:rPr>
              <a:t> is represented by &lt;test&gt; and can contain one or more TestNG classes. </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A TestNG </a:t>
            </a:r>
            <a:r>
              <a:rPr b="1" i="0" lang="en-US" sz="1400" u="none">
                <a:solidFill>
                  <a:schemeClr val="dk1"/>
                </a:solidFill>
                <a:latin typeface="Verdana"/>
                <a:ea typeface="Verdana"/>
                <a:cs typeface="Verdana"/>
                <a:sym typeface="Verdana"/>
              </a:rPr>
              <a:t>class</a:t>
            </a:r>
            <a:r>
              <a:rPr b="0" i="0" lang="en-US" sz="1400" u="none">
                <a:solidFill>
                  <a:schemeClr val="dk1"/>
                </a:solidFill>
                <a:latin typeface="Verdana"/>
                <a:ea typeface="Verdana"/>
                <a:cs typeface="Verdana"/>
                <a:sym typeface="Verdana"/>
              </a:rPr>
              <a:t> is a Java class that contains at least one TestNG annotation. It is represented by the &lt;class&gt; tag and can contain one or more test methods. </a:t>
            </a: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A </a:t>
            </a:r>
            <a:r>
              <a:rPr b="1" i="0" lang="en-US" sz="1400" u="none">
                <a:solidFill>
                  <a:schemeClr val="dk1"/>
                </a:solidFill>
                <a:latin typeface="Verdana"/>
                <a:ea typeface="Verdana"/>
                <a:cs typeface="Verdana"/>
                <a:sym typeface="Verdana"/>
              </a:rPr>
              <a:t>test method </a:t>
            </a:r>
            <a:r>
              <a:rPr b="0" i="0" lang="en-US" sz="1400" u="none">
                <a:solidFill>
                  <a:schemeClr val="dk1"/>
                </a:solidFill>
                <a:latin typeface="Verdana"/>
                <a:ea typeface="Verdana"/>
                <a:cs typeface="Verdana"/>
                <a:sym typeface="Verdana"/>
              </a:rPr>
              <a:t>is a Java method annotated by @Test in your source </a:t>
            </a:r>
          </a:p>
          <a:p>
            <a:pPr indent="0" lvl="0" marL="0" marR="0" rtl="0" algn="l">
              <a:lnSpc>
                <a:spcPct val="125000"/>
              </a:lnSpc>
              <a:spcBef>
                <a:spcPts val="280"/>
              </a:spcBef>
              <a:spcAft>
                <a:spcPts val="0"/>
              </a:spcAft>
              <a:buNone/>
            </a:pPr>
            <a:r>
              <a:t/>
            </a:r>
            <a:endParaRPr b="0" i="0" sz="1400" u="none">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304800" y="-106361"/>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Java Annotations</a:t>
            </a:r>
          </a:p>
        </p:txBody>
      </p:sp>
      <p:sp>
        <p:nvSpPr>
          <p:cNvPr id="240" name="Shape 240"/>
          <p:cNvSpPr txBox="1"/>
          <p:nvPr/>
        </p:nvSpPr>
        <p:spPr>
          <a:xfrm>
            <a:off x="1042987" y="1268412"/>
            <a:ext cx="6985000" cy="4543424"/>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Special form of syntactic </a:t>
            </a:r>
            <a:r>
              <a:rPr b="0" i="0" lang="en-US" sz="1400" u="sng">
                <a:solidFill>
                  <a:schemeClr val="hlink"/>
                </a:solidFill>
                <a:latin typeface="Verdana"/>
                <a:ea typeface="Verdana"/>
                <a:cs typeface="Verdana"/>
                <a:sym typeface="Verdana"/>
                <a:hlinkClick r:id="rId3"/>
              </a:rPr>
              <a:t>metadata</a:t>
            </a:r>
            <a:r>
              <a:rPr b="0" i="0" lang="en-US" sz="1400" u="none">
                <a:solidFill>
                  <a:schemeClr val="dk1"/>
                </a:solidFill>
                <a:latin typeface="Verdana"/>
                <a:ea typeface="Verdana"/>
                <a:cs typeface="Verdana"/>
                <a:sym typeface="Verdana"/>
              </a:rPr>
              <a:t> that can be added to Java source code. Classes, methods, variables, parameters and packages may be annotated.</a:t>
            </a:r>
          </a:p>
          <a:p>
            <a:pPr indent="0" lvl="0" marL="0" marR="0" rtl="0" algn="l">
              <a:lnSpc>
                <a:spcPct val="125000"/>
              </a:lnSpc>
              <a:spcBef>
                <a:spcPts val="280"/>
              </a:spcBef>
              <a:spcAft>
                <a:spcPts val="0"/>
              </a:spcAft>
              <a:buClr>
                <a:srgbClr val="92D050"/>
              </a:buClr>
              <a:buFont typeface="Noto Sans Symbols"/>
              <a:buNone/>
            </a:pPr>
            <a:r>
              <a:t/>
            </a:r>
            <a:endParaRPr b="0" i="0" sz="1400" u="none">
              <a:solidFill>
                <a:schemeClr val="dk1"/>
              </a:solidFill>
              <a:latin typeface="Verdana"/>
              <a:ea typeface="Verdana"/>
              <a:cs typeface="Verdana"/>
              <a:sym typeface="Verdana"/>
            </a:endParaRP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Do not directly affect program semantics, but they do affect the way programs are treated by tools and libraries, which can in turn affect the semantics of the running program. Annotations can be read from source files, class files, or reflectively at run time.</a:t>
            </a:r>
          </a:p>
          <a:p>
            <a:pPr indent="0" lvl="0" marL="0" marR="0" rtl="0" algn="l">
              <a:lnSpc>
                <a:spcPct val="125000"/>
              </a:lnSpc>
              <a:spcBef>
                <a:spcPts val="280"/>
              </a:spcBef>
              <a:spcAft>
                <a:spcPts val="0"/>
              </a:spcAft>
              <a:buClr>
                <a:srgbClr val="92D050"/>
              </a:buClr>
              <a:buFont typeface="Noto Sans Symbols"/>
              <a:buNone/>
            </a:pPr>
            <a:r>
              <a:t/>
            </a:r>
            <a:endParaRPr b="0" i="0" sz="1400" u="none">
              <a:solidFill>
                <a:schemeClr val="dk1"/>
              </a:solidFill>
              <a:latin typeface="Verdana"/>
              <a:ea typeface="Verdana"/>
              <a:cs typeface="Verdana"/>
              <a:sym typeface="Verdana"/>
            </a:endParaRPr>
          </a:p>
          <a:p>
            <a:pPr indent="0" lvl="0" marL="0" marR="0" rtl="0" algn="l">
              <a:lnSpc>
                <a:spcPct val="125000"/>
              </a:lnSpc>
              <a:spcBef>
                <a:spcPts val="280"/>
              </a:spcBef>
              <a:spcAft>
                <a:spcPts val="0"/>
              </a:spcAft>
              <a:buClr>
                <a:srgbClr val="92D050"/>
              </a:buClr>
              <a:buSzPct val="100000"/>
              <a:buFont typeface="Noto Sans Symbols"/>
              <a:buChar char="➢"/>
            </a:pPr>
            <a:r>
              <a:rPr b="0" i="0" lang="en-US" sz="1400" u="none">
                <a:solidFill>
                  <a:schemeClr val="dk1"/>
                </a:solidFill>
                <a:latin typeface="Verdana"/>
                <a:ea typeface="Verdana"/>
                <a:cs typeface="Verdana"/>
                <a:sym typeface="Verdana"/>
              </a:rPr>
              <a:t> When Java source code is compiled, annotations can be processed by compiler plug-ins called annotation processors. Processors can produce informational messages or create additional Java source files or resources, which in turn may be compiled and processed, but processors cannot modify the annotated code itself. Later, the </a:t>
            </a:r>
            <a:r>
              <a:rPr b="0" i="0" lang="en-US" sz="1400" u="sng">
                <a:solidFill>
                  <a:schemeClr val="hlink"/>
                </a:solidFill>
                <a:latin typeface="Verdana"/>
                <a:ea typeface="Verdana"/>
                <a:cs typeface="Verdana"/>
                <a:sym typeface="Verdana"/>
                <a:hlinkClick r:id="rId4"/>
              </a:rPr>
              <a:t>JVM</a:t>
            </a:r>
            <a:r>
              <a:rPr b="0" i="0" lang="en-US" sz="1400" u="none">
                <a:solidFill>
                  <a:schemeClr val="dk1"/>
                </a:solidFill>
                <a:latin typeface="Verdana"/>
                <a:ea typeface="Verdana"/>
                <a:cs typeface="Verdana"/>
                <a:sym typeface="Verdana"/>
              </a:rPr>
              <a:t> or other programs can look for the metadata to determine how to interact with the program elements or change their behavior.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304800" y="-106361"/>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 </a:t>
            </a:r>
            <a:r>
              <a:rPr b="0" i="0" lang="en-US" sz="4000" u="none" cap="none" strike="noStrike">
                <a:solidFill>
                  <a:schemeClr val="dk1"/>
                </a:solidFill>
                <a:latin typeface="Arial"/>
                <a:ea typeface="Arial"/>
                <a:cs typeface="Arial"/>
                <a:sym typeface="Arial"/>
              </a:rPr>
              <a:t>Annotations</a:t>
            </a:r>
          </a:p>
        </p:txBody>
      </p:sp>
      <p:sp>
        <p:nvSpPr>
          <p:cNvPr id="246" name="Shape 246"/>
          <p:cNvSpPr txBox="1"/>
          <p:nvPr/>
        </p:nvSpPr>
        <p:spPr>
          <a:xfrm>
            <a:off x="1042987" y="1268412"/>
            <a:ext cx="7273924" cy="4946650"/>
          </a:xfrm>
          <a:prstGeom prst="rect">
            <a:avLst/>
          </a:prstGeom>
          <a:noFill/>
          <a:ln>
            <a:noFill/>
          </a:ln>
        </p:spPr>
        <p:txBody>
          <a:bodyPr anchorCtr="0" anchor="t" bIns="45700" lIns="91425" rIns="91425" tIns="45700">
            <a:noAutofit/>
          </a:bodyPr>
          <a:lstStyle/>
          <a:p>
            <a:pPr indent="-285750" lvl="0" marL="285750" marR="0" rtl="0" algn="l">
              <a:lnSpc>
                <a:spcPct val="125000"/>
              </a:lnSpc>
              <a:spcBef>
                <a:spcPts val="0"/>
              </a:spcBef>
              <a:spcAft>
                <a:spcPts val="0"/>
              </a:spcAft>
              <a:buClr>
                <a:srgbClr val="92D050"/>
              </a:buClr>
              <a:buSzPct val="100000"/>
              <a:buFont typeface="Noto Sans Symbols"/>
              <a:buChar char="➢"/>
            </a:pPr>
            <a:r>
              <a:rPr b="1" i="0" lang="en-US" sz="1300" u="none">
                <a:solidFill>
                  <a:schemeClr val="dk1"/>
                </a:solidFill>
                <a:latin typeface="Verdana"/>
                <a:ea typeface="Verdana"/>
                <a:cs typeface="Verdana"/>
                <a:sym typeface="Verdana"/>
              </a:rPr>
              <a:t>@BeforeSuite</a:t>
            </a:r>
            <a:r>
              <a:rPr b="0" i="0" lang="en-US" sz="1300" u="none">
                <a:solidFill>
                  <a:schemeClr val="dk1"/>
                </a:solidFill>
                <a:latin typeface="Verdana"/>
                <a:ea typeface="Verdana"/>
                <a:cs typeface="Verdana"/>
                <a:sym typeface="Verdana"/>
              </a:rPr>
              <a:t>: The annotated method will be run before all tests in this suite have run. </a:t>
            </a:r>
          </a:p>
          <a:p>
            <a:pPr indent="-285750" lvl="0" marL="285750" marR="0" rtl="0" algn="l">
              <a:lnSpc>
                <a:spcPct val="125000"/>
              </a:lnSpc>
              <a:spcBef>
                <a:spcPts val="260"/>
              </a:spcBef>
              <a:spcAft>
                <a:spcPts val="0"/>
              </a:spcAft>
              <a:buClr>
                <a:srgbClr val="92D050"/>
              </a:buClr>
              <a:buSzPct val="100000"/>
              <a:buFont typeface="Noto Sans Symbols"/>
              <a:buChar char="➢"/>
            </a:pPr>
            <a:r>
              <a:rPr b="1" i="0" lang="en-US" sz="1300" u="none">
                <a:solidFill>
                  <a:schemeClr val="dk1"/>
                </a:solidFill>
                <a:latin typeface="Verdana"/>
                <a:ea typeface="Verdana"/>
                <a:cs typeface="Verdana"/>
                <a:sym typeface="Verdana"/>
              </a:rPr>
              <a:t>@AfterSuite</a:t>
            </a:r>
            <a:r>
              <a:rPr b="0" i="0" lang="en-US" sz="1300" u="none">
                <a:solidFill>
                  <a:schemeClr val="dk1"/>
                </a:solidFill>
                <a:latin typeface="Verdana"/>
                <a:ea typeface="Verdana"/>
                <a:cs typeface="Verdana"/>
                <a:sym typeface="Verdana"/>
              </a:rPr>
              <a:t>: The annotated method will be run after all tests in this suite have run.</a:t>
            </a:r>
          </a:p>
          <a:p>
            <a:pPr indent="-285750" lvl="0" marL="285750" marR="0" rtl="0" algn="l">
              <a:lnSpc>
                <a:spcPct val="125000"/>
              </a:lnSpc>
              <a:spcBef>
                <a:spcPts val="260"/>
              </a:spcBef>
              <a:spcAft>
                <a:spcPts val="0"/>
              </a:spcAft>
              <a:buClr>
                <a:srgbClr val="92D050"/>
              </a:buClr>
              <a:buSzPct val="100000"/>
              <a:buFont typeface="Noto Sans Symbols"/>
              <a:buChar char="➢"/>
            </a:pPr>
            <a:r>
              <a:rPr b="1" i="0" lang="en-US" sz="1300" u="none">
                <a:solidFill>
                  <a:schemeClr val="dk1"/>
                </a:solidFill>
                <a:latin typeface="Verdana"/>
                <a:ea typeface="Verdana"/>
                <a:cs typeface="Verdana"/>
                <a:sym typeface="Verdana"/>
              </a:rPr>
              <a:t>@BeforeTest</a:t>
            </a:r>
            <a:r>
              <a:rPr b="0" i="0" lang="en-US" sz="1300" u="none">
                <a:solidFill>
                  <a:schemeClr val="dk1"/>
                </a:solidFill>
                <a:latin typeface="Verdana"/>
                <a:ea typeface="Verdana"/>
                <a:cs typeface="Verdana"/>
                <a:sym typeface="Verdana"/>
              </a:rPr>
              <a:t>: The annotated method will be run before the test.</a:t>
            </a:r>
          </a:p>
          <a:p>
            <a:pPr indent="-285750" lvl="0" marL="285750" marR="0" rtl="0" algn="l">
              <a:lnSpc>
                <a:spcPct val="125000"/>
              </a:lnSpc>
              <a:spcBef>
                <a:spcPts val="260"/>
              </a:spcBef>
              <a:spcAft>
                <a:spcPts val="0"/>
              </a:spcAft>
              <a:buClr>
                <a:srgbClr val="92D050"/>
              </a:buClr>
              <a:buSzPct val="100000"/>
              <a:buFont typeface="Noto Sans Symbols"/>
              <a:buChar char="➢"/>
            </a:pPr>
            <a:r>
              <a:rPr b="1" i="0" lang="en-US" sz="1300" u="none">
                <a:solidFill>
                  <a:schemeClr val="dk1"/>
                </a:solidFill>
                <a:latin typeface="Verdana"/>
                <a:ea typeface="Verdana"/>
                <a:cs typeface="Verdana"/>
                <a:sym typeface="Verdana"/>
              </a:rPr>
              <a:t>@AfterTest</a:t>
            </a:r>
            <a:r>
              <a:rPr b="0" i="0" lang="en-US" sz="1300" u="none">
                <a:solidFill>
                  <a:schemeClr val="dk1"/>
                </a:solidFill>
                <a:latin typeface="Verdana"/>
                <a:ea typeface="Verdana"/>
                <a:cs typeface="Verdana"/>
                <a:sym typeface="Verdana"/>
              </a:rPr>
              <a:t>: The annotated method will be run after the test.</a:t>
            </a:r>
          </a:p>
          <a:p>
            <a:pPr indent="-285750" lvl="0" marL="285750" marR="0" rtl="0" algn="l">
              <a:lnSpc>
                <a:spcPct val="125000"/>
              </a:lnSpc>
              <a:spcBef>
                <a:spcPts val="260"/>
              </a:spcBef>
              <a:spcAft>
                <a:spcPts val="0"/>
              </a:spcAft>
              <a:buClr>
                <a:srgbClr val="92D050"/>
              </a:buClr>
              <a:buSzPct val="100000"/>
              <a:buFont typeface="Noto Sans Symbols"/>
              <a:buChar char="➢"/>
            </a:pPr>
            <a:r>
              <a:rPr b="1" i="0" lang="en-US" sz="1300" u="none">
                <a:solidFill>
                  <a:schemeClr val="dk1"/>
                </a:solidFill>
                <a:latin typeface="Verdana"/>
                <a:ea typeface="Verdana"/>
                <a:cs typeface="Verdana"/>
                <a:sym typeface="Verdana"/>
              </a:rPr>
              <a:t>@BeforeGroups</a:t>
            </a:r>
            <a:r>
              <a:rPr b="0" i="0" lang="en-US" sz="1300" u="none">
                <a:solidFill>
                  <a:schemeClr val="dk1"/>
                </a:solidFill>
                <a:latin typeface="Verdana"/>
                <a:ea typeface="Verdana"/>
                <a:cs typeface="Verdana"/>
                <a:sym typeface="Verdana"/>
              </a:rPr>
              <a:t>: The list of groups that this configuration method will run before. This method is guaranteed to run shortly before the first test method that belongs to any of these groups is invoked.</a:t>
            </a:r>
          </a:p>
          <a:p>
            <a:pPr indent="-285750" lvl="0" marL="285750" marR="0" rtl="0" algn="l">
              <a:lnSpc>
                <a:spcPct val="125000"/>
              </a:lnSpc>
              <a:spcBef>
                <a:spcPts val="260"/>
              </a:spcBef>
              <a:spcAft>
                <a:spcPts val="0"/>
              </a:spcAft>
              <a:buClr>
                <a:srgbClr val="92D050"/>
              </a:buClr>
              <a:buSzPct val="100000"/>
              <a:buFont typeface="Noto Sans Symbols"/>
              <a:buChar char="➢"/>
            </a:pPr>
            <a:r>
              <a:rPr b="1" i="0" lang="en-US" sz="1300" u="none">
                <a:solidFill>
                  <a:schemeClr val="dk1"/>
                </a:solidFill>
                <a:latin typeface="Verdana"/>
                <a:ea typeface="Verdana"/>
                <a:cs typeface="Verdana"/>
                <a:sym typeface="Verdana"/>
              </a:rPr>
              <a:t>@AfterGroups</a:t>
            </a:r>
            <a:r>
              <a:rPr b="0" i="0" lang="en-US" sz="1300" u="none">
                <a:solidFill>
                  <a:schemeClr val="dk1"/>
                </a:solidFill>
                <a:latin typeface="Verdana"/>
                <a:ea typeface="Verdana"/>
                <a:cs typeface="Verdana"/>
                <a:sym typeface="Verdana"/>
              </a:rPr>
              <a:t>: The list of groups that this configuration method will run after. This method is guaranteed to run shortly after the last test method that belongs to any of these groups is invoked.</a:t>
            </a:r>
          </a:p>
          <a:p>
            <a:pPr indent="-285750" lvl="0" marL="285750" marR="0" rtl="0" algn="l">
              <a:lnSpc>
                <a:spcPct val="125000"/>
              </a:lnSpc>
              <a:spcBef>
                <a:spcPts val="260"/>
              </a:spcBef>
              <a:spcAft>
                <a:spcPts val="0"/>
              </a:spcAft>
              <a:buClr>
                <a:srgbClr val="92D050"/>
              </a:buClr>
              <a:buSzPct val="100000"/>
              <a:buFont typeface="Noto Sans Symbols"/>
              <a:buChar char="➢"/>
            </a:pPr>
            <a:r>
              <a:rPr b="1" i="0" lang="en-US" sz="1300" u="none">
                <a:solidFill>
                  <a:schemeClr val="dk1"/>
                </a:solidFill>
                <a:latin typeface="Verdana"/>
                <a:ea typeface="Verdana"/>
                <a:cs typeface="Verdana"/>
                <a:sym typeface="Verdana"/>
              </a:rPr>
              <a:t>@BeforeClass</a:t>
            </a:r>
            <a:r>
              <a:rPr b="0" i="0" lang="en-US" sz="1300" u="none">
                <a:solidFill>
                  <a:schemeClr val="dk1"/>
                </a:solidFill>
                <a:latin typeface="Verdana"/>
                <a:ea typeface="Verdana"/>
                <a:cs typeface="Verdana"/>
                <a:sym typeface="Verdana"/>
              </a:rPr>
              <a:t>: The annotated method will be run before the first test method in the current class is invoked.</a:t>
            </a:r>
          </a:p>
          <a:p>
            <a:pPr indent="-285750" lvl="0" marL="285750" marR="0" rtl="0" algn="l">
              <a:lnSpc>
                <a:spcPct val="125000"/>
              </a:lnSpc>
              <a:spcBef>
                <a:spcPts val="260"/>
              </a:spcBef>
              <a:spcAft>
                <a:spcPts val="0"/>
              </a:spcAft>
              <a:buClr>
                <a:srgbClr val="92D050"/>
              </a:buClr>
              <a:buSzPct val="100000"/>
              <a:buFont typeface="Noto Sans Symbols"/>
              <a:buChar char="➢"/>
            </a:pPr>
            <a:r>
              <a:rPr b="1" i="0" lang="en-US" sz="1300" u="none">
                <a:solidFill>
                  <a:schemeClr val="dk1"/>
                </a:solidFill>
                <a:latin typeface="Verdana"/>
                <a:ea typeface="Verdana"/>
                <a:cs typeface="Verdana"/>
                <a:sym typeface="Verdana"/>
              </a:rPr>
              <a:t>@AfterClass</a:t>
            </a:r>
            <a:r>
              <a:rPr b="0" i="0" lang="en-US" sz="1300" u="none">
                <a:solidFill>
                  <a:schemeClr val="dk1"/>
                </a:solidFill>
                <a:latin typeface="Verdana"/>
                <a:ea typeface="Verdana"/>
                <a:cs typeface="Verdana"/>
                <a:sym typeface="Verdana"/>
              </a:rPr>
              <a:t>: The annotated method will be run after all the test methods in the current class have been run.</a:t>
            </a:r>
          </a:p>
          <a:p>
            <a:pPr indent="-285750" lvl="0" marL="285750" marR="0" rtl="0" algn="l">
              <a:lnSpc>
                <a:spcPct val="125000"/>
              </a:lnSpc>
              <a:spcBef>
                <a:spcPts val="260"/>
              </a:spcBef>
              <a:spcAft>
                <a:spcPts val="0"/>
              </a:spcAft>
              <a:buClr>
                <a:srgbClr val="92D050"/>
              </a:buClr>
              <a:buSzPct val="100000"/>
              <a:buFont typeface="Noto Sans Symbols"/>
              <a:buChar char="➢"/>
            </a:pPr>
            <a:r>
              <a:rPr b="1" i="0" lang="en-US" sz="1300" u="none">
                <a:solidFill>
                  <a:schemeClr val="dk1"/>
                </a:solidFill>
                <a:latin typeface="Verdana"/>
                <a:ea typeface="Verdana"/>
                <a:cs typeface="Verdana"/>
                <a:sym typeface="Verdana"/>
              </a:rPr>
              <a:t>@BeforeMethod</a:t>
            </a:r>
            <a:r>
              <a:rPr b="0" i="0" lang="en-US" sz="1300" u="none">
                <a:solidFill>
                  <a:schemeClr val="dk1"/>
                </a:solidFill>
                <a:latin typeface="Verdana"/>
                <a:ea typeface="Verdana"/>
                <a:cs typeface="Verdana"/>
                <a:sym typeface="Verdana"/>
              </a:rPr>
              <a:t>: The annotated method will be run before each test method.</a:t>
            </a:r>
          </a:p>
          <a:p>
            <a:pPr indent="-285750" lvl="0" marL="285750" marR="0" rtl="0" algn="l">
              <a:lnSpc>
                <a:spcPct val="125000"/>
              </a:lnSpc>
              <a:spcBef>
                <a:spcPts val="280"/>
              </a:spcBef>
              <a:spcAft>
                <a:spcPts val="0"/>
              </a:spcAft>
              <a:buClr>
                <a:srgbClr val="92D050"/>
              </a:buClr>
              <a:buSzPct val="107692"/>
              <a:buFont typeface="Noto Sans Symbols"/>
              <a:buChar char="➢"/>
            </a:pPr>
            <a:r>
              <a:rPr b="1" i="0" lang="en-US" sz="1300" u="none">
                <a:solidFill>
                  <a:schemeClr val="dk1"/>
                </a:solidFill>
                <a:latin typeface="Verdana"/>
                <a:ea typeface="Verdana"/>
                <a:cs typeface="Verdana"/>
                <a:sym typeface="Verdana"/>
              </a:rPr>
              <a:t>@AfterMethod</a:t>
            </a:r>
            <a:r>
              <a:rPr b="0" i="0" lang="en-US" sz="1300" u="none">
                <a:solidFill>
                  <a:schemeClr val="dk1"/>
                </a:solidFill>
                <a:latin typeface="Verdana"/>
                <a:ea typeface="Verdana"/>
                <a:cs typeface="Verdana"/>
                <a:sym typeface="Verdana"/>
              </a:rPr>
              <a:t>: The annotated method will be run after each test method</a:t>
            </a:r>
            <a:r>
              <a:rPr b="1" i="0" lang="en-US" sz="1400" u="none">
                <a:solidFill>
                  <a:schemeClr val="dk1"/>
                </a:solidFill>
                <a:latin typeface="Verdana"/>
                <a:ea typeface="Verdana"/>
                <a:cs typeface="Verdana"/>
                <a:sym typeface="Verdana"/>
              </a:rPr>
              <a: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304800" y="-106361"/>
            <a:ext cx="7772400" cy="868362"/>
          </a:xfrm>
          <a:prstGeom prst="rect">
            <a:avLst/>
          </a:prstGeom>
          <a:noFill/>
          <a:ln>
            <a:noFill/>
          </a:ln>
        </p:spPr>
        <p:txBody>
          <a:bodyPr anchorCtr="0" anchor="ctr"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0" i="0" lang="en-US" sz="4400" u="none" cap="none" strike="noStrike">
                <a:solidFill>
                  <a:schemeClr val="dk1"/>
                </a:solidFill>
                <a:latin typeface="Arial"/>
                <a:ea typeface="Arial"/>
                <a:cs typeface="Arial"/>
                <a:sym typeface="Arial"/>
              </a:rPr>
              <a:t>TestNG: </a:t>
            </a:r>
            <a:r>
              <a:rPr b="0" i="0" lang="en-US" sz="4000" u="none" cap="none" strike="noStrike">
                <a:solidFill>
                  <a:schemeClr val="dk1"/>
                </a:solidFill>
                <a:latin typeface="Arial"/>
                <a:ea typeface="Arial"/>
                <a:cs typeface="Arial"/>
                <a:sym typeface="Arial"/>
              </a:rPr>
              <a:t>Annotations </a:t>
            </a:r>
            <a:r>
              <a:rPr b="0" i="0" lang="en-US" sz="3600" u="none" cap="none" strike="noStrike">
                <a:solidFill>
                  <a:schemeClr val="dk1"/>
                </a:solidFill>
                <a:latin typeface="Arial"/>
                <a:ea typeface="Arial"/>
                <a:cs typeface="Arial"/>
                <a:sym typeface="Arial"/>
              </a:rPr>
              <a:t>(cont.)</a:t>
            </a:r>
          </a:p>
        </p:txBody>
      </p:sp>
      <p:sp>
        <p:nvSpPr>
          <p:cNvPr id="252" name="Shape 252"/>
          <p:cNvSpPr txBox="1"/>
          <p:nvPr/>
        </p:nvSpPr>
        <p:spPr>
          <a:xfrm>
            <a:off x="1042987" y="1125537"/>
            <a:ext cx="7489824" cy="5549899"/>
          </a:xfrm>
          <a:prstGeom prst="rect">
            <a:avLst/>
          </a:prstGeom>
          <a:noFill/>
          <a:ln>
            <a:noFill/>
          </a:ln>
        </p:spPr>
        <p:txBody>
          <a:bodyPr anchorCtr="0" anchor="t" bIns="45700" lIns="91425" rIns="91425" tIns="45700">
            <a:noAutofit/>
          </a:bodyPr>
          <a:lstStyle/>
          <a:p>
            <a:pPr indent="0" lvl="0" marL="0" marR="0" rtl="0" algn="l">
              <a:lnSpc>
                <a:spcPct val="125000"/>
              </a:lnSpc>
              <a:spcBef>
                <a:spcPts val="0"/>
              </a:spcBef>
              <a:spcAft>
                <a:spcPts val="0"/>
              </a:spcAft>
              <a:buClr>
                <a:srgbClr val="92D050"/>
              </a:buClr>
              <a:buSzPct val="100000"/>
              <a:buFont typeface="Noto Sans Symbols"/>
              <a:buChar char="➢"/>
            </a:pPr>
            <a:r>
              <a:rPr b="1" i="0" lang="en-US" sz="1400" u="none">
                <a:solidFill>
                  <a:schemeClr val="dk1"/>
                </a:solidFill>
                <a:latin typeface="Verdana"/>
                <a:ea typeface="Verdana"/>
                <a:cs typeface="Verdana"/>
                <a:sym typeface="Verdana"/>
              </a:rPr>
              <a:t>Attributes </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alwaysRun: For before methods (beforeSuite, beforeTest, beforeTestClass and beforeTestMethod, but not beforeGroups): If set to true, this configuration method will be run regardless of what groups it belongs to. </a:t>
            </a:r>
            <a:br>
              <a:rPr b="0" i="0" lang="en-US" sz="1200" u="none" cap="none" strike="noStrike">
                <a:solidFill>
                  <a:schemeClr val="dk1"/>
                </a:solidFill>
                <a:latin typeface="Verdana"/>
                <a:ea typeface="Verdana"/>
                <a:cs typeface="Verdana"/>
                <a:sym typeface="Verdana"/>
              </a:rPr>
            </a:br>
            <a:r>
              <a:rPr b="0" i="0" lang="en-US" sz="1200" u="none" cap="none" strike="noStrike">
                <a:solidFill>
                  <a:schemeClr val="dk1"/>
                </a:solidFill>
                <a:latin typeface="Verdana"/>
                <a:ea typeface="Verdana"/>
                <a:cs typeface="Verdana"/>
                <a:sym typeface="Verdana"/>
              </a:rPr>
              <a:t>For after methods (afterSuite, afterClass, ...): If set to true, this configuration method will be run even if one or more methods invoked previously failed or was skipped. </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dependsOnGroups: The list of groups this method depends on. </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dependsOnMethods: The list of methods this method depends on. </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enabled: Whether methods on this class/method are enabled. </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groups: The list of groups this class/method belongs to. </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inheritGroups: If true, this method will belong to groups specified in the @Test annotation at the class level. </a:t>
            </a:r>
          </a:p>
          <a:p>
            <a:pPr indent="0" lvl="0" marL="0" marR="0" rtl="0" algn="l">
              <a:lnSpc>
                <a:spcPct val="125000"/>
              </a:lnSpc>
              <a:spcBef>
                <a:spcPts val="240"/>
              </a:spcBef>
              <a:spcAft>
                <a:spcPts val="0"/>
              </a:spcAft>
              <a:buClr>
                <a:srgbClr val="92D050"/>
              </a:buClr>
              <a:buSzPct val="100000"/>
              <a:buFont typeface="Noto Sans Symbols"/>
              <a:buChar char="➢"/>
            </a:pPr>
            <a:r>
              <a:rPr b="0" i="0" lang="en-US" sz="1200" u="none">
                <a:solidFill>
                  <a:schemeClr val="dk1"/>
                </a:solidFill>
                <a:latin typeface="Verdana"/>
                <a:ea typeface="Verdana"/>
                <a:cs typeface="Verdana"/>
                <a:sym typeface="Verdana"/>
              </a:rPr>
              <a:t> </a:t>
            </a:r>
            <a:r>
              <a:rPr b="1" i="0" lang="en-US" sz="1200" u="none">
                <a:solidFill>
                  <a:schemeClr val="dk1"/>
                </a:solidFill>
                <a:latin typeface="Verdana"/>
                <a:ea typeface="Verdana"/>
                <a:cs typeface="Verdana"/>
                <a:sym typeface="Verdana"/>
              </a:rPr>
              <a:t>@DataProvider</a:t>
            </a:r>
            <a:r>
              <a:rPr b="0" i="0" lang="en-US" sz="1200" u="none">
                <a:solidFill>
                  <a:schemeClr val="dk1"/>
                </a:solidFill>
                <a:latin typeface="Verdana"/>
                <a:ea typeface="Verdana"/>
                <a:cs typeface="Verdana"/>
                <a:sym typeface="Verdana"/>
              </a:rPr>
              <a:t>: Marks a method as supplying data for a test method. The annotated method must return an Object[][] where each Object[] can be assigned the parameter list of the test method. The @Test method that wants to receive data from this DataProvider needs to use a dataProvider name equals to the name of this annotation.</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name: The name of this DataProvider. </a:t>
            </a:r>
          </a:p>
          <a:p>
            <a:pPr indent="0" lvl="0" marL="0" marR="0" rtl="0" algn="l">
              <a:lnSpc>
                <a:spcPct val="125000"/>
              </a:lnSpc>
              <a:spcBef>
                <a:spcPts val="240"/>
              </a:spcBef>
              <a:spcAft>
                <a:spcPts val="0"/>
              </a:spcAft>
              <a:buClr>
                <a:srgbClr val="92D050"/>
              </a:buClr>
              <a:buSzPct val="100000"/>
              <a:buFont typeface="Noto Sans Symbols"/>
              <a:buChar char="➢"/>
            </a:pPr>
            <a:r>
              <a:rPr b="0" i="0" lang="en-US" sz="1200" u="none">
                <a:solidFill>
                  <a:schemeClr val="dk1"/>
                </a:solidFill>
                <a:latin typeface="Verdana"/>
                <a:ea typeface="Verdana"/>
                <a:cs typeface="Verdana"/>
                <a:sym typeface="Verdana"/>
              </a:rPr>
              <a:t> </a:t>
            </a:r>
            <a:r>
              <a:rPr b="1" i="0" lang="en-US" sz="1200" u="none">
                <a:solidFill>
                  <a:schemeClr val="dk1"/>
                </a:solidFill>
                <a:latin typeface="Verdana"/>
                <a:ea typeface="Verdana"/>
                <a:cs typeface="Verdana"/>
                <a:sym typeface="Verdana"/>
              </a:rPr>
              <a:t>@Factory</a:t>
            </a:r>
            <a:r>
              <a:rPr b="0" i="0" lang="en-US" sz="1200" u="none">
                <a:solidFill>
                  <a:schemeClr val="dk1"/>
                </a:solidFill>
                <a:latin typeface="Verdana"/>
                <a:ea typeface="Verdana"/>
                <a:cs typeface="Verdana"/>
                <a:sym typeface="Verdana"/>
              </a:rPr>
              <a:t>: Marks a method as a factory that returns objects that will be used by TestNG as Test classes. The method must return Object[].</a:t>
            </a:r>
          </a:p>
          <a:p>
            <a:pPr indent="0" lvl="0" marL="0" marR="0" rtl="0" algn="l">
              <a:lnSpc>
                <a:spcPct val="125000"/>
              </a:lnSpc>
              <a:spcBef>
                <a:spcPts val="240"/>
              </a:spcBef>
              <a:spcAft>
                <a:spcPts val="0"/>
              </a:spcAft>
              <a:buClr>
                <a:srgbClr val="92D050"/>
              </a:buClr>
              <a:buSzPct val="100000"/>
              <a:buFont typeface="Noto Sans Symbols"/>
              <a:buChar char="➢"/>
            </a:pPr>
            <a:r>
              <a:rPr b="0" i="0" lang="en-US" sz="1200" u="none">
                <a:solidFill>
                  <a:schemeClr val="dk1"/>
                </a:solidFill>
                <a:latin typeface="Verdana"/>
                <a:ea typeface="Verdana"/>
                <a:cs typeface="Verdana"/>
                <a:sym typeface="Verdana"/>
              </a:rPr>
              <a:t> </a:t>
            </a:r>
            <a:r>
              <a:rPr b="1" i="0" lang="en-US" sz="1200" u="none">
                <a:solidFill>
                  <a:schemeClr val="dk1"/>
                </a:solidFill>
                <a:latin typeface="Verdana"/>
                <a:ea typeface="Verdana"/>
                <a:cs typeface="Verdana"/>
                <a:sym typeface="Verdana"/>
              </a:rPr>
              <a:t>@Parameters</a:t>
            </a:r>
            <a:r>
              <a:rPr b="0" i="0" lang="en-US" sz="1200" u="none">
                <a:solidFill>
                  <a:schemeClr val="dk1"/>
                </a:solidFill>
                <a:latin typeface="Verdana"/>
                <a:ea typeface="Verdana"/>
                <a:cs typeface="Verdana"/>
                <a:sym typeface="Verdana"/>
              </a:rPr>
              <a:t>: Describes how to pass parameters to a @Test method.</a:t>
            </a:r>
          </a:p>
          <a:p>
            <a:pPr indent="0" lvl="1" marL="457200" marR="0" rtl="0" algn="l">
              <a:lnSpc>
                <a:spcPct val="125000"/>
              </a:lnSpc>
              <a:spcBef>
                <a:spcPts val="240"/>
              </a:spcBef>
              <a:spcAft>
                <a:spcPts val="0"/>
              </a:spcAft>
              <a:buClr>
                <a:srgbClr val="92D050"/>
              </a:buClr>
              <a:buSzPct val="100000"/>
              <a:buFont typeface="Noto Sans Symbols"/>
              <a:buChar char="➢"/>
            </a:pPr>
            <a:r>
              <a:rPr b="0" i="0" lang="en-US" sz="1200" u="none" cap="none" strike="noStrike">
                <a:solidFill>
                  <a:schemeClr val="dk1"/>
                </a:solidFill>
                <a:latin typeface="Verdana"/>
                <a:ea typeface="Verdana"/>
                <a:cs typeface="Verdana"/>
                <a:sym typeface="Verdana"/>
              </a:rPr>
              <a:t> value: The list of variables used to fill the parameters of this method.</a:t>
            </a:r>
          </a:p>
        </p:txBody>
      </p:sp>
    </p:spTree>
  </p:cSld>
  <p:clrMapOvr>
    <a:masterClrMapping/>
  </p:clrMapOvr>
</p:sld>
</file>

<file path=ppt/theme/theme1.xml><?xml version="1.0" encoding="utf-8"?>
<a:theme xmlns:a="http://schemas.openxmlformats.org/drawingml/2006/main" xmlns:r="http://schemas.openxmlformats.org/officeDocument/2006/relationships" name="6_template201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3_template201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4_template201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7_template201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template201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plate201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template201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5_template201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