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theme/theme7.xml" ContentType="application/vnd.openxmlformats-officedocument.theme+xml"/>
  <Override PartName="/ppt/slideLayouts/slideLayout11.xml" ContentType="application/vnd.openxmlformats-officedocument.presentationml.slideLayout+xml"/>
  <Override PartName="/ppt/theme/theme8.xml" ContentType="application/vnd.openxmlformats-officedocument.theme+xml"/>
  <Override PartName="/ppt/slideLayouts/slideLayout12.xml" ContentType="application/vnd.openxmlformats-officedocument.presentationml.slideLayout+xml"/>
  <Override PartName="/ppt/theme/theme9.xml" ContentType="application/vnd.openxmlformats-officedocument.theme+xml"/>
  <Override PartName="/ppt/slideLayouts/slideLayout13.xml" ContentType="application/vnd.openxmlformats-officedocument.presentationml.slideLayout+xml"/>
  <Override PartName="/ppt/theme/theme10.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 id="2147483663" r:id="rId2"/>
    <p:sldMasterId id="2147483664" r:id="rId3"/>
    <p:sldMasterId id="2147483665" r:id="rId4"/>
    <p:sldMasterId id="2147483666" r:id="rId5"/>
    <p:sldMasterId id="2147483667" r:id="rId6"/>
    <p:sldMasterId id="2147483668" r:id="rId7"/>
    <p:sldMasterId id="2147483669" r:id="rId8"/>
    <p:sldMasterId id="2147483670" r:id="rId9"/>
    <p:sldMasterId id="2147483672" r:id="rId10"/>
    <p:sldMasterId id="2147483673" r:id="rId11"/>
  </p:sldMasterIdLst>
  <p:notesMasterIdLst>
    <p:notesMasterId r:id="rId64"/>
  </p:notesMasterIdLst>
  <p:sldIdLst>
    <p:sldId id="311"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4" r:id="rId39"/>
    <p:sldId id="285" r:id="rId40"/>
    <p:sldId id="286" r:id="rId41"/>
    <p:sldId id="287" r:id="rId42"/>
    <p:sldId id="288" r:id="rId43"/>
    <p:sldId id="290" r:id="rId44"/>
    <p:sldId id="291" r:id="rId45"/>
    <p:sldId id="292" r:id="rId46"/>
    <p:sldId id="293" r:id="rId47"/>
    <p:sldId id="294" r:id="rId48"/>
    <p:sldId id="310"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Lst>
  <p:sldSz cx="9144000" cy="6858000" type="screen4x3"/>
  <p:notesSz cx="7010400" cy="9296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471804B-33B6-4ABE-99CE-0D3283CDF3A0}">
  <a:tblStyle styleId="{3471804B-33B6-4ABE-99CE-0D3283CDF3A0}" styleName="Table_0"/>
  <a:tblStyle styleId="{69BF6DDD-1E41-4A63-81D4-6CDC65C4B832}" styleName="Table_1"/>
  <a:tblStyle styleId="{6585297F-4DD0-448E-851D-B3A2C9DC4BCF}" styleName="Table_2"/>
  <a:tblStyle styleId="{9C9F27F0-E59C-47C6-BF9D-060E7F0B4B30}" styleName="Table_3"/>
  <a:tblStyle styleId="{4209A939-3310-46D4-A7E9-704D606B97B5}" styleName="Table_4"/>
  <a:tblStyle styleId="{5886C314-E196-4E2B-BF41-9D39BB43F374}" styleName="Table_5"/>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19" autoAdjust="0"/>
  </p:normalViewPr>
  <p:slideViewPr>
    <p:cSldViewPr>
      <p:cViewPr>
        <p:scale>
          <a:sx n="107" d="100"/>
          <a:sy n="107" d="100"/>
        </p:scale>
        <p:origin x="-8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slide" Target="slides/slide44.xml"/><Relationship Id="rId63" Type="http://schemas.openxmlformats.org/officeDocument/2006/relationships/slide" Target="slides/slide52.xml"/><Relationship Id="rId68"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0.xml"/><Relationship Id="rId19" Type="http://schemas.openxmlformats.org/officeDocument/2006/relationships/slide" Target="slides/slide8.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40.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theme" Target="theme/theme1.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slideMaster" Target="slideMasters/slideMaster10.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3038475" cy="465137"/>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 name="Shape 3"/>
          <p:cNvSpPr txBox="1">
            <a:spLocks noGrp="1"/>
          </p:cNvSpPr>
          <p:nvPr>
            <p:ph type="dt" idx="10"/>
          </p:nvPr>
        </p:nvSpPr>
        <p:spPr>
          <a:xfrm>
            <a:off x="3971925" y="0"/>
            <a:ext cx="3038475" cy="465137"/>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a:spLocks noGrp="1" noRot="1" noChangeAspect="1"/>
          </p:cNvSpPr>
          <p:nvPr>
            <p:ph type="sldImg" idx="3"/>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rnd">
            <a:solidFill>
              <a:srgbClr val="000000"/>
            </a:solidFill>
            <a:prstDash val="solid"/>
            <a:miter/>
            <a:headEnd type="none" w="med" len="med"/>
            <a:tailEnd type="none" w="med" len="med"/>
          </a:ln>
        </p:spPr>
      </p:sp>
      <p:sp>
        <p:nvSpPr>
          <p:cNvPr id="5" name="Shape 5"/>
          <p:cNvSpPr txBox="1">
            <a:spLocks noGrp="1"/>
          </p:cNvSpPr>
          <p:nvPr>
            <p:ph type="body" idx="1"/>
          </p:nvPr>
        </p:nvSpPr>
        <p:spPr>
          <a:xfrm>
            <a:off x="935037" y="4416425"/>
            <a:ext cx="5140324" cy="4183061"/>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8831261"/>
            <a:ext cx="3038475" cy="465137"/>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3971925" y="8831261"/>
            <a:ext cx="3038475" cy="465137"/>
          </a:xfrm>
          <a:prstGeom prst="rect">
            <a:avLst/>
          </a:prstGeom>
          <a:noFill/>
          <a:ln>
            <a:noFill/>
          </a:ln>
        </p:spPr>
        <p:txBody>
          <a:bodyPr lIns="91425" tIns="91425" rIns="91425" bIns="91425" anchor="b" anchorCtr="0"/>
          <a:lstStyle>
            <a:lvl1pPr marL="0" marR="0" indent="0" algn="r" rtl="0">
              <a:lnSpc>
                <a:spcPct val="110000"/>
              </a:lnSpc>
              <a:spcBef>
                <a:spcPts val="720"/>
              </a:spcBef>
              <a:spcAft>
                <a:spcPts val="0"/>
              </a:spcAft>
              <a:defRPr sz="1200" b="0" i="0" u="none" strike="noStrike" cap="none" baseline="0">
                <a:solidFill>
                  <a:srgbClr val="000000"/>
                </a:solidFill>
              </a:defRPr>
            </a:lvl1pPr>
            <a:lvl2pPr>
              <a:defRPr/>
            </a:lvl2pPr>
            <a:lvl3pPr>
              <a:defRPr/>
            </a:lvl3pPr>
            <a:lvl4pPr>
              <a:defRPr/>
            </a:lvl4pPr>
            <a:lvl5pPr>
              <a:defRPr/>
            </a:lvl5pPr>
            <a:lvl6pPr>
              <a:defRPr/>
            </a:lvl6pPr>
            <a:lvl7pPr>
              <a:defRPr/>
            </a:lvl7pPr>
            <a:lvl8pPr>
              <a:defRPr/>
            </a:lvl8pPr>
            <a:lvl9pPr>
              <a:defRPr/>
            </a:lvl9pPr>
          </a:lstStyle>
          <a:p>
            <a:endParaRPr/>
          </a:p>
        </p:txBody>
      </p:sp>
    </p:spTree>
    <p:extLst>
      <p:ext uri="{BB962C8B-B14F-4D97-AF65-F5344CB8AC3E}">
        <p14:creationId xmlns:p14="http://schemas.microsoft.com/office/powerpoint/2010/main" val="222402975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w3schools.com/XPath/xpath_operators.asp"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code.google.com/p/selenium/wiki/PageObjects"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code.google.com/p/selenium/wiki/PageObjects"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code.google.com/p/selenium/wiki/PageFactory"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code.google.com/p/selenium/wiki/PageFactory"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eleniumhq.org/docs/02_selenium_ide.jsp#assertion-or-verification"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eleniumhq.org/docs/06_test_design_considerations.jsp#location-strategies" TargetMode="External"/><Relationship Id="rId2" Type="http://schemas.openxmlformats.org/officeDocument/2006/relationships/slide" Target="../slides/slide47.xml"/><Relationship Id="rId1" Type="http://schemas.openxmlformats.org/officeDocument/2006/relationships/notesMaster" Target="../notesMasters/notesMaster1.xml"/><Relationship Id="rId4" Type="http://schemas.openxmlformats.org/officeDocument/2006/relationships/hyperlink" Target="http://marakana.com/bookshelf/selenium_tutorial/locators.html" TargetMode="Externa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www.scribd.com/doc/99661886/Basic-XPath-and-CSS-Theory"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a:xfrm>
            <a:off x="1181100" y="696913"/>
            <a:ext cx="4648200" cy="3486150"/>
          </a:xfrm>
          <a:ln/>
        </p:spPr>
      </p:sp>
      <p:sp>
        <p:nvSpPr>
          <p:cNvPr id="4403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A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endParaRPr/>
          </a:p>
        </p:txBody>
      </p:sp>
      <p:sp>
        <p:nvSpPr>
          <p:cNvPr id="240" name="Shape 240"/>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endParaRPr/>
          </a:p>
        </p:txBody>
      </p:sp>
      <p:sp>
        <p:nvSpPr>
          <p:cNvPr id="246" name="Shape 246"/>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endParaRPr/>
          </a:p>
        </p:txBody>
      </p:sp>
      <p:sp>
        <p:nvSpPr>
          <p:cNvPr id="253" name="Shape 253"/>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935037" y="4416425"/>
            <a:ext cx="5140324" cy="4183061"/>
          </a:xfrm>
          <a:prstGeom prst="rect">
            <a:avLst/>
          </a:prstGeom>
          <a:noFill/>
          <a:ln>
            <a:noFill/>
          </a:ln>
        </p:spPr>
        <p:txBody>
          <a:bodyPr lIns="91425" tIns="91425" rIns="91425" bIns="91425" anchor="ctr" anchorCtr="0">
            <a:noAutofit/>
          </a:bodyPr>
          <a:lstStyle/>
          <a:p>
            <a:endParaRPr/>
          </a:p>
        </p:txBody>
      </p:sp>
      <p:sp>
        <p:nvSpPr>
          <p:cNvPr id="261" name="Shape 261"/>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67" name="Shape 267"/>
          <p:cNvSpPr txBox="1">
            <a:spLocks noGrp="1"/>
          </p:cNvSpPr>
          <p:nvPr>
            <p:ph type="body" idx="1"/>
          </p:nvPr>
        </p:nvSpPr>
        <p:spPr>
          <a:xfrm>
            <a:off x="935037" y="4416425"/>
            <a:ext cx="5140324" cy="4183061"/>
          </a:xfrm>
          <a:prstGeom prst="rect">
            <a:avLst/>
          </a:prstGeom>
          <a:noFill/>
          <a:ln>
            <a:noFill/>
          </a:ln>
        </p:spPr>
        <p:txBody>
          <a:bodyPr lIns="93175" tIns="46575" rIns="93175" bIns="46575" anchor="t" anchorCtr="0">
            <a:noAutofit/>
          </a:bodyPr>
          <a:lstStyle/>
          <a:p>
            <a:pPr marL="0" marR="0" lvl="0" indent="0" algn="l" rtl="0">
              <a:buSzPct val="25000"/>
              <a:buFont typeface="Arial"/>
              <a:buNone/>
            </a:pPr>
            <a:r>
              <a:rPr lang="en-US" sz="1800" b="0" i="0" u="none" strike="noStrike" cap="none" baseline="0"/>
              <a:t>Lessons should be learned from previous projects. By understanding the root causes of defects found in other projects, processes can be improved, which in turn should prevent those defects from reoccurring and, as  consequence, improve the quality of future system aspect of.</a:t>
            </a:r>
          </a:p>
          <a:p>
            <a:pPr marL="0" marR="0" lvl="0" indent="0" algn="l" rtl="0">
              <a:buSzPct val="25000"/>
              <a:buFont typeface="Arial"/>
              <a:buNone/>
            </a:pPr>
            <a:r>
              <a:rPr lang="en-US" sz="1800" b="0" i="0" u="none" strike="noStrike" cap="none" baseline="0"/>
              <a:t>Different viewpoints in testing take different objectives into account. For example, in development </a:t>
            </a:r>
          </a:p>
          <a:p>
            <a:pPr marL="0" marR="0" lvl="0" indent="0" algn="l" rtl="0">
              <a:buSzPct val="25000"/>
              <a:buFont typeface="Arial"/>
              <a:buNone/>
            </a:pPr>
            <a:r>
              <a:rPr lang="en-US" sz="1800" b="0" i="0" u="none" strike="noStrike" cap="none" baseline="0"/>
              <a:t>testing (e.g.., component, integration and system testing), the main objective may be to cause as </a:t>
            </a:r>
          </a:p>
          <a:p>
            <a:pPr marL="0" marR="0" lvl="0" indent="0" algn="l" rtl="0">
              <a:buSzPct val="25000"/>
              <a:buFont typeface="Arial"/>
              <a:buNone/>
            </a:pPr>
            <a:r>
              <a:rPr lang="en-US" sz="1800" b="0" i="0" u="none" strike="noStrike" cap="none" baseline="0"/>
              <a:t>many failures as possible so that defects in the software are identified and can bee fixed. In </a:t>
            </a:r>
          </a:p>
          <a:p>
            <a:pPr marL="0" marR="0" lvl="0" indent="0" algn="l" rtl="0">
              <a:buSzPct val="25000"/>
              <a:buFont typeface="Arial"/>
              <a:buNone/>
            </a:pPr>
            <a:r>
              <a:rPr lang="en-US" sz="1800" b="0" i="0" u="none" strike="noStrike" cap="none" baseline="0"/>
              <a:t>acceptance testing, tithe main objective may be to confirm that the system works a s expected, to </a:t>
            </a:r>
          </a:p>
          <a:p>
            <a:pPr marL="0" marR="0" lvl="0" indent="0" algn="l" rtl="0">
              <a:buSzPct val="25000"/>
              <a:buFont typeface="Arial"/>
              <a:buNone/>
            </a:pPr>
            <a:r>
              <a:rPr lang="en-US" sz="1800" b="0" i="0" u="none" strike="noStrike" cap="none" baseline="0"/>
              <a:t>gain confidence that it has met the requirements. In some cases the main objective of testing may </a:t>
            </a:r>
          </a:p>
          <a:p>
            <a:pPr marL="0" marR="0" lvl="0" indent="0" algn="l" rtl="0">
              <a:buSzPct val="25000"/>
              <a:buFont typeface="Arial"/>
              <a:buNone/>
            </a:pPr>
            <a:r>
              <a:rPr lang="en-US" sz="1800" b="0" i="0" u="none" strike="noStrike" cap="none" baseline="0"/>
              <a:t>be to assess the quality of the software (with no intention of fixing defects), to give information to </a:t>
            </a:r>
          </a:p>
          <a:p>
            <a:pPr marL="0" marR="0" lvl="0" indent="0" algn="l" rtl="0">
              <a:buSzPct val="25000"/>
              <a:buFont typeface="Arial"/>
              <a:buNone/>
            </a:pPr>
            <a:r>
              <a:rPr lang="en-US" sz="1800" b="0" i="0" u="none" strike="noStrike" cap="none" baseline="0"/>
              <a:t>stakeholders of the risk of releasing the system at a given time. Maintenance testing often includes </a:t>
            </a:r>
          </a:p>
          <a:p>
            <a:pPr marL="0" marR="0" lvl="0" indent="0" algn="l" rtl="0">
              <a:buSzPct val="25000"/>
              <a:buFont typeface="Arial"/>
              <a:buNone/>
            </a:pPr>
            <a:r>
              <a:rPr lang="en-US" sz="1800" b="0" i="0" u="none" strike="noStrike" cap="none" baseline="0"/>
              <a:t>testing that no new defects have been introduced during development t of the changes. During </a:t>
            </a:r>
          </a:p>
          <a:p>
            <a:pPr marL="0" marR="0" lvl="0" indent="0" algn="l" rtl="0">
              <a:buSzPct val="25000"/>
              <a:buFont typeface="Arial"/>
              <a:buNone/>
            </a:pPr>
            <a:r>
              <a:rPr lang="en-US" sz="1800" b="0" i="0" u="none" strike="noStrike" cap="none" baseline="0"/>
              <a:t>operational testing, t he main objective may b e to assess system characteristics such as reliability or </a:t>
            </a:r>
          </a:p>
          <a:p>
            <a:pPr marL="0" marR="0" lvl="0" indent="0" algn="l" rtl="0">
              <a:buSzPct val="25000"/>
              <a:buFont typeface="Arial"/>
              <a:buNone/>
            </a:pPr>
            <a:r>
              <a:rPr lang="en-US" sz="1800" b="0" i="0" u="none" strike="noStrike" cap="none" baseline="0"/>
              <a:t>availability. </a:t>
            </a:r>
          </a:p>
          <a:p>
            <a:endParaRPr lang="en-US" sz="1800" b="0" i="0" u="none" strike="noStrike" cap="none" baseline="0"/>
          </a:p>
          <a:p>
            <a:endParaRPr lang="en-US" sz="1800" b="0" i="0" u="none" strike="noStrike" cap="none" baseline="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935037" y="4416425"/>
            <a:ext cx="5140324" cy="4183061"/>
          </a:xfrm>
          <a:prstGeom prst="rect">
            <a:avLst/>
          </a:prstGeom>
          <a:noFill/>
          <a:ln>
            <a:noFill/>
          </a:ln>
        </p:spPr>
        <p:txBody>
          <a:bodyPr lIns="91425" tIns="91425" rIns="91425" bIns="91425" anchor="ctr" anchorCtr="0">
            <a:noAutofit/>
          </a:bodyPr>
          <a:lstStyle/>
          <a:p>
            <a:endParaRPr/>
          </a:p>
        </p:txBody>
      </p:sp>
      <p:sp>
        <p:nvSpPr>
          <p:cNvPr id="282" name="Shape 282"/>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935037" y="4416425"/>
            <a:ext cx="5140324" cy="4183061"/>
          </a:xfrm>
          <a:prstGeom prst="rect">
            <a:avLst/>
          </a:prstGeom>
          <a:noFill/>
          <a:ln>
            <a:noFill/>
          </a:ln>
        </p:spPr>
        <p:txBody>
          <a:bodyPr lIns="91425" tIns="91425" rIns="91425" bIns="91425" anchor="ctr" anchorCtr="0">
            <a:noAutofit/>
          </a:bodyPr>
          <a:lstStyle/>
          <a:p>
            <a:endParaRPr/>
          </a:p>
        </p:txBody>
      </p:sp>
      <p:sp>
        <p:nvSpPr>
          <p:cNvPr id="297" name="Shape 29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txBox="1">
            <a:spLocks noGrp="1"/>
          </p:cNvSpPr>
          <p:nvPr>
            <p:ph type="body" idx="1"/>
          </p:nvPr>
        </p:nvSpPr>
        <p:spPr>
          <a:xfrm>
            <a:off x="935037" y="4416425"/>
            <a:ext cx="5140324" cy="4183061"/>
          </a:xfrm>
          <a:prstGeom prst="rect">
            <a:avLst/>
          </a:prstGeom>
          <a:noFill/>
          <a:ln>
            <a:noFill/>
          </a:ln>
        </p:spPr>
        <p:txBody>
          <a:bodyPr lIns="91425" tIns="91425" rIns="91425" bIns="91425" anchor="ctr" anchorCtr="0">
            <a:noAutofit/>
          </a:bodyPr>
          <a:lstStyle/>
          <a:p>
            <a:endParaRPr/>
          </a:p>
        </p:txBody>
      </p:sp>
      <p:sp>
        <p:nvSpPr>
          <p:cNvPr id="315" name="Shape 31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935037" y="4416425"/>
            <a:ext cx="5140200" cy="4183200"/>
          </a:xfrm>
          <a:prstGeom prst="rect">
            <a:avLst/>
          </a:prstGeom>
        </p:spPr>
        <p:txBody>
          <a:bodyPr lIns="91425" tIns="91425" rIns="91425" bIns="91425" anchor="ctr" anchorCtr="0">
            <a:noAutofit/>
          </a:bodyPr>
          <a:lstStyle/>
          <a:p>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935037" y="4416425"/>
            <a:ext cx="5140324" cy="4183061"/>
          </a:xfrm>
          <a:prstGeom prst="rect">
            <a:avLst/>
          </a:prstGeom>
          <a:noFill/>
          <a:ln>
            <a:noFill/>
          </a:ln>
        </p:spPr>
        <p:txBody>
          <a:bodyPr lIns="91425" tIns="91425" rIns="91425" bIns="91425" anchor="ctr" anchorCtr="0">
            <a:noAutofit/>
          </a:bodyPr>
          <a:lstStyle/>
          <a:p>
            <a:endParaRPr/>
          </a:p>
        </p:txBody>
      </p:sp>
      <p:sp>
        <p:nvSpPr>
          <p:cNvPr id="327" name="Shape 32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endParaRPr/>
          </a:p>
        </p:txBody>
      </p:sp>
      <p:sp>
        <p:nvSpPr>
          <p:cNvPr id="184" name="Shape 184"/>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endParaRPr/>
          </a:p>
        </p:txBody>
      </p:sp>
      <p:sp>
        <p:nvSpPr>
          <p:cNvPr id="334" name="Shape 334"/>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endParaRPr/>
          </a:p>
        </p:txBody>
      </p:sp>
      <p:sp>
        <p:nvSpPr>
          <p:cNvPr id="340" name="Shape 340"/>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rtl="0">
              <a:buNone/>
            </a:pPr>
            <a:endParaRPr lang="en-US" dirty="0"/>
          </a:p>
        </p:txBody>
      </p:sp>
      <p:sp>
        <p:nvSpPr>
          <p:cNvPr id="357" name="Shape 35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3" name="Shape 363"/>
          <p:cNvSpPr txBox="1">
            <a:spLocks noGrp="1"/>
          </p:cNvSpPr>
          <p:nvPr>
            <p:ph type="body" idx="1"/>
          </p:nvPr>
        </p:nvSpPr>
        <p:spPr>
          <a:xfrm>
            <a:off x="935037" y="4416425"/>
            <a:ext cx="5140200" cy="4183200"/>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9" name="Shape 369"/>
          <p:cNvSpPr txBox="1">
            <a:spLocks noGrp="1"/>
          </p:cNvSpPr>
          <p:nvPr>
            <p:ph type="body" idx="1"/>
          </p:nvPr>
        </p:nvSpPr>
        <p:spPr>
          <a:xfrm>
            <a:off x="935037" y="4416425"/>
            <a:ext cx="5140200" cy="4183200"/>
          </a:xfrm>
          <a:prstGeom prst="rect">
            <a:avLst/>
          </a:prstGeom>
        </p:spPr>
        <p:txBody>
          <a:bodyPr lIns="91425" tIns="91425" rIns="91425" bIns="91425" anchor="ctr" anchorCtr="0">
            <a:noAutofit/>
          </a:bodyPr>
          <a:lstStyle/>
          <a:p>
            <a:pPr lvl="0" rtl="0">
              <a:buNone/>
            </a:pPr>
            <a:r>
              <a:rPr lang="en-US" sz="1800"/>
              <a:t>This strategy requires the development of data tables and keywords, independent of the test automation tool used to execute them and the test script code that "drives" the application-under-test and the data.</a:t>
            </a:r>
          </a:p>
          <a:p>
            <a:pPr>
              <a:buNone/>
            </a:pPr>
            <a:r>
              <a:rPr lang="en-US" sz="1800"/>
              <a:t>Keyword-driven tests look very similar to manual test cases. In a keyword-driven test, the functionality of the application-under-test is documented in a table as well as in step-by-step instructions for each test.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5" name="Shape 375"/>
          <p:cNvSpPr txBox="1">
            <a:spLocks noGrp="1"/>
          </p:cNvSpPr>
          <p:nvPr>
            <p:ph type="body" idx="1"/>
          </p:nvPr>
        </p:nvSpPr>
        <p:spPr>
          <a:xfrm>
            <a:off x="935037" y="4416425"/>
            <a:ext cx="5140200" cy="4183200"/>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0" name="Shape 380"/>
          <p:cNvSpPr txBox="1">
            <a:spLocks noGrp="1"/>
          </p:cNvSpPr>
          <p:nvPr>
            <p:ph type="body" idx="1"/>
          </p:nvPr>
        </p:nvSpPr>
        <p:spPr>
          <a:xfrm>
            <a:off x="935037" y="4416425"/>
            <a:ext cx="5140200" cy="4183200"/>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endParaRPr/>
          </a:p>
        </p:txBody>
      </p:sp>
      <p:sp>
        <p:nvSpPr>
          <p:cNvPr id="386" name="Shape 386"/>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endParaRPr/>
          </a:p>
        </p:txBody>
      </p:sp>
      <p:sp>
        <p:nvSpPr>
          <p:cNvPr id="398" name="Shape 398"/>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rtl="0">
              <a:lnSpc>
                <a:spcPct val="115000"/>
              </a:lnSpc>
              <a:buClr>
                <a:srgbClr val="000000"/>
              </a:buClr>
              <a:buSzPct val="78571"/>
              <a:buFont typeface="Arial"/>
              <a:buNone/>
            </a:pPr>
            <a:r>
              <a:rPr lang="en-US"/>
              <a:t>Element Locators: Tell Selenium the HTML element that a command refers to. These are the different locator types:</a:t>
            </a:r>
          </a:p>
          <a:p>
            <a:pPr marL="457200" lvl="0" indent="-317500" rtl="0">
              <a:lnSpc>
                <a:spcPct val="115000"/>
              </a:lnSpc>
              <a:buClr>
                <a:srgbClr val="000000"/>
              </a:buClr>
              <a:buSzPct val="166666"/>
              <a:buFont typeface="Arial"/>
              <a:buChar char="•"/>
            </a:pPr>
            <a:r>
              <a:rPr lang="en-US"/>
              <a:t>identifier=id                 identifier=campo1</a:t>
            </a:r>
          </a:p>
          <a:p>
            <a:pPr marL="457200" lvl="0" indent="-317500" rtl="0">
              <a:lnSpc>
                <a:spcPct val="115000"/>
              </a:lnSpc>
              <a:buClr>
                <a:srgbClr val="000000"/>
              </a:buClr>
              <a:buSzPct val="166666"/>
              <a:buFont typeface="Arial"/>
              <a:buChar char="•"/>
            </a:pPr>
            <a:r>
              <a:rPr lang="en-US"/>
              <a:t>id=id                            id=campo1</a:t>
            </a:r>
          </a:p>
          <a:p>
            <a:pPr marL="457200" lvl="0" indent="-317500" rtl="0">
              <a:lnSpc>
                <a:spcPct val="115000"/>
              </a:lnSpc>
              <a:buClr>
                <a:srgbClr val="000000"/>
              </a:buClr>
              <a:buSzPct val="166666"/>
              <a:buFont typeface="Arial"/>
              <a:buChar char="•"/>
            </a:pPr>
            <a:r>
              <a:rPr lang="en-US"/>
              <a:t>name=name                name=ciudad</a:t>
            </a:r>
          </a:p>
          <a:p>
            <a:pPr marL="457200" lvl="0" indent="-317500" rtl="0">
              <a:lnSpc>
                <a:spcPct val="115000"/>
              </a:lnSpc>
              <a:buClr>
                <a:srgbClr val="000000"/>
              </a:buClr>
              <a:buSzPct val="166666"/>
              <a:buFont typeface="Arial"/>
              <a:buChar char="•"/>
            </a:pPr>
            <a:r>
              <a:rPr lang="en-US"/>
              <a:t>dom=javascriptExpression           dom=document.forms['myForm'].myDropdown</a:t>
            </a:r>
          </a:p>
          <a:p>
            <a:pPr marL="457200" lvl="0" indent="-317500" rtl="0">
              <a:lnSpc>
                <a:spcPct val="115000"/>
              </a:lnSpc>
              <a:buClr>
                <a:srgbClr val="000000"/>
              </a:buClr>
              <a:buSzPct val="166666"/>
              <a:buFont typeface="Arial"/>
              <a:buChar char="•"/>
            </a:pPr>
            <a:r>
              <a:rPr lang="en-US"/>
              <a:t>xpath=xpathExpression                xpath=//img[@alt=‘texto alternativo de la imagen']</a:t>
            </a:r>
          </a:p>
          <a:p>
            <a:pPr marL="457200" lvl="0" indent="-317500" rtl="0">
              <a:lnSpc>
                <a:spcPct val="115000"/>
              </a:lnSpc>
              <a:buClr>
                <a:srgbClr val="000000"/>
              </a:buClr>
              <a:buSzPct val="166666"/>
              <a:buFont typeface="Arial"/>
              <a:buChar char="•"/>
            </a:pPr>
            <a:r>
              <a:rPr lang="en-US"/>
              <a:t>link=textPattern                             link=logon</a:t>
            </a:r>
          </a:p>
          <a:p>
            <a:pPr marL="457200" lvl="0" indent="-317500" rtl="0">
              <a:lnSpc>
                <a:spcPct val="115000"/>
              </a:lnSpc>
              <a:buClr>
                <a:srgbClr val="000000"/>
              </a:buClr>
              <a:buSzPct val="166666"/>
              <a:buFont typeface="Arial"/>
              <a:buChar char="•"/>
            </a:pPr>
            <a:r>
              <a:rPr lang="en-US"/>
              <a:t>css=cssSelectorSyntax               css=a[href="#id3"]</a:t>
            </a:r>
          </a:p>
          <a:p>
            <a:endParaRPr lang="en-US"/>
          </a:p>
          <a:p>
            <a:pPr lvl="0" rtl="0">
              <a:lnSpc>
                <a:spcPct val="115000"/>
              </a:lnSpc>
              <a:buClr>
                <a:srgbClr val="000000"/>
              </a:buClr>
              <a:buSzPct val="78571"/>
              <a:buFont typeface="Arial"/>
              <a:buNone/>
            </a:pPr>
            <a:r>
              <a:rPr lang="en-US"/>
              <a:t>If a command don’t have the locator type prefix, Selenium assumes:</a:t>
            </a:r>
          </a:p>
          <a:p>
            <a:pPr marL="457200" lvl="0" indent="-317500" rtl="0">
              <a:lnSpc>
                <a:spcPct val="115000"/>
              </a:lnSpc>
              <a:buClr>
                <a:srgbClr val="000000"/>
              </a:buClr>
              <a:buSzPct val="166666"/>
              <a:buFont typeface="Arial"/>
              <a:buChar char="•"/>
            </a:pPr>
            <a:r>
              <a:rPr lang="en-US"/>
              <a:t> dom, for locators starting with "document."</a:t>
            </a:r>
          </a:p>
          <a:p>
            <a:pPr marL="457200" lvl="0" indent="-317500" rtl="0">
              <a:lnSpc>
                <a:spcPct val="115000"/>
              </a:lnSpc>
              <a:buClr>
                <a:srgbClr val="000000"/>
              </a:buClr>
              <a:buSzPct val="166666"/>
              <a:buFont typeface="Arial"/>
              <a:buChar char="•"/>
            </a:pPr>
            <a:r>
              <a:rPr lang="en-US"/>
              <a:t>xpath, for locators starting with "//“. Consult</a:t>
            </a:r>
            <a:r>
              <a:rPr lang="en-US">
                <a:hlinkClick r:id="rId3"/>
              </a:rPr>
              <a:t> </a:t>
            </a:r>
            <a:r>
              <a:rPr lang="en-US" u="sng">
                <a:hlinkClick r:id="rId3"/>
              </a:rPr>
              <a:t>http://www.w3schools.com/XPath/xpath_operators.asp</a:t>
            </a:r>
            <a:r>
              <a:rPr lang="en-US"/>
              <a:t> to use regular expressions.</a:t>
            </a:r>
          </a:p>
          <a:p>
            <a:pPr marL="457200" lvl="0" indent="-317500" rtl="0">
              <a:lnSpc>
                <a:spcPct val="115000"/>
              </a:lnSpc>
              <a:buClr>
                <a:srgbClr val="000000"/>
              </a:buClr>
              <a:buSzPct val="166666"/>
              <a:buFont typeface="Arial"/>
              <a:buChar char="•"/>
            </a:pPr>
            <a:r>
              <a:rPr lang="en-US"/>
              <a:t>identifier, otherwise</a:t>
            </a:r>
          </a:p>
          <a:p>
            <a:endParaRPr lang="en-US"/>
          </a:p>
          <a:p>
            <a:endParaRPr lang="en-US"/>
          </a:p>
        </p:txBody>
      </p:sp>
      <p:sp>
        <p:nvSpPr>
          <p:cNvPr id="404" name="Shape 404"/>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endParaRPr/>
          </a:p>
        </p:txBody>
      </p:sp>
      <p:sp>
        <p:nvSpPr>
          <p:cNvPr id="189" name="Shape 189"/>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0" name="Shape 410"/>
          <p:cNvSpPr txBox="1">
            <a:spLocks noGrp="1"/>
          </p:cNvSpPr>
          <p:nvPr>
            <p:ph type="body" idx="1"/>
          </p:nvPr>
        </p:nvSpPr>
        <p:spPr>
          <a:xfrm>
            <a:off x="935037" y="4416425"/>
            <a:ext cx="5140200" cy="4183200"/>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rtl="0">
              <a:spcBef>
                <a:spcPts val="640"/>
              </a:spcBef>
              <a:buClr>
                <a:schemeClr val="dk1"/>
              </a:buClr>
              <a:buSzPct val="25000"/>
              <a:buFont typeface="Verdana"/>
              <a:buNone/>
            </a:pPr>
            <a:r>
              <a:rPr lang="en-US" b="1" dirty="0" err="1">
                <a:solidFill>
                  <a:schemeClr val="dk1"/>
                </a:solidFill>
              </a:rPr>
              <a:t>Complementos</a:t>
            </a:r>
            <a:endParaRPr lang="en-US" b="1" dirty="0">
              <a:solidFill>
                <a:schemeClr val="dk1"/>
              </a:solidFill>
            </a:endParaRPr>
          </a:p>
          <a:p>
            <a:pPr lvl="0" rtl="0">
              <a:spcBef>
                <a:spcPts val="480"/>
              </a:spcBef>
              <a:buNone/>
            </a:pPr>
            <a:r>
              <a:rPr lang="en-US" dirty="0" err="1">
                <a:solidFill>
                  <a:schemeClr val="dk1"/>
                </a:solidFill>
              </a:rPr>
              <a:t>Existe</a:t>
            </a:r>
            <a:r>
              <a:rPr lang="en-US" dirty="0">
                <a:solidFill>
                  <a:schemeClr val="dk1"/>
                </a:solidFill>
              </a:rPr>
              <a:t> un </a:t>
            </a:r>
            <a:r>
              <a:rPr lang="en-US" dirty="0" err="1">
                <a:solidFill>
                  <a:schemeClr val="dk1"/>
                </a:solidFill>
              </a:rPr>
              <a:t>conjunto</a:t>
            </a:r>
            <a:r>
              <a:rPr lang="en-US" dirty="0">
                <a:solidFill>
                  <a:schemeClr val="dk1"/>
                </a:solidFill>
              </a:rPr>
              <a:t> de </a:t>
            </a:r>
            <a:r>
              <a:rPr lang="en-US" dirty="0" err="1">
                <a:solidFill>
                  <a:schemeClr val="dk1"/>
                </a:solidFill>
              </a:rPr>
              <a:t>complementos</a:t>
            </a:r>
            <a:r>
              <a:rPr lang="en-US" dirty="0">
                <a:solidFill>
                  <a:schemeClr val="dk1"/>
                </a:solidFill>
              </a:rPr>
              <a:t> de Firefox </a:t>
            </a:r>
            <a:r>
              <a:rPr lang="en-US" dirty="0" err="1">
                <a:solidFill>
                  <a:schemeClr val="dk1"/>
                </a:solidFill>
              </a:rPr>
              <a:t>que</a:t>
            </a:r>
            <a:r>
              <a:rPr lang="en-US" dirty="0">
                <a:solidFill>
                  <a:schemeClr val="dk1"/>
                </a:solidFill>
              </a:rPr>
              <a:t> </a:t>
            </a:r>
            <a:r>
              <a:rPr lang="en-US" dirty="0" err="1">
                <a:solidFill>
                  <a:schemeClr val="dk1"/>
                </a:solidFill>
              </a:rPr>
              <a:t>puede</a:t>
            </a:r>
            <a:r>
              <a:rPr lang="en-US" dirty="0">
                <a:solidFill>
                  <a:schemeClr val="dk1"/>
                </a:solidFill>
              </a:rPr>
              <a:t> </a:t>
            </a:r>
            <a:r>
              <a:rPr lang="en-US" dirty="0" err="1">
                <a:solidFill>
                  <a:schemeClr val="dk1"/>
                </a:solidFill>
              </a:rPr>
              <a:t>auxiliarnos</a:t>
            </a:r>
            <a:r>
              <a:rPr lang="en-US" dirty="0">
                <a:solidFill>
                  <a:schemeClr val="dk1"/>
                </a:solidFill>
              </a:rPr>
              <a:t> en </a:t>
            </a:r>
            <a:r>
              <a:rPr lang="en-US" dirty="0" err="1">
                <a:solidFill>
                  <a:schemeClr val="dk1"/>
                </a:solidFill>
              </a:rPr>
              <a:t>determinadas</a:t>
            </a:r>
            <a:r>
              <a:rPr lang="en-US" dirty="0">
                <a:solidFill>
                  <a:schemeClr val="dk1"/>
                </a:solidFill>
              </a:rPr>
              <a:t> </a:t>
            </a:r>
            <a:r>
              <a:rPr lang="en-US" dirty="0" err="1">
                <a:solidFill>
                  <a:schemeClr val="dk1"/>
                </a:solidFill>
              </a:rPr>
              <a:t>tareas</a:t>
            </a:r>
            <a:r>
              <a:rPr lang="en-US" dirty="0">
                <a:solidFill>
                  <a:schemeClr val="dk1"/>
                </a:solidFill>
              </a:rPr>
              <a:t> al </a:t>
            </a:r>
            <a:r>
              <a:rPr lang="en-US" dirty="0" err="1">
                <a:solidFill>
                  <a:schemeClr val="dk1"/>
                </a:solidFill>
              </a:rPr>
              <a:t>momento</a:t>
            </a:r>
            <a:r>
              <a:rPr lang="en-US" dirty="0">
                <a:solidFill>
                  <a:schemeClr val="dk1"/>
                </a:solidFill>
              </a:rPr>
              <a:t> de </a:t>
            </a:r>
            <a:r>
              <a:rPr lang="en-US" dirty="0" err="1">
                <a:solidFill>
                  <a:schemeClr val="dk1"/>
                </a:solidFill>
              </a:rPr>
              <a:t>escribir</a:t>
            </a:r>
            <a:r>
              <a:rPr lang="en-US" dirty="0">
                <a:solidFill>
                  <a:schemeClr val="dk1"/>
                </a:solidFill>
              </a:rPr>
              <a:t> los </a:t>
            </a:r>
            <a:r>
              <a:rPr lang="en-US" dirty="0" err="1">
                <a:solidFill>
                  <a:schemeClr val="dk1"/>
                </a:solidFill>
              </a:rPr>
              <a:t>casos</a:t>
            </a:r>
            <a:r>
              <a:rPr lang="en-US" dirty="0">
                <a:solidFill>
                  <a:schemeClr val="dk1"/>
                </a:solidFill>
              </a:rPr>
              <a:t> de </a:t>
            </a:r>
            <a:r>
              <a:rPr lang="en-US" dirty="0" err="1">
                <a:solidFill>
                  <a:schemeClr val="dk1"/>
                </a:solidFill>
              </a:rPr>
              <a:t>prueba</a:t>
            </a:r>
            <a:r>
              <a:rPr lang="en-US" dirty="0">
                <a:solidFill>
                  <a:schemeClr val="dk1"/>
                </a:solidFill>
              </a:rPr>
              <a:t>. </a:t>
            </a:r>
            <a:r>
              <a:rPr lang="en-US" dirty="0" err="1">
                <a:solidFill>
                  <a:schemeClr val="dk1"/>
                </a:solidFill>
              </a:rPr>
              <a:t>Estos</a:t>
            </a:r>
            <a:r>
              <a:rPr lang="en-US" dirty="0">
                <a:solidFill>
                  <a:schemeClr val="dk1"/>
                </a:solidFill>
              </a:rPr>
              <a:t> </a:t>
            </a:r>
            <a:r>
              <a:rPr lang="en-US" dirty="0" err="1">
                <a:solidFill>
                  <a:schemeClr val="dk1"/>
                </a:solidFill>
              </a:rPr>
              <a:t>elementos</a:t>
            </a:r>
            <a:r>
              <a:rPr lang="en-US" dirty="0">
                <a:solidFill>
                  <a:schemeClr val="dk1"/>
                </a:solidFill>
              </a:rPr>
              <a:t> son los </a:t>
            </a:r>
            <a:r>
              <a:rPr lang="en-US" dirty="0" err="1">
                <a:solidFill>
                  <a:schemeClr val="dk1"/>
                </a:solidFill>
              </a:rPr>
              <a:t>siguientes</a:t>
            </a:r>
            <a:r>
              <a:rPr lang="en-US" dirty="0">
                <a:solidFill>
                  <a:schemeClr val="dk1"/>
                </a:solidFill>
              </a:rPr>
              <a:t>: Firebug y </a:t>
            </a:r>
            <a:r>
              <a:rPr lang="en-US" dirty="0" err="1">
                <a:solidFill>
                  <a:schemeClr val="dk1"/>
                </a:solidFill>
              </a:rPr>
              <a:t>Xpather</a:t>
            </a:r>
            <a:endParaRPr lang="en-US" dirty="0">
              <a:solidFill>
                <a:schemeClr val="dk1"/>
              </a:solidFill>
            </a:endParaRPr>
          </a:p>
          <a:p>
            <a:endParaRPr lang="en-US" dirty="0">
              <a:solidFill>
                <a:schemeClr val="dk1"/>
              </a:solidFill>
            </a:endParaRPr>
          </a:p>
        </p:txBody>
      </p:sp>
      <p:sp>
        <p:nvSpPr>
          <p:cNvPr id="416" name="Shape 416"/>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Shape 421"/>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endParaRPr/>
          </a:p>
        </p:txBody>
      </p:sp>
      <p:sp>
        <p:nvSpPr>
          <p:cNvPr id="422" name="Shape 422"/>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marL="0" marR="0" lvl="0" indent="0" algn="l" defTabSz="914400" rtl="0" eaLnBrk="1" fontAlgn="auto" latinLnBrk="0" hangingPunct="1">
              <a:lnSpc>
                <a:spcPct val="100000"/>
              </a:lnSpc>
              <a:spcBef>
                <a:spcPts val="480"/>
              </a:spcBef>
              <a:spcAft>
                <a:spcPts val="0"/>
              </a:spcAft>
              <a:buClrTx/>
              <a:buSzTx/>
              <a:buFontTx/>
              <a:buNone/>
              <a:tabLst/>
              <a:defRPr/>
            </a:pPr>
            <a:r>
              <a:rPr lang="en-US" b="1" dirty="0">
                <a:solidFill>
                  <a:schemeClr val="dk1"/>
                </a:solidFill>
              </a:rPr>
              <a:t>Selenium</a:t>
            </a:r>
            <a:r>
              <a:rPr lang="en-US" dirty="0">
                <a:solidFill>
                  <a:schemeClr val="dk1"/>
                </a:solidFill>
              </a:rPr>
              <a:t> </a:t>
            </a:r>
            <a:r>
              <a:rPr lang="en-US" dirty="0" err="1">
                <a:solidFill>
                  <a:schemeClr val="dk1"/>
                </a:solidFill>
              </a:rPr>
              <a:t>es</a:t>
            </a:r>
            <a:r>
              <a:rPr lang="en-US" dirty="0">
                <a:solidFill>
                  <a:schemeClr val="dk1"/>
                </a:solidFill>
              </a:rPr>
              <a:t> un </a:t>
            </a:r>
            <a:r>
              <a:rPr lang="en-US" dirty="0" err="1">
                <a:solidFill>
                  <a:schemeClr val="dk1"/>
                </a:solidFill>
              </a:rPr>
              <a:t>conjunto</a:t>
            </a:r>
            <a:r>
              <a:rPr lang="en-US" dirty="0">
                <a:solidFill>
                  <a:schemeClr val="dk1"/>
                </a:solidFill>
              </a:rPr>
              <a:t> de </a:t>
            </a:r>
            <a:r>
              <a:rPr lang="en-US" dirty="0" err="1">
                <a:solidFill>
                  <a:schemeClr val="dk1"/>
                </a:solidFill>
              </a:rPr>
              <a:t>herramientas</a:t>
            </a:r>
            <a:r>
              <a:rPr lang="en-US" dirty="0">
                <a:solidFill>
                  <a:schemeClr val="dk1"/>
                </a:solidFill>
              </a:rPr>
              <a:t> (Open Source) </a:t>
            </a:r>
            <a:r>
              <a:rPr lang="en-US" dirty="0" err="1">
                <a:solidFill>
                  <a:schemeClr val="dk1"/>
                </a:solidFill>
              </a:rPr>
              <a:t>para</a:t>
            </a:r>
            <a:r>
              <a:rPr lang="en-US" dirty="0">
                <a:solidFill>
                  <a:schemeClr val="dk1"/>
                </a:solidFill>
              </a:rPr>
              <a:t> la </a:t>
            </a:r>
            <a:r>
              <a:rPr lang="en-US" dirty="0" err="1">
                <a:solidFill>
                  <a:schemeClr val="dk1"/>
                </a:solidFill>
              </a:rPr>
              <a:t>automatización</a:t>
            </a:r>
            <a:r>
              <a:rPr lang="en-US" dirty="0">
                <a:solidFill>
                  <a:schemeClr val="dk1"/>
                </a:solidFill>
              </a:rPr>
              <a:t> de </a:t>
            </a:r>
            <a:r>
              <a:rPr lang="en-US" dirty="0" err="1">
                <a:solidFill>
                  <a:schemeClr val="dk1"/>
                </a:solidFill>
              </a:rPr>
              <a:t>pruebas</a:t>
            </a:r>
            <a:r>
              <a:rPr lang="en-US" dirty="0">
                <a:solidFill>
                  <a:schemeClr val="dk1"/>
                </a:solidFill>
              </a:rPr>
              <a:t> </a:t>
            </a:r>
            <a:r>
              <a:rPr lang="en-US" dirty="0" err="1">
                <a:solidFill>
                  <a:schemeClr val="dk1"/>
                </a:solidFill>
              </a:rPr>
              <a:t>funcionales</a:t>
            </a:r>
            <a:r>
              <a:rPr lang="en-US" dirty="0">
                <a:solidFill>
                  <a:schemeClr val="dk1"/>
                </a:solidFill>
              </a:rPr>
              <a:t> </a:t>
            </a:r>
            <a:r>
              <a:rPr lang="en-US" dirty="0" err="1">
                <a:solidFill>
                  <a:schemeClr val="dk1"/>
                </a:solidFill>
              </a:rPr>
              <a:t>sobre</a:t>
            </a:r>
            <a:r>
              <a:rPr lang="en-US" dirty="0">
                <a:solidFill>
                  <a:schemeClr val="dk1"/>
                </a:solidFill>
              </a:rPr>
              <a:t> </a:t>
            </a:r>
            <a:r>
              <a:rPr lang="en-US" dirty="0" err="1">
                <a:solidFill>
                  <a:schemeClr val="dk1"/>
                </a:solidFill>
              </a:rPr>
              <a:t>aplicaciones</a:t>
            </a:r>
            <a:r>
              <a:rPr lang="en-US" dirty="0">
                <a:solidFill>
                  <a:schemeClr val="dk1"/>
                </a:solidFill>
              </a:rPr>
              <a:t> web. </a:t>
            </a:r>
            <a:r>
              <a:rPr lang="en-US" sz="1200" b="0" i="0" u="none" strike="noStrike" cap="none" baseline="0" dirty="0" smtClean="0"/>
              <a:t>This presentation is a simple guide.  To understand deeply this concept we recommend to read http://seleniumhq.org/docs/01_introducing_selenium.jsp</a:t>
            </a:r>
          </a:p>
          <a:p>
            <a:pPr lvl="0" rtl="0">
              <a:spcBef>
                <a:spcPts val="480"/>
              </a:spcBef>
              <a:buNone/>
            </a:pPr>
            <a:endParaRPr lang="en-US" dirty="0">
              <a:solidFill>
                <a:schemeClr val="dk1"/>
              </a:solidFill>
            </a:endParaRPr>
          </a:p>
          <a:p>
            <a:endParaRPr lang="en-US" dirty="0">
              <a:solidFill>
                <a:schemeClr val="dk1"/>
              </a:solidFill>
            </a:endParaRPr>
          </a:p>
          <a:p>
            <a:pPr lvl="0" rtl="0">
              <a:spcBef>
                <a:spcPts val="640"/>
              </a:spcBef>
              <a:buClr>
                <a:srgbClr val="000000"/>
              </a:buClr>
              <a:buSzPct val="78571"/>
              <a:buFont typeface="Arial"/>
              <a:buNone/>
            </a:pPr>
            <a:r>
              <a:rPr lang="en-US" b="1" dirty="0">
                <a:solidFill>
                  <a:schemeClr val="dk1"/>
                </a:solidFill>
              </a:rPr>
              <a:t>Selenium IDE: (</a:t>
            </a:r>
            <a:r>
              <a:rPr lang="en-US" sz="1100" dirty="0" err="1">
                <a:solidFill>
                  <a:schemeClr val="dk1"/>
                </a:solidFill>
              </a:rPr>
              <a:t>Consultar</a:t>
            </a:r>
            <a:r>
              <a:rPr lang="en-US" sz="1100" dirty="0">
                <a:solidFill>
                  <a:schemeClr val="dk1"/>
                </a:solidFill>
              </a:rPr>
              <a:t> http://seleniumhq.org/docs/02_selenium_ide.jsp </a:t>
            </a:r>
            <a:r>
              <a:rPr lang="en-US" sz="1100" dirty="0" err="1">
                <a:solidFill>
                  <a:schemeClr val="dk1"/>
                </a:solidFill>
              </a:rPr>
              <a:t>para</a:t>
            </a:r>
            <a:r>
              <a:rPr lang="en-US" sz="1100" dirty="0">
                <a:solidFill>
                  <a:schemeClr val="dk1"/>
                </a:solidFill>
              </a:rPr>
              <a:t> mayor </a:t>
            </a:r>
            <a:r>
              <a:rPr lang="en-US" sz="1100" dirty="0" err="1">
                <a:solidFill>
                  <a:schemeClr val="dk1"/>
                </a:solidFill>
              </a:rPr>
              <a:t>información</a:t>
            </a:r>
            <a:r>
              <a:rPr lang="en-US" sz="1100" dirty="0">
                <a:solidFill>
                  <a:schemeClr val="dk1"/>
                </a:solidFill>
              </a:rPr>
              <a:t>)</a:t>
            </a:r>
          </a:p>
          <a:p>
            <a:pPr marL="0" lvl="0" indent="0" rtl="0">
              <a:spcBef>
                <a:spcPts val="600"/>
              </a:spcBef>
              <a:spcAft>
                <a:spcPts val="600"/>
              </a:spcAft>
              <a:buClr>
                <a:srgbClr val="A2DC00"/>
              </a:buClr>
              <a:buSzPct val="142857"/>
              <a:buFont typeface="Arial"/>
              <a:buChar char="•"/>
            </a:pPr>
            <a:r>
              <a:rPr lang="en-US" dirty="0" err="1">
                <a:solidFill>
                  <a:schemeClr val="dk1"/>
                </a:solidFill>
              </a:rPr>
              <a:t>Es</a:t>
            </a:r>
            <a:r>
              <a:rPr lang="en-US" dirty="0">
                <a:solidFill>
                  <a:schemeClr val="dk1"/>
                </a:solidFill>
              </a:rPr>
              <a:t> </a:t>
            </a:r>
            <a:r>
              <a:rPr lang="en-US" dirty="0" err="1">
                <a:solidFill>
                  <a:schemeClr val="dk1"/>
                </a:solidFill>
              </a:rPr>
              <a:t>una</a:t>
            </a:r>
            <a:r>
              <a:rPr lang="en-US" dirty="0">
                <a:solidFill>
                  <a:schemeClr val="dk1"/>
                </a:solidFill>
              </a:rPr>
              <a:t> </a:t>
            </a:r>
            <a:r>
              <a:rPr lang="en-US" dirty="0" err="1">
                <a:solidFill>
                  <a:schemeClr val="dk1"/>
                </a:solidFill>
              </a:rPr>
              <a:t>extensión</a:t>
            </a:r>
            <a:r>
              <a:rPr lang="en-US" dirty="0">
                <a:solidFill>
                  <a:schemeClr val="dk1"/>
                </a:solidFill>
              </a:rPr>
              <a:t> de </a:t>
            </a:r>
            <a:r>
              <a:rPr lang="en-US" dirty="0" err="1">
                <a:solidFill>
                  <a:schemeClr val="dk1"/>
                </a:solidFill>
              </a:rPr>
              <a:t>FireFox</a:t>
            </a:r>
            <a:endParaRPr lang="en-US" dirty="0">
              <a:solidFill>
                <a:schemeClr val="dk1"/>
              </a:solidFill>
            </a:endParaRPr>
          </a:p>
          <a:p>
            <a:pPr marL="0" lvl="0" indent="0" rtl="0">
              <a:spcBef>
                <a:spcPts val="600"/>
              </a:spcBef>
              <a:spcAft>
                <a:spcPts val="600"/>
              </a:spcAft>
              <a:buClr>
                <a:srgbClr val="A2DC00"/>
              </a:buClr>
              <a:buSzPct val="142857"/>
              <a:buFont typeface="Arial"/>
              <a:buChar char="•"/>
            </a:pPr>
            <a:r>
              <a:rPr lang="en-US" dirty="0" err="1">
                <a:solidFill>
                  <a:schemeClr val="dk1"/>
                </a:solidFill>
              </a:rPr>
              <a:t>Provee</a:t>
            </a:r>
            <a:r>
              <a:rPr lang="en-US" dirty="0">
                <a:solidFill>
                  <a:schemeClr val="dk1"/>
                </a:solidFill>
              </a:rPr>
              <a:t> </a:t>
            </a:r>
            <a:r>
              <a:rPr lang="en-US" dirty="0" err="1">
                <a:solidFill>
                  <a:schemeClr val="dk1"/>
                </a:solidFill>
              </a:rPr>
              <a:t>una</a:t>
            </a:r>
            <a:r>
              <a:rPr lang="en-US" dirty="0">
                <a:solidFill>
                  <a:schemeClr val="dk1"/>
                </a:solidFill>
              </a:rPr>
              <a:t> IDE </a:t>
            </a:r>
            <a:r>
              <a:rPr lang="en-US" dirty="0" err="1">
                <a:solidFill>
                  <a:schemeClr val="dk1"/>
                </a:solidFill>
              </a:rPr>
              <a:t>para</a:t>
            </a:r>
            <a:r>
              <a:rPr lang="en-US" dirty="0">
                <a:solidFill>
                  <a:schemeClr val="dk1"/>
                </a:solidFill>
              </a:rPr>
              <a:t> </a:t>
            </a:r>
            <a:r>
              <a:rPr lang="en-US" dirty="0" err="1">
                <a:solidFill>
                  <a:schemeClr val="dk1"/>
                </a:solidFill>
              </a:rPr>
              <a:t>editar</a:t>
            </a:r>
            <a:r>
              <a:rPr lang="en-US" dirty="0">
                <a:solidFill>
                  <a:schemeClr val="dk1"/>
                </a:solidFill>
              </a:rPr>
              <a:t> </a:t>
            </a:r>
            <a:r>
              <a:rPr lang="en-US" dirty="0" err="1">
                <a:solidFill>
                  <a:schemeClr val="dk1"/>
                </a:solidFill>
              </a:rPr>
              <a:t>casos</a:t>
            </a:r>
            <a:r>
              <a:rPr lang="en-US" dirty="0">
                <a:solidFill>
                  <a:schemeClr val="dk1"/>
                </a:solidFill>
              </a:rPr>
              <a:t> de </a:t>
            </a:r>
            <a:r>
              <a:rPr lang="en-US" dirty="0" err="1">
                <a:solidFill>
                  <a:schemeClr val="dk1"/>
                </a:solidFill>
              </a:rPr>
              <a:t>pruebas</a:t>
            </a:r>
            <a:r>
              <a:rPr lang="en-US" dirty="0">
                <a:solidFill>
                  <a:schemeClr val="dk1"/>
                </a:solidFill>
              </a:rPr>
              <a:t> y </a:t>
            </a:r>
            <a:r>
              <a:rPr lang="en-US" dirty="0" err="1">
                <a:solidFill>
                  <a:schemeClr val="dk1"/>
                </a:solidFill>
              </a:rPr>
              <a:t>conformar</a:t>
            </a:r>
            <a:r>
              <a:rPr lang="en-US" dirty="0">
                <a:solidFill>
                  <a:schemeClr val="dk1"/>
                </a:solidFill>
              </a:rPr>
              <a:t> </a:t>
            </a:r>
            <a:r>
              <a:rPr lang="en-US" dirty="0" err="1">
                <a:solidFill>
                  <a:schemeClr val="dk1"/>
                </a:solidFill>
              </a:rPr>
              <a:t>conjuntos</a:t>
            </a:r>
            <a:r>
              <a:rPr lang="en-US" dirty="0">
                <a:solidFill>
                  <a:schemeClr val="dk1"/>
                </a:solidFill>
              </a:rPr>
              <a:t> de </a:t>
            </a:r>
            <a:r>
              <a:rPr lang="en-US" dirty="0" err="1">
                <a:solidFill>
                  <a:schemeClr val="dk1"/>
                </a:solidFill>
              </a:rPr>
              <a:t>pruebas</a:t>
            </a:r>
            <a:endParaRPr lang="en-US" dirty="0">
              <a:solidFill>
                <a:schemeClr val="dk1"/>
              </a:solidFill>
            </a:endParaRPr>
          </a:p>
          <a:p>
            <a:pPr marL="0" lvl="0" indent="0" rtl="0">
              <a:spcBef>
                <a:spcPts val="600"/>
              </a:spcBef>
              <a:spcAft>
                <a:spcPts val="600"/>
              </a:spcAft>
              <a:buClr>
                <a:srgbClr val="A2DC00"/>
              </a:buClr>
              <a:buSzPct val="142857"/>
              <a:buFont typeface="Arial"/>
              <a:buChar char="•"/>
            </a:pPr>
            <a:r>
              <a:rPr lang="en-US" dirty="0" err="1">
                <a:solidFill>
                  <a:schemeClr val="dk1"/>
                </a:solidFill>
              </a:rPr>
              <a:t>Provee</a:t>
            </a:r>
            <a:r>
              <a:rPr lang="en-US" dirty="0">
                <a:solidFill>
                  <a:schemeClr val="dk1"/>
                </a:solidFill>
              </a:rPr>
              <a:t> </a:t>
            </a:r>
            <a:r>
              <a:rPr lang="en-US" dirty="0" err="1">
                <a:solidFill>
                  <a:schemeClr val="dk1"/>
                </a:solidFill>
              </a:rPr>
              <a:t>autocompletado</a:t>
            </a:r>
            <a:r>
              <a:rPr lang="en-US" dirty="0">
                <a:solidFill>
                  <a:schemeClr val="dk1"/>
                </a:solidFill>
              </a:rPr>
              <a:t> </a:t>
            </a:r>
            <a:r>
              <a:rPr lang="en-US" dirty="0" err="1">
                <a:solidFill>
                  <a:schemeClr val="dk1"/>
                </a:solidFill>
              </a:rPr>
              <a:t>para</a:t>
            </a:r>
            <a:r>
              <a:rPr lang="en-US" dirty="0">
                <a:solidFill>
                  <a:schemeClr val="dk1"/>
                </a:solidFill>
              </a:rPr>
              <a:t> los </a:t>
            </a:r>
            <a:r>
              <a:rPr lang="en-US" dirty="0" err="1">
                <a:solidFill>
                  <a:schemeClr val="dk1"/>
                </a:solidFill>
              </a:rPr>
              <a:t>comandos</a:t>
            </a:r>
            <a:r>
              <a:rPr lang="en-US" dirty="0">
                <a:solidFill>
                  <a:schemeClr val="dk1"/>
                </a:solidFill>
              </a:rPr>
              <a:t> de Selenium</a:t>
            </a:r>
          </a:p>
          <a:p>
            <a:pPr marL="0" lvl="0" indent="0" rtl="0">
              <a:spcBef>
                <a:spcPts val="600"/>
              </a:spcBef>
              <a:spcAft>
                <a:spcPts val="600"/>
              </a:spcAft>
              <a:buClr>
                <a:srgbClr val="A2DC00"/>
              </a:buClr>
              <a:buSzPct val="142857"/>
              <a:buFont typeface="Arial"/>
              <a:buChar char="•"/>
            </a:pPr>
            <a:r>
              <a:rPr lang="en-US" dirty="0" err="1">
                <a:solidFill>
                  <a:schemeClr val="dk1"/>
                </a:solidFill>
              </a:rPr>
              <a:t>Incluye</a:t>
            </a:r>
            <a:r>
              <a:rPr lang="en-US" dirty="0">
                <a:solidFill>
                  <a:schemeClr val="dk1"/>
                </a:solidFill>
              </a:rPr>
              <a:t> Selenium Core</a:t>
            </a:r>
          </a:p>
          <a:p>
            <a:pPr marL="0" lvl="0" indent="0" rtl="0">
              <a:spcBef>
                <a:spcPts val="600"/>
              </a:spcBef>
              <a:spcAft>
                <a:spcPts val="600"/>
              </a:spcAft>
              <a:buClr>
                <a:srgbClr val="A2DC00"/>
              </a:buClr>
              <a:buSzPct val="142857"/>
              <a:buFont typeface="Arial"/>
              <a:buChar char="•"/>
            </a:pPr>
            <a:r>
              <a:rPr lang="en-US" dirty="0" err="1">
                <a:solidFill>
                  <a:schemeClr val="dk1"/>
                </a:solidFill>
              </a:rPr>
              <a:t>Permite</a:t>
            </a:r>
            <a:r>
              <a:rPr lang="en-US" dirty="0">
                <a:solidFill>
                  <a:schemeClr val="dk1"/>
                </a:solidFill>
              </a:rPr>
              <a:t> la </a:t>
            </a:r>
            <a:r>
              <a:rPr lang="en-US" dirty="0" err="1">
                <a:solidFill>
                  <a:schemeClr val="dk1"/>
                </a:solidFill>
              </a:rPr>
              <a:t>grabación</a:t>
            </a:r>
            <a:r>
              <a:rPr lang="en-US" dirty="0">
                <a:solidFill>
                  <a:schemeClr val="dk1"/>
                </a:solidFill>
              </a:rPr>
              <a:t> y </a:t>
            </a:r>
            <a:r>
              <a:rPr lang="en-US" dirty="0" err="1">
                <a:solidFill>
                  <a:schemeClr val="dk1"/>
                </a:solidFill>
              </a:rPr>
              <a:t>ejecución</a:t>
            </a:r>
            <a:r>
              <a:rPr lang="en-US" dirty="0">
                <a:solidFill>
                  <a:schemeClr val="dk1"/>
                </a:solidFill>
              </a:rPr>
              <a:t> de Test Cases</a:t>
            </a:r>
          </a:p>
          <a:p>
            <a:pPr marL="0" lvl="0" indent="0" rtl="0">
              <a:spcBef>
                <a:spcPts val="600"/>
              </a:spcBef>
              <a:spcAft>
                <a:spcPts val="600"/>
              </a:spcAft>
              <a:buClr>
                <a:srgbClr val="A2DC00"/>
              </a:buClr>
              <a:buSzPct val="142857"/>
              <a:buFont typeface="Arial"/>
              <a:buChar char="•"/>
            </a:pPr>
            <a:r>
              <a:rPr lang="en-US" dirty="0" err="1">
                <a:solidFill>
                  <a:schemeClr val="dk1"/>
                </a:solidFill>
              </a:rPr>
              <a:t>Permite</a:t>
            </a:r>
            <a:r>
              <a:rPr lang="en-US" dirty="0">
                <a:solidFill>
                  <a:schemeClr val="dk1"/>
                </a:solidFill>
              </a:rPr>
              <a:t> </a:t>
            </a:r>
            <a:r>
              <a:rPr lang="en-US" dirty="0" err="1">
                <a:solidFill>
                  <a:schemeClr val="dk1"/>
                </a:solidFill>
              </a:rPr>
              <a:t>Debuguear</a:t>
            </a:r>
            <a:r>
              <a:rPr lang="en-US" dirty="0">
                <a:solidFill>
                  <a:schemeClr val="dk1"/>
                </a:solidFill>
              </a:rPr>
              <a:t> los Test Cases</a:t>
            </a:r>
          </a:p>
          <a:p>
            <a:pPr marL="0" lvl="0" indent="0" rtl="0">
              <a:spcBef>
                <a:spcPts val="600"/>
              </a:spcBef>
              <a:spcAft>
                <a:spcPts val="600"/>
              </a:spcAft>
              <a:buClr>
                <a:srgbClr val="A2DC00"/>
              </a:buClr>
              <a:buSzPct val="142857"/>
              <a:buFont typeface="Arial"/>
              <a:buChar char="•"/>
            </a:pPr>
            <a:r>
              <a:rPr lang="en-US" dirty="0" err="1">
                <a:solidFill>
                  <a:schemeClr val="dk1"/>
                </a:solidFill>
              </a:rPr>
              <a:t>Permite</a:t>
            </a:r>
            <a:r>
              <a:rPr lang="en-US" dirty="0">
                <a:solidFill>
                  <a:schemeClr val="dk1"/>
                </a:solidFill>
              </a:rPr>
              <a:t> </a:t>
            </a:r>
            <a:r>
              <a:rPr lang="en-US" dirty="0" err="1">
                <a:solidFill>
                  <a:schemeClr val="dk1"/>
                </a:solidFill>
              </a:rPr>
              <a:t>Exportar</a:t>
            </a:r>
            <a:r>
              <a:rPr lang="en-US" dirty="0">
                <a:solidFill>
                  <a:schemeClr val="dk1"/>
                </a:solidFill>
              </a:rPr>
              <a:t> a </a:t>
            </a:r>
            <a:r>
              <a:rPr lang="en-US" dirty="0" err="1">
                <a:solidFill>
                  <a:schemeClr val="dk1"/>
                </a:solidFill>
              </a:rPr>
              <a:t>otros</a:t>
            </a:r>
            <a:r>
              <a:rPr lang="en-US" dirty="0">
                <a:solidFill>
                  <a:schemeClr val="dk1"/>
                </a:solidFill>
              </a:rPr>
              <a:t> </a:t>
            </a:r>
            <a:r>
              <a:rPr lang="en-US" dirty="0" err="1">
                <a:solidFill>
                  <a:schemeClr val="dk1"/>
                </a:solidFill>
              </a:rPr>
              <a:t>lenguajes</a:t>
            </a:r>
            <a:endParaRPr lang="en-US" dirty="0">
              <a:solidFill>
                <a:schemeClr val="dk1"/>
              </a:solidFill>
            </a:endParaRPr>
          </a:p>
          <a:p>
            <a:pPr marL="0" lvl="0" indent="0" rtl="0">
              <a:spcBef>
                <a:spcPts val="600"/>
              </a:spcBef>
              <a:spcAft>
                <a:spcPts val="600"/>
              </a:spcAft>
              <a:buClr>
                <a:srgbClr val="A2DC00"/>
              </a:buClr>
              <a:buSzPct val="142857"/>
              <a:buFont typeface="Arial"/>
              <a:buChar char="•"/>
            </a:pPr>
            <a:r>
              <a:rPr lang="en-US" dirty="0">
                <a:solidFill>
                  <a:schemeClr val="dk1"/>
                </a:solidFill>
              </a:rPr>
              <a:t>Extensible (a </a:t>
            </a:r>
            <a:r>
              <a:rPr lang="en-US" dirty="0" err="1">
                <a:solidFill>
                  <a:schemeClr val="dk1"/>
                </a:solidFill>
              </a:rPr>
              <a:t>través</a:t>
            </a:r>
            <a:r>
              <a:rPr lang="en-US" dirty="0">
                <a:solidFill>
                  <a:schemeClr val="dk1"/>
                </a:solidFill>
              </a:rPr>
              <a:t> de user-extensions.js)</a:t>
            </a:r>
          </a:p>
          <a:p>
            <a:pPr marL="0" lvl="0" indent="0" rtl="0">
              <a:spcBef>
                <a:spcPts val="600"/>
              </a:spcBef>
              <a:spcAft>
                <a:spcPts val="600"/>
              </a:spcAft>
              <a:buClr>
                <a:srgbClr val="A2DC00"/>
              </a:buClr>
              <a:buSzPct val="142857"/>
              <a:buFont typeface="Arial"/>
              <a:buChar char="•"/>
            </a:pPr>
            <a:r>
              <a:rPr lang="en-US" dirty="0" err="1">
                <a:solidFill>
                  <a:schemeClr val="dk1"/>
                </a:solidFill>
              </a:rPr>
              <a:t>Ejecución</a:t>
            </a:r>
            <a:r>
              <a:rPr lang="en-US" dirty="0">
                <a:solidFill>
                  <a:schemeClr val="dk1"/>
                </a:solidFill>
              </a:rPr>
              <a:t> en </a:t>
            </a:r>
            <a:r>
              <a:rPr lang="en-US" dirty="0" err="1">
                <a:solidFill>
                  <a:schemeClr val="dk1"/>
                </a:solidFill>
              </a:rPr>
              <a:t>varios</a:t>
            </a:r>
            <a:r>
              <a:rPr lang="en-US" dirty="0">
                <a:solidFill>
                  <a:schemeClr val="dk1"/>
                </a:solidFill>
              </a:rPr>
              <a:t> </a:t>
            </a:r>
            <a:r>
              <a:rPr lang="en-US" dirty="0" err="1">
                <a:solidFill>
                  <a:schemeClr val="dk1"/>
                </a:solidFill>
              </a:rPr>
              <a:t>navegadores</a:t>
            </a:r>
            <a:endParaRPr lang="en-US" dirty="0">
              <a:solidFill>
                <a:schemeClr val="dk1"/>
              </a:solidFill>
            </a:endParaRPr>
          </a:p>
          <a:p>
            <a:endParaRPr lang="en-US" dirty="0">
              <a:solidFill>
                <a:schemeClr val="dk1"/>
              </a:solidFill>
            </a:endParaRPr>
          </a:p>
          <a:p>
            <a:pPr lvl="0" rtl="0">
              <a:buClr>
                <a:srgbClr val="000000"/>
              </a:buClr>
              <a:buSzPct val="25000"/>
              <a:buFont typeface="Arial"/>
              <a:buNone/>
            </a:pPr>
            <a:r>
              <a:rPr lang="en-US" b="1" dirty="0">
                <a:solidFill>
                  <a:schemeClr val="dk1"/>
                </a:solidFill>
              </a:rPr>
              <a:t>Selenium RC</a:t>
            </a:r>
            <a:r>
              <a:rPr lang="en-US" dirty="0">
                <a:solidFill>
                  <a:schemeClr val="dk1"/>
                </a:solidFill>
              </a:rPr>
              <a:t>: </a:t>
            </a:r>
            <a:r>
              <a:rPr lang="en-US" dirty="0"/>
              <a:t>Selenium RC was the main Selenium project for a long time, before the </a:t>
            </a:r>
            <a:r>
              <a:rPr lang="en-US" dirty="0" err="1"/>
              <a:t>WebDriver</a:t>
            </a:r>
            <a:r>
              <a:rPr lang="en-US" dirty="0"/>
              <a:t>/Selenium merge brought up Selenium 2, the newest and more powerful tool.</a:t>
            </a:r>
          </a:p>
          <a:p>
            <a:pPr lvl="0" rtl="0">
              <a:buClr>
                <a:srgbClr val="000000"/>
              </a:buClr>
              <a:buSzPct val="25000"/>
              <a:buFont typeface="Arial"/>
              <a:buNone/>
            </a:pPr>
            <a:r>
              <a:rPr lang="en-US" dirty="0"/>
              <a:t>This tool suite is out of the scope of this course, we will focus on Selenium </a:t>
            </a:r>
            <a:r>
              <a:rPr lang="en-US" dirty="0" err="1"/>
              <a:t>Webdriver</a:t>
            </a:r>
            <a:r>
              <a:rPr lang="en-US" dirty="0"/>
              <a:t>.</a:t>
            </a:r>
          </a:p>
          <a:p>
            <a:endParaRPr lang="en-US" dirty="0"/>
          </a:p>
          <a:p>
            <a:pPr lvl="0" rtl="0">
              <a:buClr>
                <a:srgbClr val="000000"/>
              </a:buClr>
              <a:buSzPct val="78571"/>
              <a:buFont typeface="Arial"/>
              <a:buNone/>
            </a:pPr>
            <a:r>
              <a:rPr lang="en-US" b="1" dirty="0"/>
              <a:t>Selenium </a:t>
            </a:r>
            <a:r>
              <a:rPr lang="en-US" b="1" dirty="0" err="1"/>
              <a:t>Grid</a:t>
            </a:r>
            <a:r>
              <a:rPr lang="en-US" dirty="0" err="1"/>
              <a:t>:This</a:t>
            </a:r>
            <a:r>
              <a:rPr lang="en-US" dirty="0"/>
              <a:t> tool suite is out of the scope of this course, we will focus on Selenium </a:t>
            </a:r>
            <a:r>
              <a:rPr lang="en-US" dirty="0" err="1"/>
              <a:t>Webdriver</a:t>
            </a:r>
            <a:r>
              <a:rPr lang="en-US" dirty="0"/>
              <a:t>.</a:t>
            </a:r>
          </a:p>
          <a:p>
            <a:endParaRPr lang="en-US" dirty="0"/>
          </a:p>
          <a:p>
            <a:endParaRPr lang="en-US" dirty="0"/>
          </a:p>
          <a:p>
            <a:endParaRPr lang="en-US" dirty="0"/>
          </a:p>
          <a:p>
            <a:endParaRPr lang="en-US" dirty="0"/>
          </a:p>
        </p:txBody>
      </p:sp>
      <p:sp>
        <p:nvSpPr>
          <p:cNvPr id="436" name="Shape 436"/>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Shape 441"/>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endParaRPr/>
          </a:p>
        </p:txBody>
      </p:sp>
      <p:sp>
        <p:nvSpPr>
          <p:cNvPr id="442" name="Shape 442"/>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endParaRPr/>
          </a:p>
        </p:txBody>
      </p:sp>
      <p:sp>
        <p:nvSpPr>
          <p:cNvPr id="448" name="Shape 448"/>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3" name="Shape 453"/>
          <p:cNvSpPr txBox="1">
            <a:spLocks noGrp="1"/>
          </p:cNvSpPr>
          <p:nvPr>
            <p:ph type="body" idx="1"/>
          </p:nvPr>
        </p:nvSpPr>
        <p:spPr>
          <a:xfrm>
            <a:off x="935037" y="4416425"/>
            <a:ext cx="5140200" cy="4183200"/>
          </a:xfrm>
          <a:prstGeom prst="rect">
            <a:avLst/>
          </a:prstGeom>
        </p:spPr>
        <p:txBody>
          <a:bodyPr lIns="91425" tIns="91425" rIns="91425" bIns="91425" anchor="ctr" anchorCtr="0">
            <a:noAutofit/>
          </a:bodyPr>
          <a:lstStyle/>
          <a:p>
            <a:pPr lvl="0" rtl="0">
              <a:buNone/>
            </a:pPr>
            <a:r>
              <a:rPr lang="en-US" dirty="0"/>
              <a:t>This presentation is a simple guide. To understand deeply this concept we recommend reading http://jenkins-ci.org/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8" name="Shape 458"/>
          <p:cNvSpPr txBox="1">
            <a:spLocks noGrp="1"/>
          </p:cNvSpPr>
          <p:nvPr>
            <p:ph type="body" idx="1"/>
          </p:nvPr>
        </p:nvSpPr>
        <p:spPr>
          <a:xfrm>
            <a:off x="935037" y="4416425"/>
            <a:ext cx="5140200" cy="4183200"/>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8" name="Shape 458"/>
          <p:cNvSpPr txBox="1">
            <a:spLocks noGrp="1"/>
          </p:cNvSpPr>
          <p:nvPr>
            <p:ph type="body" idx="1"/>
          </p:nvPr>
        </p:nvSpPr>
        <p:spPr>
          <a:xfrm>
            <a:off x="935037" y="4416425"/>
            <a:ext cx="5140200" cy="4183200"/>
          </a:xfrm>
          <a:prstGeom prst="rect">
            <a:avLst/>
          </a:prstGeom>
        </p:spPr>
        <p:txBody>
          <a:bodyPr lIns="91425" tIns="91425" rIns="91425" bIns="91425" anchor="ctr" anchorCtr="0">
            <a:noAutofit/>
          </a:bodyPr>
          <a:lstStyle/>
          <a:p>
            <a:pPr marL="0" marR="0" lvl="0" indent="0" algn="l" rtl="0">
              <a:buSzPct val="25000"/>
              <a:buFont typeface="Arial"/>
              <a:buNone/>
            </a:pPr>
            <a:r>
              <a:rPr lang="en-US" sz="1200" b="0" i="0" u="none" strike="noStrike" cap="none" baseline="0" dirty="0" smtClean="0"/>
              <a:t>A test automation framework is a set of assumptions, concepts and tools that provide support for automated software testing. The main advantage of such a framework is the low cost for maintenance. If there is change to any test case then only the test case file needs to be updated and the Driver Script and Startup script will remain the same. Ideally, there is no need to update the scripts in case of changes to the application.</a:t>
            </a:r>
          </a:p>
          <a:p>
            <a:pPr marL="0" marR="0" lvl="0" indent="0" algn="l" rtl="0">
              <a:buSzPct val="25000"/>
              <a:buFont typeface="Arial"/>
              <a:buNone/>
            </a:pPr>
            <a:r>
              <a:rPr lang="en-US" sz="1200" b="0" i="0" u="none" strike="noStrike" cap="none" baseline="0" dirty="0" smtClean="0"/>
              <a:t>Choosing the right framework/scripting technique helps in maintaining lower costs. The costs associated with test scripting are due to development and maintenance efforts. The approach of scripting used during test automation has effect on costs.</a:t>
            </a:r>
          </a:p>
          <a:p>
            <a:pPr marL="0" marR="0" lvl="0" indent="0" algn="l" rtl="0">
              <a:buSzPct val="25000"/>
              <a:buFont typeface="Arial"/>
              <a:buNone/>
            </a:pPr>
            <a:r>
              <a:rPr lang="en-US" sz="1200" b="0" i="0" u="none" strike="noStrike" cap="none" baseline="0" dirty="0" smtClean="0"/>
              <a:t>The Testing framework is responsible for:</a:t>
            </a:r>
          </a:p>
          <a:p>
            <a:pPr marL="0" marR="0" lvl="0" indent="0" algn="l" rtl="0">
              <a:buSzPct val="25000"/>
              <a:buFont typeface="Arial"/>
              <a:buNone/>
            </a:pPr>
            <a:r>
              <a:rPr lang="en-US" sz="1200" b="0" i="0" u="none" strike="noStrike" cap="none" baseline="0" dirty="0" smtClean="0"/>
              <a:t>defining the format in which to express expectations</a:t>
            </a:r>
          </a:p>
          <a:p>
            <a:pPr marL="0" marR="0" lvl="0" indent="0" algn="l" rtl="0">
              <a:buSzPct val="25000"/>
              <a:buFont typeface="Arial"/>
              <a:buNone/>
            </a:pPr>
            <a:r>
              <a:rPr lang="en-US" sz="1200" b="0" i="0" u="none" strike="noStrike" cap="none" baseline="0" dirty="0" smtClean="0"/>
              <a:t>creating a mechanism to hook into or drive the application under test</a:t>
            </a:r>
          </a:p>
          <a:p>
            <a:pPr marL="0" marR="0" lvl="0" indent="0" algn="l" rtl="0">
              <a:buSzPct val="25000"/>
              <a:buFont typeface="Arial"/>
              <a:buNone/>
            </a:pPr>
            <a:r>
              <a:rPr lang="en-US" sz="1200" b="0" i="0" u="none" strike="noStrike" cap="none" baseline="0" dirty="0" smtClean="0"/>
              <a:t>executing the tests</a:t>
            </a:r>
          </a:p>
          <a:p>
            <a:pPr marL="0" marR="0" lvl="0" indent="0" algn="l" rtl="0">
              <a:buSzPct val="25000"/>
              <a:buFont typeface="Arial"/>
              <a:buNone/>
            </a:pPr>
            <a:r>
              <a:rPr lang="en-US" sz="1200" b="0" i="0" u="none" strike="noStrike" cap="none" baseline="0" dirty="0" smtClean="0"/>
              <a:t>reporting results</a:t>
            </a:r>
          </a:p>
          <a:p>
            <a:endParaRPr lang="en-US" sz="1200" b="0" i="0" u="none" strike="noStrike" cap="none" baseline="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txBox="1">
            <a:spLocks noGrp="1"/>
          </p:cNvSpPr>
          <p:nvPr>
            <p:ph type="body" idx="1"/>
          </p:nvPr>
        </p:nvSpPr>
        <p:spPr>
          <a:xfrm>
            <a:off x="935037" y="4416425"/>
            <a:ext cx="5140200" cy="4183200"/>
          </a:xfrm>
          <a:prstGeom prst="rect">
            <a:avLst/>
          </a:prstGeom>
        </p:spPr>
        <p:txBody>
          <a:bodyPr lIns="91425" tIns="91425" rIns="91425" bIns="91425" anchor="ctr" anchorCtr="0">
            <a:noAutofit/>
          </a:bodyPr>
          <a:lstStyle/>
          <a:p>
            <a:pPr lvl="0" rtl="0">
              <a:buNone/>
            </a:pPr>
            <a:r>
              <a:rPr lang="en-US" dirty="0"/>
              <a:t>This presentation is a simple guide. To understand deeply this concept we recommend reading http://testng.org/doc/documentation-main.html and Module N </a:t>
            </a:r>
            <a:r>
              <a:rPr lang="en-US" dirty="0" err="1"/>
              <a:t>TestNG</a:t>
            </a:r>
            <a:r>
              <a:rPr lang="en-US" dirty="0"/>
              <a:t> of this </a:t>
            </a:r>
            <a:r>
              <a:rPr lang="en-US" dirty="0" err="1"/>
              <a:t>bootcamp</a:t>
            </a:r>
            <a:endParaRPr lang="en-US" dirty="0"/>
          </a:p>
        </p:txBody>
      </p:sp>
      <p:sp>
        <p:nvSpPr>
          <p:cNvPr id="471" name="Shape 471"/>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endParaRPr/>
          </a:p>
        </p:txBody>
      </p:sp>
      <p:sp>
        <p:nvSpPr>
          <p:cNvPr id="195" name="Shape 19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txBox="1">
            <a:spLocks noGrp="1"/>
          </p:cNvSpPr>
          <p:nvPr>
            <p:ph type="body" idx="1"/>
          </p:nvPr>
        </p:nvSpPr>
        <p:spPr>
          <a:xfrm>
            <a:off x="935037" y="4416425"/>
            <a:ext cx="5140200" cy="4183200"/>
          </a:xfrm>
          <a:prstGeom prst="rect">
            <a:avLst/>
          </a:prstGeom>
        </p:spPr>
        <p:txBody>
          <a:bodyPr lIns="91425" tIns="91425" rIns="91425" bIns="91425" anchor="ctr" anchorCtr="0">
            <a:noAutofit/>
          </a:bodyPr>
          <a:lstStyle/>
          <a:p>
            <a:pPr lvl="0" rtl="0">
              <a:buNone/>
            </a:pPr>
            <a:r>
              <a:rPr lang="en-US" dirty="0"/>
              <a:t>To understand deeply this concept we recommend reading http://seleniumhq.org/docs/03_webdriver.jsp and Module N </a:t>
            </a:r>
            <a:r>
              <a:rPr lang="en-US" dirty="0" err="1"/>
              <a:t>WebDrive</a:t>
            </a:r>
            <a:r>
              <a:rPr lang="en-US" dirty="0"/>
              <a:t> of this </a:t>
            </a:r>
            <a:r>
              <a:rPr lang="en-US" dirty="0" err="1"/>
              <a:t>bootcamp</a:t>
            </a:r>
            <a:r>
              <a:rPr lang="en-US" dirty="0"/>
              <a:t>.</a:t>
            </a:r>
          </a:p>
        </p:txBody>
      </p:sp>
      <p:sp>
        <p:nvSpPr>
          <p:cNvPr id="478" name="Shape 478"/>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3" name="Shape 483"/>
          <p:cNvSpPr txBox="1">
            <a:spLocks noGrp="1"/>
          </p:cNvSpPr>
          <p:nvPr>
            <p:ph type="body" idx="1"/>
          </p:nvPr>
        </p:nvSpPr>
        <p:spPr>
          <a:xfrm>
            <a:off x="935037" y="4416425"/>
            <a:ext cx="5140200" cy="4183200"/>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9" name="Shape 489"/>
          <p:cNvSpPr txBox="1">
            <a:spLocks noGrp="1"/>
          </p:cNvSpPr>
          <p:nvPr>
            <p:ph type="body" idx="1"/>
          </p:nvPr>
        </p:nvSpPr>
        <p:spPr>
          <a:xfrm>
            <a:off x="935037" y="4416425"/>
            <a:ext cx="5140200" cy="4183200"/>
          </a:xfrm>
          <a:prstGeom prst="rect">
            <a:avLst/>
          </a:prstGeom>
        </p:spPr>
        <p:txBody>
          <a:bodyPr lIns="91425" tIns="91425" rIns="91425" bIns="91425" anchor="ctr" anchorCtr="0">
            <a:noAutofit/>
          </a:bodyPr>
          <a:lstStyle/>
          <a:p>
            <a:pPr lvl="0" rtl="0">
              <a:buNone/>
            </a:pPr>
            <a:r>
              <a:rPr lang="en-US" sz="1100" u="sng" dirty="0">
                <a:solidFill>
                  <a:schemeClr val="hlink"/>
                </a:solidFill>
                <a:hlinkClick r:id="rId3"/>
              </a:rPr>
              <a:t>http://code.google.com/p/selenium/wiki/PageObjects</a:t>
            </a:r>
          </a:p>
          <a:p>
            <a:endParaRPr lang="en-US" sz="1100" u="sng" dirty="0">
              <a:solidFill>
                <a:schemeClr val="hlink"/>
              </a:solidFill>
              <a:hlinkClick r:id="rId3"/>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Shape 494"/>
          <p:cNvSpPr txBox="1">
            <a:spLocks noGrp="1"/>
          </p:cNvSpPr>
          <p:nvPr>
            <p:ph type="body" idx="1"/>
          </p:nvPr>
        </p:nvSpPr>
        <p:spPr>
          <a:xfrm>
            <a:off x="935037" y="4416425"/>
            <a:ext cx="5140200" cy="4183200"/>
          </a:xfrm>
          <a:prstGeom prst="rect">
            <a:avLst/>
          </a:prstGeom>
        </p:spPr>
        <p:txBody>
          <a:bodyPr lIns="91425" tIns="91425" rIns="91425" bIns="91425" anchor="ctr" anchorCtr="0">
            <a:noAutofit/>
          </a:bodyPr>
          <a:lstStyle/>
          <a:p>
            <a:pPr lvl="0" rtl="0">
              <a:buClr>
                <a:srgbClr val="000000"/>
              </a:buClr>
              <a:buSzPct val="100000"/>
              <a:buFont typeface="Arial"/>
              <a:buNone/>
            </a:pPr>
            <a:r>
              <a:rPr lang="en-US" sz="1100" u="sng">
                <a:solidFill>
                  <a:schemeClr val="hlink"/>
                </a:solidFill>
                <a:hlinkClick r:id="rId3"/>
              </a:rPr>
              <a:t>http://code.google.com/p/selenium/wiki/PageObjects</a:t>
            </a:r>
          </a:p>
          <a:p>
            <a:endParaRPr lang="en-US" sz="1100" u="sng">
              <a:solidFill>
                <a:schemeClr val="hlink"/>
              </a:solidFill>
              <a:hlinkClick r:id="rId3"/>
            </a:endParaRPr>
          </a:p>
        </p:txBody>
      </p:sp>
      <p:sp>
        <p:nvSpPr>
          <p:cNvPr id="495" name="Shape 49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Shape 500"/>
          <p:cNvSpPr txBox="1">
            <a:spLocks noGrp="1"/>
          </p:cNvSpPr>
          <p:nvPr>
            <p:ph type="body" idx="1"/>
          </p:nvPr>
        </p:nvSpPr>
        <p:spPr>
          <a:xfrm>
            <a:off x="935037" y="4416425"/>
            <a:ext cx="5140200" cy="4183200"/>
          </a:xfrm>
          <a:prstGeom prst="rect">
            <a:avLst/>
          </a:prstGeom>
        </p:spPr>
        <p:txBody>
          <a:bodyPr lIns="91425" tIns="91425" rIns="91425" bIns="91425" anchor="ctr" anchorCtr="0">
            <a:noAutofit/>
          </a:bodyPr>
          <a:lstStyle/>
          <a:p>
            <a:pPr lvl="0" rtl="0">
              <a:buNone/>
            </a:pPr>
            <a:r>
              <a:rPr lang="en-US" sz="1100" u="sng" dirty="0">
                <a:solidFill>
                  <a:schemeClr val="hlink"/>
                </a:solidFill>
                <a:hlinkClick r:id="rId3"/>
              </a:rPr>
              <a:t>http://code.google.com/p/selenium/wiki/PageFactory</a:t>
            </a:r>
          </a:p>
        </p:txBody>
      </p:sp>
      <p:sp>
        <p:nvSpPr>
          <p:cNvPr id="501" name="Shape 501"/>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txBox="1">
            <a:spLocks noGrp="1"/>
          </p:cNvSpPr>
          <p:nvPr>
            <p:ph type="body" idx="1"/>
          </p:nvPr>
        </p:nvSpPr>
        <p:spPr>
          <a:xfrm>
            <a:off x="935037" y="4416425"/>
            <a:ext cx="5140200" cy="4183200"/>
          </a:xfrm>
          <a:prstGeom prst="rect">
            <a:avLst/>
          </a:prstGeom>
        </p:spPr>
        <p:txBody>
          <a:bodyPr lIns="91425" tIns="91425" rIns="91425" bIns="91425" anchor="ctr" anchorCtr="0">
            <a:noAutofit/>
          </a:bodyPr>
          <a:lstStyle/>
          <a:p>
            <a:pPr lvl="0" rtl="0">
              <a:buClr>
                <a:srgbClr val="000000"/>
              </a:buClr>
              <a:buSzPct val="100000"/>
              <a:buFont typeface="Arial"/>
              <a:buNone/>
            </a:pPr>
            <a:r>
              <a:rPr lang="en-US" sz="1100" u="sng">
                <a:solidFill>
                  <a:schemeClr val="hlink"/>
                </a:solidFill>
                <a:hlinkClick r:id="rId3"/>
              </a:rPr>
              <a:t>http://code.google.com/p/selenium/wiki/PageFactory</a:t>
            </a:r>
          </a:p>
          <a:p>
            <a:endParaRPr lang="en-US" sz="1100" u="sng">
              <a:solidFill>
                <a:schemeClr val="hlink"/>
              </a:solidFill>
              <a:hlinkClick r:id="rId3"/>
            </a:endParaRPr>
          </a:p>
        </p:txBody>
      </p:sp>
      <p:sp>
        <p:nvSpPr>
          <p:cNvPr id="507" name="Shape 50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3" name="Shape 513"/>
          <p:cNvSpPr txBox="1">
            <a:spLocks noGrp="1"/>
          </p:cNvSpPr>
          <p:nvPr>
            <p:ph type="body" idx="1"/>
          </p:nvPr>
        </p:nvSpPr>
        <p:spPr>
          <a:xfrm>
            <a:off x="935037" y="4416425"/>
            <a:ext cx="5140200" cy="4183200"/>
          </a:xfrm>
          <a:prstGeom prst="rect">
            <a:avLst/>
          </a:prstGeom>
        </p:spPr>
        <p:txBody>
          <a:bodyPr lIns="91425" tIns="91425" rIns="91425" bIns="91425" anchor="ctr" anchorCtr="0">
            <a:noAutofit/>
          </a:bodyPr>
          <a:lstStyle/>
          <a:p>
            <a:pPr lvl="0" rtl="0">
              <a:buNone/>
            </a:pPr>
            <a:r>
              <a:rPr lang="en-US" sz="1100" u="sng" dirty="0">
                <a:solidFill>
                  <a:schemeClr val="hlink"/>
                </a:solidFill>
                <a:hlinkClick r:id="rId3"/>
              </a:rPr>
              <a:t>http://seleniumhq.org/docs/02_selenium_ide.jsp#assertion-or-verification</a:t>
            </a:r>
          </a:p>
          <a:p>
            <a:endParaRPr lang="en-US" sz="1100" u="sng" dirty="0">
              <a:solidFill>
                <a:schemeClr val="hlink"/>
              </a:solidFill>
              <a:hlinkClick r:id="rId3"/>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9" name="Shape 519"/>
          <p:cNvSpPr txBox="1">
            <a:spLocks noGrp="1"/>
          </p:cNvSpPr>
          <p:nvPr>
            <p:ph type="body" idx="1"/>
          </p:nvPr>
        </p:nvSpPr>
        <p:spPr>
          <a:xfrm>
            <a:off x="935037" y="4416425"/>
            <a:ext cx="5140200" cy="4183200"/>
          </a:xfrm>
          <a:prstGeom prst="rect">
            <a:avLst/>
          </a:prstGeom>
        </p:spPr>
        <p:txBody>
          <a:bodyPr lIns="91425" tIns="91425" rIns="91425" bIns="91425" anchor="ctr" anchorCtr="0">
            <a:noAutofit/>
          </a:bodyPr>
          <a:lstStyle/>
          <a:p>
            <a:pPr lvl="0" rtl="0">
              <a:buNone/>
            </a:pPr>
            <a:r>
              <a:rPr lang="en-US" sz="1100" u="sng" dirty="0">
                <a:solidFill>
                  <a:schemeClr val="hlink"/>
                </a:solidFill>
                <a:hlinkClick r:id="rId3"/>
              </a:rPr>
              <a:t>http://seleniumhq.org/docs/06_test_design_considerations.jsp#location-strategies</a:t>
            </a:r>
          </a:p>
          <a:p>
            <a:pPr lvl="0" rtl="0">
              <a:buNone/>
            </a:pPr>
            <a:r>
              <a:rPr lang="en-US" sz="1100" u="sng" dirty="0">
                <a:solidFill>
                  <a:schemeClr val="hlink"/>
                </a:solidFill>
                <a:hlinkClick r:id="rId4"/>
              </a:rPr>
              <a:t>http://marakana.com/bookshelf/selenium_tutorial/locators.html</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Shape 526"/>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7" name="Shape 527"/>
          <p:cNvSpPr txBox="1">
            <a:spLocks noGrp="1"/>
          </p:cNvSpPr>
          <p:nvPr>
            <p:ph type="body" idx="1"/>
          </p:nvPr>
        </p:nvSpPr>
        <p:spPr>
          <a:xfrm>
            <a:off x="935037" y="4416425"/>
            <a:ext cx="5140200" cy="4183200"/>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2" name="Shape 532"/>
          <p:cNvSpPr txBox="1">
            <a:spLocks noGrp="1"/>
          </p:cNvSpPr>
          <p:nvPr>
            <p:ph type="body" idx="1"/>
          </p:nvPr>
        </p:nvSpPr>
        <p:spPr>
          <a:xfrm>
            <a:off x="935037" y="4416425"/>
            <a:ext cx="5140200" cy="4183200"/>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endParaRPr/>
          </a:p>
        </p:txBody>
      </p:sp>
      <p:sp>
        <p:nvSpPr>
          <p:cNvPr id="206" name="Shape 206"/>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8" name="Shape 538"/>
          <p:cNvSpPr txBox="1">
            <a:spLocks noGrp="1"/>
          </p:cNvSpPr>
          <p:nvPr>
            <p:ph type="body" idx="1"/>
          </p:nvPr>
        </p:nvSpPr>
        <p:spPr>
          <a:xfrm>
            <a:off x="935037" y="4416425"/>
            <a:ext cx="5140200" cy="4183200"/>
          </a:xfrm>
          <a:prstGeom prst="rect">
            <a:avLst/>
          </a:prstGeom>
        </p:spPr>
        <p:txBody>
          <a:bodyPr lIns="91425" tIns="91425" rIns="91425" bIns="91425" anchor="ctr" anchorCtr="0">
            <a:noAutofit/>
          </a:bodyPr>
          <a:lstStyle/>
          <a:p>
            <a:pPr lvl="0" rtl="0">
              <a:buNone/>
            </a:pPr>
            <a:r>
              <a:rPr lang="en-US" sz="1100" u="sng" dirty="0">
                <a:solidFill>
                  <a:schemeClr val="hlink"/>
                </a:solidFill>
                <a:hlinkClick r:id="rId3"/>
              </a:rPr>
              <a:t>http://www.scribd.com/doc/99661886/Basic-XPath-and-CSS-Theory</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Shape 543"/>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4" name="Shape 544"/>
          <p:cNvSpPr txBox="1">
            <a:spLocks noGrp="1"/>
          </p:cNvSpPr>
          <p:nvPr>
            <p:ph type="body" idx="1"/>
          </p:nvPr>
        </p:nvSpPr>
        <p:spPr>
          <a:xfrm>
            <a:off x="935037" y="4416425"/>
            <a:ext cx="5140200" cy="4183200"/>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endParaRPr/>
          </a:p>
        </p:txBody>
      </p:sp>
      <p:sp>
        <p:nvSpPr>
          <p:cNvPr id="548" name="Shape 548"/>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endParaRPr/>
          </a:p>
        </p:txBody>
      </p:sp>
      <p:sp>
        <p:nvSpPr>
          <p:cNvPr id="214" name="Shape 214"/>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endParaRPr/>
          </a:p>
        </p:txBody>
      </p:sp>
      <p:sp>
        <p:nvSpPr>
          <p:cNvPr id="220" name="Shape 220"/>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endParaRPr/>
          </a:p>
        </p:txBody>
      </p:sp>
      <p:sp>
        <p:nvSpPr>
          <p:cNvPr id="227" name="Shape 22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endParaRPr/>
          </a:p>
        </p:txBody>
      </p:sp>
      <p:sp>
        <p:nvSpPr>
          <p:cNvPr id="234" name="Shape 234"/>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04800" y="-106358"/>
            <a:ext cx="7772400" cy="868362"/>
          </a:xfrm>
          <a:prstGeom prst="rect">
            <a:avLst/>
          </a:prstGeom>
          <a:noFill/>
          <a:ln>
            <a:noFill/>
          </a:ln>
        </p:spPr>
        <p:txBody>
          <a:bodyPr lIns="91425" tIns="91425" rIns="91425" bIns="91425" anchor="t" anchorCtr="0"/>
          <a:lstStyle>
            <a:lvl1pPr algn="ctr" rtl="0">
              <a:spcBef>
                <a:spcPts val="0"/>
              </a:spcBef>
              <a:spcAft>
                <a:spcPts val="0"/>
              </a:spcAft>
              <a:defRPr sz="4400">
                <a:solidFill>
                  <a:srgbClr val="C0CE29"/>
                </a:solidFill>
                <a:latin typeface="Arial"/>
                <a:ea typeface="Arial"/>
                <a:cs typeface="Arial"/>
                <a:sym typeface="Arial"/>
              </a:defRPr>
            </a:lvl1pPr>
            <a:lvl2pPr algn="ctr" rtl="0">
              <a:spcBef>
                <a:spcPts val="0"/>
              </a:spcBef>
              <a:spcAft>
                <a:spcPts val="0"/>
              </a:spcAft>
              <a:defRPr sz="4400">
                <a:solidFill>
                  <a:srgbClr val="C0CE29"/>
                </a:solidFill>
                <a:latin typeface="Arial"/>
                <a:ea typeface="Arial"/>
                <a:cs typeface="Arial"/>
                <a:sym typeface="Arial"/>
              </a:defRPr>
            </a:lvl2pPr>
            <a:lvl3pPr algn="ctr" rtl="0">
              <a:spcBef>
                <a:spcPts val="0"/>
              </a:spcBef>
              <a:spcAft>
                <a:spcPts val="0"/>
              </a:spcAft>
              <a:defRPr sz="4400">
                <a:solidFill>
                  <a:srgbClr val="C0CE29"/>
                </a:solidFill>
                <a:latin typeface="Arial"/>
                <a:ea typeface="Arial"/>
                <a:cs typeface="Arial"/>
                <a:sym typeface="Arial"/>
              </a:defRPr>
            </a:lvl3pPr>
            <a:lvl4pPr algn="ctr" rtl="0">
              <a:spcBef>
                <a:spcPts val="0"/>
              </a:spcBef>
              <a:spcAft>
                <a:spcPts val="0"/>
              </a:spcAft>
              <a:defRPr sz="4400">
                <a:solidFill>
                  <a:srgbClr val="C0CE29"/>
                </a:solidFill>
                <a:latin typeface="Arial"/>
                <a:ea typeface="Arial"/>
                <a:cs typeface="Arial"/>
                <a:sym typeface="Arial"/>
              </a:defRPr>
            </a:lvl4pPr>
            <a:lvl5pPr algn="ctr" rtl="0">
              <a:spcBef>
                <a:spcPts val="0"/>
              </a:spcBef>
              <a:spcAft>
                <a:spcPts val="0"/>
              </a:spcAft>
              <a:defRPr sz="4400">
                <a:solidFill>
                  <a:srgbClr val="C0CE29"/>
                </a:solidFill>
                <a:latin typeface="Arial"/>
                <a:ea typeface="Arial"/>
                <a:cs typeface="Arial"/>
                <a:sym typeface="Arial"/>
              </a:defRPr>
            </a:lvl5pPr>
            <a:lvl6pPr marL="457200" algn="ctr" rtl="0">
              <a:spcBef>
                <a:spcPts val="0"/>
              </a:spcBef>
              <a:spcAft>
                <a:spcPts val="0"/>
              </a:spcAft>
              <a:defRPr sz="4400">
                <a:solidFill>
                  <a:srgbClr val="C0CE29"/>
                </a:solidFill>
                <a:latin typeface="Arial"/>
                <a:ea typeface="Arial"/>
                <a:cs typeface="Arial"/>
                <a:sym typeface="Arial"/>
              </a:defRPr>
            </a:lvl6pPr>
            <a:lvl7pPr marL="914400" algn="ctr" rtl="0">
              <a:spcBef>
                <a:spcPts val="0"/>
              </a:spcBef>
              <a:spcAft>
                <a:spcPts val="0"/>
              </a:spcAft>
              <a:defRPr sz="4400">
                <a:solidFill>
                  <a:srgbClr val="C0CE29"/>
                </a:solidFill>
                <a:latin typeface="Arial"/>
                <a:ea typeface="Arial"/>
                <a:cs typeface="Arial"/>
                <a:sym typeface="Arial"/>
              </a:defRPr>
            </a:lvl7pPr>
            <a:lvl8pPr marL="1371600" algn="ctr" rtl="0">
              <a:spcBef>
                <a:spcPts val="0"/>
              </a:spcBef>
              <a:spcAft>
                <a:spcPts val="0"/>
              </a:spcAft>
              <a:defRPr sz="4400">
                <a:solidFill>
                  <a:srgbClr val="C0CE29"/>
                </a:solidFill>
                <a:latin typeface="Arial"/>
                <a:ea typeface="Arial"/>
                <a:cs typeface="Arial"/>
                <a:sym typeface="Arial"/>
              </a:defRPr>
            </a:lvl8pPr>
            <a:lvl9pPr marL="1828800" algn="ctr" rtl="0">
              <a:spcBef>
                <a:spcPts val="0"/>
              </a:spcBef>
              <a:spcAft>
                <a:spcPts val="0"/>
              </a:spcAft>
              <a:defRPr sz="4400">
                <a:solidFill>
                  <a:srgbClr val="C0CE29"/>
                </a:solidFill>
                <a:latin typeface="Arial"/>
                <a:ea typeface="Arial"/>
                <a:cs typeface="Arial"/>
                <a:sym typeface="Arial"/>
              </a:defRPr>
            </a:lvl9pPr>
          </a:lstStyle>
          <a:p>
            <a:endParaRPr/>
          </a:p>
        </p:txBody>
      </p:sp>
      <p:sp>
        <p:nvSpPr>
          <p:cNvPr id="110" name="Shape 110"/>
          <p:cNvSpPr txBox="1">
            <a:spLocks noGrp="1"/>
          </p:cNvSpPr>
          <p:nvPr>
            <p:ph type="body" idx="1"/>
          </p:nvPr>
        </p:nvSpPr>
        <p:spPr>
          <a:xfrm>
            <a:off x="457200" y="1600200"/>
            <a:ext cx="8229600" cy="4525959"/>
          </a:xfrm>
          <a:prstGeom prst="rect">
            <a:avLst/>
          </a:prstGeom>
          <a:noFill/>
          <a:ln>
            <a:noFill/>
          </a:ln>
        </p:spPr>
        <p:txBody>
          <a:bodyPr lIns="91425" tIns="91425" rIns="91425" bIns="91425" anchor="t" anchorCtr="0"/>
          <a:lstStyle>
            <a:lvl1pPr marL="341313" indent="122236" algn="l" rtl="0">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1363" indent="128587" algn="l" rtl="0">
              <a:spcBef>
                <a:spcPts val="560"/>
              </a:spcBef>
              <a:spcAft>
                <a:spcPts val="0"/>
              </a:spcAft>
              <a:buClr>
                <a:schemeClr val="dk1"/>
              </a:buClr>
              <a:buFont typeface="Arial"/>
              <a:buChar char="•"/>
              <a:defRPr sz="2800">
                <a:solidFill>
                  <a:schemeClr val="dk1"/>
                </a:solidFill>
                <a:latin typeface="Arial"/>
                <a:ea typeface="Arial"/>
                <a:cs typeface="Arial"/>
                <a:sym typeface="Arial"/>
              </a:defRPr>
            </a:lvl2pPr>
            <a:lvl3pPr marL="1139825" indent="12065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3pPr>
            <a:lvl4pPr marL="1597025" indent="66675"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2052638" indent="68261"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marL="2510576" indent="67523" algn="l" rtl="0">
              <a:spcBef>
                <a:spcPts val="400"/>
              </a:spcBef>
              <a:buClr>
                <a:schemeClr val="dk1"/>
              </a:buClr>
              <a:buFont typeface="Arial"/>
              <a:buChar char="•"/>
              <a:defRPr sz="2000">
                <a:solidFill>
                  <a:schemeClr val="dk1"/>
                </a:solidFill>
                <a:latin typeface="Arial"/>
                <a:ea typeface="Arial"/>
                <a:cs typeface="Arial"/>
                <a:sym typeface="Arial"/>
              </a:defRPr>
            </a:lvl6pPr>
            <a:lvl7pPr marL="2967041" indent="68259" algn="l" rtl="0">
              <a:spcBef>
                <a:spcPts val="400"/>
              </a:spcBef>
              <a:buClr>
                <a:schemeClr val="dk1"/>
              </a:buClr>
              <a:buFont typeface="Arial"/>
              <a:buChar char="•"/>
              <a:defRPr sz="2000">
                <a:solidFill>
                  <a:schemeClr val="dk1"/>
                </a:solidFill>
                <a:latin typeface="Arial"/>
                <a:ea typeface="Arial"/>
                <a:cs typeface="Arial"/>
                <a:sym typeface="Arial"/>
              </a:defRPr>
            </a:lvl7pPr>
            <a:lvl8pPr marL="3423510" indent="68989" algn="l" rtl="0">
              <a:spcBef>
                <a:spcPts val="400"/>
              </a:spcBef>
              <a:buClr>
                <a:schemeClr val="dk1"/>
              </a:buClr>
              <a:buFont typeface="Arial"/>
              <a:buChar char="•"/>
              <a:defRPr sz="2000">
                <a:solidFill>
                  <a:schemeClr val="dk1"/>
                </a:solidFill>
                <a:latin typeface="Arial"/>
                <a:ea typeface="Arial"/>
                <a:cs typeface="Arial"/>
                <a:sym typeface="Arial"/>
              </a:defRPr>
            </a:lvl8pPr>
            <a:lvl9pPr marL="3879978" indent="69722" algn="l" rtl="0">
              <a:spcBef>
                <a:spcPts val="400"/>
              </a:spcBef>
              <a:buClr>
                <a:schemeClr val="dk1"/>
              </a:buClr>
              <a:buFont typeface="Arial"/>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04800" y="-106358"/>
            <a:ext cx="7772400" cy="868362"/>
          </a:xfrm>
          <a:prstGeom prst="rect">
            <a:avLst/>
          </a:prstGeom>
          <a:noFill/>
          <a:ln>
            <a:noFill/>
          </a:ln>
        </p:spPr>
        <p:txBody>
          <a:bodyPr lIns="91425" tIns="91425" rIns="91425" bIns="91425" anchor="t" anchorCtr="0"/>
          <a:lstStyle>
            <a:lvl1pPr algn="ctr" rtl="0">
              <a:spcBef>
                <a:spcPts val="0"/>
              </a:spcBef>
              <a:spcAft>
                <a:spcPts val="0"/>
              </a:spcAft>
              <a:defRPr sz="4400">
                <a:solidFill>
                  <a:srgbClr val="C0CE29"/>
                </a:solidFill>
                <a:latin typeface="Arial"/>
                <a:ea typeface="Arial"/>
                <a:cs typeface="Arial"/>
                <a:sym typeface="Arial"/>
              </a:defRPr>
            </a:lvl1pPr>
            <a:lvl2pPr algn="ctr" rtl="0">
              <a:spcBef>
                <a:spcPts val="0"/>
              </a:spcBef>
              <a:spcAft>
                <a:spcPts val="0"/>
              </a:spcAft>
              <a:defRPr sz="4400">
                <a:solidFill>
                  <a:srgbClr val="C0CE29"/>
                </a:solidFill>
                <a:latin typeface="Arial"/>
                <a:ea typeface="Arial"/>
                <a:cs typeface="Arial"/>
                <a:sym typeface="Arial"/>
              </a:defRPr>
            </a:lvl2pPr>
            <a:lvl3pPr algn="ctr" rtl="0">
              <a:spcBef>
                <a:spcPts val="0"/>
              </a:spcBef>
              <a:spcAft>
                <a:spcPts val="0"/>
              </a:spcAft>
              <a:defRPr sz="4400">
                <a:solidFill>
                  <a:srgbClr val="C0CE29"/>
                </a:solidFill>
                <a:latin typeface="Arial"/>
                <a:ea typeface="Arial"/>
                <a:cs typeface="Arial"/>
                <a:sym typeface="Arial"/>
              </a:defRPr>
            </a:lvl3pPr>
            <a:lvl4pPr algn="ctr" rtl="0">
              <a:spcBef>
                <a:spcPts val="0"/>
              </a:spcBef>
              <a:spcAft>
                <a:spcPts val="0"/>
              </a:spcAft>
              <a:defRPr sz="4400">
                <a:solidFill>
                  <a:srgbClr val="C0CE29"/>
                </a:solidFill>
                <a:latin typeface="Arial"/>
                <a:ea typeface="Arial"/>
                <a:cs typeface="Arial"/>
                <a:sym typeface="Arial"/>
              </a:defRPr>
            </a:lvl4pPr>
            <a:lvl5pPr algn="ctr" rtl="0">
              <a:spcBef>
                <a:spcPts val="0"/>
              </a:spcBef>
              <a:spcAft>
                <a:spcPts val="0"/>
              </a:spcAft>
              <a:defRPr sz="4400">
                <a:solidFill>
                  <a:srgbClr val="C0CE29"/>
                </a:solidFill>
                <a:latin typeface="Arial"/>
                <a:ea typeface="Arial"/>
                <a:cs typeface="Arial"/>
                <a:sym typeface="Arial"/>
              </a:defRPr>
            </a:lvl5pPr>
            <a:lvl6pPr marL="457200" algn="ctr" rtl="0">
              <a:spcBef>
                <a:spcPts val="0"/>
              </a:spcBef>
              <a:spcAft>
                <a:spcPts val="0"/>
              </a:spcAft>
              <a:defRPr sz="4400">
                <a:solidFill>
                  <a:srgbClr val="C0CE29"/>
                </a:solidFill>
                <a:latin typeface="Arial"/>
                <a:ea typeface="Arial"/>
                <a:cs typeface="Arial"/>
                <a:sym typeface="Arial"/>
              </a:defRPr>
            </a:lvl6pPr>
            <a:lvl7pPr marL="914400" algn="ctr" rtl="0">
              <a:spcBef>
                <a:spcPts val="0"/>
              </a:spcBef>
              <a:spcAft>
                <a:spcPts val="0"/>
              </a:spcAft>
              <a:defRPr sz="4400">
                <a:solidFill>
                  <a:srgbClr val="C0CE29"/>
                </a:solidFill>
                <a:latin typeface="Arial"/>
                <a:ea typeface="Arial"/>
                <a:cs typeface="Arial"/>
                <a:sym typeface="Arial"/>
              </a:defRPr>
            </a:lvl7pPr>
            <a:lvl8pPr marL="1371600" algn="ctr" rtl="0">
              <a:spcBef>
                <a:spcPts val="0"/>
              </a:spcBef>
              <a:spcAft>
                <a:spcPts val="0"/>
              </a:spcAft>
              <a:defRPr sz="4400">
                <a:solidFill>
                  <a:srgbClr val="C0CE29"/>
                </a:solidFill>
                <a:latin typeface="Arial"/>
                <a:ea typeface="Arial"/>
                <a:cs typeface="Arial"/>
                <a:sym typeface="Arial"/>
              </a:defRPr>
            </a:lvl8pPr>
            <a:lvl9pPr marL="1828800" algn="ctr" rtl="0">
              <a:spcBef>
                <a:spcPts val="0"/>
              </a:spcBef>
              <a:spcAft>
                <a:spcPts val="0"/>
              </a:spcAft>
              <a:defRPr sz="4400">
                <a:solidFill>
                  <a:srgbClr val="C0CE29"/>
                </a:solidFill>
                <a:latin typeface="Arial"/>
                <a:ea typeface="Arial"/>
                <a:cs typeface="Arial"/>
                <a:sym typeface="Arial"/>
              </a:defRPr>
            </a:lvl9pPr>
          </a:lstStyle>
          <a:p>
            <a:endParaRPr/>
          </a:p>
        </p:txBody>
      </p:sp>
      <p:sp>
        <p:nvSpPr>
          <p:cNvPr id="124" name="Shape 124"/>
          <p:cNvSpPr txBox="1">
            <a:spLocks noGrp="1"/>
          </p:cNvSpPr>
          <p:nvPr>
            <p:ph type="body" idx="1"/>
          </p:nvPr>
        </p:nvSpPr>
        <p:spPr>
          <a:xfrm>
            <a:off x="457200" y="1600200"/>
            <a:ext cx="8229600" cy="4525959"/>
          </a:xfrm>
          <a:prstGeom prst="rect">
            <a:avLst/>
          </a:prstGeom>
          <a:noFill/>
          <a:ln>
            <a:noFill/>
          </a:ln>
        </p:spPr>
        <p:txBody>
          <a:bodyPr lIns="91425" tIns="91425" rIns="91425" bIns="91425" anchor="t" anchorCtr="0"/>
          <a:lstStyle>
            <a:lvl1pPr marL="341313" indent="122236" algn="l" rtl="0">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1363" indent="128587" algn="l" rtl="0">
              <a:spcBef>
                <a:spcPts val="560"/>
              </a:spcBef>
              <a:spcAft>
                <a:spcPts val="0"/>
              </a:spcAft>
              <a:buClr>
                <a:schemeClr val="dk1"/>
              </a:buClr>
              <a:buFont typeface="Arial"/>
              <a:buChar char="•"/>
              <a:defRPr sz="2800">
                <a:solidFill>
                  <a:schemeClr val="dk1"/>
                </a:solidFill>
                <a:latin typeface="Arial"/>
                <a:ea typeface="Arial"/>
                <a:cs typeface="Arial"/>
                <a:sym typeface="Arial"/>
              </a:defRPr>
            </a:lvl2pPr>
            <a:lvl3pPr marL="1139825" indent="12065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3pPr>
            <a:lvl4pPr marL="1597025" indent="66675"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2052638" indent="68261"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marL="2510576" indent="67523" algn="l" rtl="0">
              <a:spcBef>
                <a:spcPts val="400"/>
              </a:spcBef>
              <a:buClr>
                <a:schemeClr val="dk1"/>
              </a:buClr>
              <a:buFont typeface="Arial"/>
              <a:buChar char="•"/>
              <a:defRPr sz="2000">
                <a:solidFill>
                  <a:schemeClr val="dk1"/>
                </a:solidFill>
                <a:latin typeface="Arial"/>
                <a:ea typeface="Arial"/>
                <a:cs typeface="Arial"/>
                <a:sym typeface="Arial"/>
              </a:defRPr>
            </a:lvl6pPr>
            <a:lvl7pPr marL="2967041" indent="68259" algn="l" rtl="0">
              <a:spcBef>
                <a:spcPts val="400"/>
              </a:spcBef>
              <a:buClr>
                <a:schemeClr val="dk1"/>
              </a:buClr>
              <a:buFont typeface="Arial"/>
              <a:buChar char="•"/>
              <a:defRPr sz="2000">
                <a:solidFill>
                  <a:schemeClr val="dk1"/>
                </a:solidFill>
                <a:latin typeface="Arial"/>
                <a:ea typeface="Arial"/>
                <a:cs typeface="Arial"/>
                <a:sym typeface="Arial"/>
              </a:defRPr>
            </a:lvl7pPr>
            <a:lvl8pPr marL="3423510" indent="68989" algn="l" rtl="0">
              <a:spcBef>
                <a:spcPts val="400"/>
              </a:spcBef>
              <a:buClr>
                <a:schemeClr val="dk1"/>
              </a:buClr>
              <a:buFont typeface="Arial"/>
              <a:buChar char="•"/>
              <a:defRPr sz="2000">
                <a:solidFill>
                  <a:schemeClr val="dk1"/>
                </a:solidFill>
                <a:latin typeface="Arial"/>
                <a:ea typeface="Arial"/>
                <a:cs typeface="Arial"/>
                <a:sym typeface="Arial"/>
              </a:defRPr>
            </a:lvl8pPr>
            <a:lvl9pPr marL="3879978" indent="69722" algn="l" rtl="0">
              <a:spcBef>
                <a:spcPts val="400"/>
              </a:spcBef>
              <a:buClr>
                <a:schemeClr val="dk1"/>
              </a:buClr>
              <a:buFont typeface="Arial"/>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304800" y="-106358"/>
            <a:ext cx="7772400" cy="868362"/>
          </a:xfrm>
          <a:prstGeom prst="rect">
            <a:avLst/>
          </a:prstGeom>
          <a:noFill/>
          <a:ln>
            <a:noFill/>
          </a:ln>
        </p:spPr>
        <p:txBody>
          <a:bodyPr lIns="91425" tIns="91425" rIns="91425" bIns="91425" anchor="t" anchorCtr="0"/>
          <a:lstStyle>
            <a:lvl1pPr algn="ctr" rtl="0">
              <a:spcBef>
                <a:spcPts val="0"/>
              </a:spcBef>
              <a:spcAft>
                <a:spcPts val="0"/>
              </a:spcAft>
              <a:defRPr sz="4400">
                <a:solidFill>
                  <a:srgbClr val="C0CE29"/>
                </a:solidFill>
                <a:latin typeface="Arial"/>
                <a:ea typeface="Arial"/>
                <a:cs typeface="Arial"/>
                <a:sym typeface="Arial"/>
              </a:defRPr>
            </a:lvl1pPr>
            <a:lvl2pPr algn="ctr" rtl="0">
              <a:spcBef>
                <a:spcPts val="0"/>
              </a:spcBef>
              <a:spcAft>
                <a:spcPts val="0"/>
              </a:spcAft>
              <a:defRPr sz="4400">
                <a:solidFill>
                  <a:srgbClr val="C0CE29"/>
                </a:solidFill>
                <a:latin typeface="Arial"/>
                <a:ea typeface="Arial"/>
                <a:cs typeface="Arial"/>
                <a:sym typeface="Arial"/>
              </a:defRPr>
            </a:lvl2pPr>
            <a:lvl3pPr algn="ctr" rtl="0">
              <a:spcBef>
                <a:spcPts val="0"/>
              </a:spcBef>
              <a:spcAft>
                <a:spcPts val="0"/>
              </a:spcAft>
              <a:defRPr sz="4400">
                <a:solidFill>
                  <a:srgbClr val="C0CE29"/>
                </a:solidFill>
                <a:latin typeface="Arial"/>
                <a:ea typeface="Arial"/>
                <a:cs typeface="Arial"/>
                <a:sym typeface="Arial"/>
              </a:defRPr>
            </a:lvl3pPr>
            <a:lvl4pPr algn="ctr" rtl="0">
              <a:spcBef>
                <a:spcPts val="0"/>
              </a:spcBef>
              <a:spcAft>
                <a:spcPts val="0"/>
              </a:spcAft>
              <a:defRPr sz="4400">
                <a:solidFill>
                  <a:srgbClr val="C0CE29"/>
                </a:solidFill>
                <a:latin typeface="Arial"/>
                <a:ea typeface="Arial"/>
                <a:cs typeface="Arial"/>
                <a:sym typeface="Arial"/>
              </a:defRPr>
            </a:lvl4pPr>
            <a:lvl5pPr algn="ctr" rtl="0">
              <a:spcBef>
                <a:spcPts val="0"/>
              </a:spcBef>
              <a:spcAft>
                <a:spcPts val="0"/>
              </a:spcAft>
              <a:defRPr sz="4400">
                <a:solidFill>
                  <a:srgbClr val="C0CE29"/>
                </a:solidFill>
                <a:latin typeface="Arial"/>
                <a:ea typeface="Arial"/>
                <a:cs typeface="Arial"/>
                <a:sym typeface="Arial"/>
              </a:defRPr>
            </a:lvl5pPr>
            <a:lvl6pPr marL="457200" algn="ctr" rtl="0">
              <a:spcBef>
                <a:spcPts val="0"/>
              </a:spcBef>
              <a:spcAft>
                <a:spcPts val="0"/>
              </a:spcAft>
              <a:defRPr sz="4400">
                <a:solidFill>
                  <a:srgbClr val="C0CE29"/>
                </a:solidFill>
                <a:latin typeface="Arial"/>
                <a:ea typeface="Arial"/>
                <a:cs typeface="Arial"/>
                <a:sym typeface="Arial"/>
              </a:defRPr>
            </a:lvl6pPr>
            <a:lvl7pPr marL="914400" algn="ctr" rtl="0">
              <a:spcBef>
                <a:spcPts val="0"/>
              </a:spcBef>
              <a:spcAft>
                <a:spcPts val="0"/>
              </a:spcAft>
              <a:defRPr sz="4400">
                <a:solidFill>
                  <a:srgbClr val="C0CE29"/>
                </a:solidFill>
                <a:latin typeface="Arial"/>
                <a:ea typeface="Arial"/>
                <a:cs typeface="Arial"/>
                <a:sym typeface="Arial"/>
              </a:defRPr>
            </a:lvl7pPr>
            <a:lvl8pPr marL="1371600" algn="ctr" rtl="0">
              <a:spcBef>
                <a:spcPts val="0"/>
              </a:spcBef>
              <a:spcAft>
                <a:spcPts val="0"/>
              </a:spcAft>
              <a:defRPr sz="4400">
                <a:solidFill>
                  <a:srgbClr val="C0CE29"/>
                </a:solidFill>
                <a:latin typeface="Arial"/>
                <a:ea typeface="Arial"/>
                <a:cs typeface="Arial"/>
                <a:sym typeface="Arial"/>
              </a:defRPr>
            </a:lvl8pPr>
            <a:lvl9pPr marL="1828800" algn="ctr" rtl="0">
              <a:spcBef>
                <a:spcPts val="0"/>
              </a:spcBef>
              <a:spcAft>
                <a:spcPts val="0"/>
              </a:spcAft>
              <a:defRPr sz="4400">
                <a:solidFill>
                  <a:srgbClr val="C0CE29"/>
                </a:solidFill>
                <a:latin typeface="Arial"/>
                <a:ea typeface="Arial"/>
                <a:cs typeface="Arial"/>
                <a:sym typeface="Arial"/>
              </a:defRPr>
            </a:lvl9pPr>
          </a:lstStyle>
          <a:p>
            <a:endParaRPr/>
          </a:p>
        </p:txBody>
      </p:sp>
      <p:sp>
        <p:nvSpPr>
          <p:cNvPr id="138" name="Shape 138"/>
          <p:cNvSpPr txBox="1">
            <a:spLocks noGrp="1"/>
          </p:cNvSpPr>
          <p:nvPr>
            <p:ph type="body" idx="1"/>
          </p:nvPr>
        </p:nvSpPr>
        <p:spPr>
          <a:xfrm>
            <a:off x="457200" y="1600200"/>
            <a:ext cx="8229600" cy="4525959"/>
          </a:xfrm>
          <a:prstGeom prst="rect">
            <a:avLst/>
          </a:prstGeom>
          <a:noFill/>
          <a:ln>
            <a:noFill/>
          </a:ln>
        </p:spPr>
        <p:txBody>
          <a:bodyPr lIns="91425" tIns="91425" rIns="91425" bIns="91425" anchor="t" anchorCtr="0"/>
          <a:lstStyle>
            <a:lvl1pPr marL="341313" indent="122236" algn="l" rtl="0">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1363" indent="128587" algn="l" rtl="0">
              <a:spcBef>
                <a:spcPts val="560"/>
              </a:spcBef>
              <a:spcAft>
                <a:spcPts val="0"/>
              </a:spcAft>
              <a:buClr>
                <a:schemeClr val="dk1"/>
              </a:buClr>
              <a:buFont typeface="Arial"/>
              <a:buChar char="•"/>
              <a:defRPr sz="2800">
                <a:solidFill>
                  <a:schemeClr val="dk1"/>
                </a:solidFill>
                <a:latin typeface="Arial"/>
                <a:ea typeface="Arial"/>
                <a:cs typeface="Arial"/>
                <a:sym typeface="Arial"/>
              </a:defRPr>
            </a:lvl2pPr>
            <a:lvl3pPr marL="1139825" indent="12065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3pPr>
            <a:lvl4pPr marL="1597025" indent="66675"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2052638" indent="68261"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marL="2510576" indent="67523" algn="l" rtl="0">
              <a:spcBef>
                <a:spcPts val="400"/>
              </a:spcBef>
              <a:buClr>
                <a:schemeClr val="dk1"/>
              </a:buClr>
              <a:buFont typeface="Arial"/>
              <a:buChar char="•"/>
              <a:defRPr sz="2000">
                <a:solidFill>
                  <a:schemeClr val="dk1"/>
                </a:solidFill>
                <a:latin typeface="Arial"/>
                <a:ea typeface="Arial"/>
                <a:cs typeface="Arial"/>
                <a:sym typeface="Arial"/>
              </a:defRPr>
            </a:lvl6pPr>
            <a:lvl7pPr marL="2967041" indent="68259" algn="l" rtl="0">
              <a:spcBef>
                <a:spcPts val="400"/>
              </a:spcBef>
              <a:buClr>
                <a:schemeClr val="dk1"/>
              </a:buClr>
              <a:buFont typeface="Arial"/>
              <a:buChar char="•"/>
              <a:defRPr sz="2000">
                <a:solidFill>
                  <a:schemeClr val="dk1"/>
                </a:solidFill>
                <a:latin typeface="Arial"/>
                <a:ea typeface="Arial"/>
                <a:cs typeface="Arial"/>
                <a:sym typeface="Arial"/>
              </a:defRPr>
            </a:lvl7pPr>
            <a:lvl8pPr marL="3423510" indent="68989" algn="l" rtl="0">
              <a:spcBef>
                <a:spcPts val="400"/>
              </a:spcBef>
              <a:buClr>
                <a:schemeClr val="dk1"/>
              </a:buClr>
              <a:buFont typeface="Arial"/>
              <a:buChar char="•"/>
              <a:defRPr sz="2000">
                <a:solidFill>
                  <a:schemeClr val="dk1"/>
                </a:solidFill>
                <a:latin typeface="Arial"/>
                <a:ea typeface="Arial"/>
                <a:cs typeface="Arial"/>
                <a:sym typeface="Arial"/>
              </a:defRPr>
            </a:lvl8pPr>
            <a:lvl9pPr marL="3879978" indent="69722" algn="l" rtl="0">
              <a:spcBef>
                <a:spcPts val="400"/>
              </a:spcBef>
              <a:buClr>
                <a:schemeClr val="dk1"/>
              </a:buClr>
              <a:buFont typeface="Arial"/>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04800" y="-106358"/>
            <a:ext cx="7772400" cy="868362"/>
          </a:xfrm>
          <a:prstGeom prst="rect">
            <a:avLst/>
          </a:prstGeom>
          <a:noFill/>
          <a:ln>
            <a:noFill/>
          </a:ln>
        </p:spPr>
        <p:txBody>
          <a:bodyPr lIns="91425" tIns="91425" rIns="91425" bIns="91425" anchor="t" anchorCtr="0"/>
          <a:lstStyle>
            <a:lvl1pPr algn="ctr" rtl="0">
              <a:spcBef>
                <a:spcPts val="0"/>
              </a:spcBef>
              <a:spcAft>
                <a:spcPts val="0"/>
              </a:spcAft>
              <a:defRPr sz="4400">
                <a:solidFill>
                  <a:srgbClr val="C0CE29"/>
                </a:solidFill>
                <a:latin typeface="Arial"/>
                <a:ea typeface="Arial"/>
                <a:cs typeface="Arial"/>
                <a:sym typeface="Arial"/>
              </a:defRPr>
            </a:lvl1pPr>
            <a:lvl2pPr algn="ctr" rtl="0">
              <a:spcBef>
                <a:spcPts val="0"/>
              </a:spcBef>
              <a:spcAft>
                <a:spcPts val="0"/>
              </a:spcAft>
              <a:defRPr sz="4400">
                <a:solidFill>
                  <a:srgbClr val="C0CE29"/>
                </a:solidFill>
                <a:latin typeface="Arial"/>
                <a:ea typeface="Arial"/>
                <a:cs typeface="Arial"/>
                <a:sym typeface="Arial"/>
              </a:defRPr>
            </a:lvl2pPr>
            <a:lvl3pPr algn="ctr" rtl="0">
              <a:spcBef>
                <a:spcPts val="0"/>
              </a:spcBef>
              <a:spcAft>
                <a:spcPts val="0"/>
              </a:spcAft>
              <a:defRPr sz="4400">
                <a:solidFill>
                  <a:srgbClr val="C0CE29"/>
                </a:solidFill>
                <a:latin typeface="Arial"/>
                <a:ea typeface="Arial"/>
                <a:cs typeface="Arial"/>
                <a:sym typeface="Arial"/>
              </a:defRPr>
            </a:lvl3pPr>
            <a:lvl4pPr algn="ctr" rtl="0">
              <a:spcBef>
                <a:spcPts val="0"/>
              </a:spcBef>
              <a:spcAft>
                <a:spcPts val="0"/>
              </a:spcAft>
              <a:defRPr sz="4400">
                <a:solidFill>
                  <a:srgbClr val="C0CE29"/>
                </a:solidFill>
                <a:latin typeface="Arial"/>
                <a:ea typeface="Arial"/>
                <a:cs typeface="Arial"/>
                <a:sym typeface="Arial"/>
              </a:defRPr>
            </a:lvl4pPr>
            <a:lvl5pPr algn="ctr" rtl="0">
              <a:spcBef>
                <a:spcPts val="0"/>
              </a:spcBef>
              <a:spcAft>
                <a:spcPts val="0"/>
              </a:spcAft>
              <a:defRPr sz="4400">
                <a:solidFill>
                  <a:srgbClr val="C0CE29"/>
                </a:solidFill>
                <a:latin typeface="Arial"/>
                <a:ea typeface="Arial"/>
                <a:cs typeface="Arial"/>
                <a:sym typeface="Arial"/>
              </a:defRPr>
            </a:lvl5pPr>
            <a:lvl6pPr marL="457200" algn="ctr" rtl="0">
              <a:spcBef>
                <a:spcPts val="0"/>
              </a:spcBef>
              <a:spcAft>
                <a:spcPts val="0"/>
              </a:spcAft>
              <a:defRPr sz="4400">
                <a:solidFill>
                  <a:srgbClr val="C0CE29"/>
                </a:solidFill>
                <a:latin typeface="Arial"/>
                <a:ea typeface="Arial"/>
                <a:cs typeface="Arial"/>
                <a:sym typeface="Arial"/>
              </a:defRPr>
            </a:lvl6pPr>
            <a:lvl7pPr marL="914400" algn="ctr" rtl="0">
              <a:spcBef>
                <a:spcPts val="0"/>
              </a:spcBef>
              <a:spcAft>
                <a:spcPts val="0"/>
              </a:spcAft>
              <a:defRPr sz="4400">
                <a:solidFill>
                  <a:srgbClr val="C0CE29"/>
                </a:solidFill>
                <a:latin typeface="Arial"/>
                <a:ea typeface="Arial"/>
                <a:cs typeface="Arial"/>
                <a:sym typeface="Arial"/>
              </a:defRPr>
            </a:lvl7pPr>
            <a:lvl8pPr marL="1371600" algn="ctr" rtl="0">
              <a:spcBef>
                <a:spcPts val="0"/>
              </a:spcBef>
              <a:spcAft>
                <a:spcPts val="0"/>
              </a:spcAft>
              <a:defRPr sz="4400">
                <a:solidFill>
                  <a:srgbClr val="C0CE29"/>
                </a:solidFill>
                <a:latin typeface="Arial"/>
                <a:ea typeface="Arial"/>
                <a:cs typeface="Arial"/>
                <a:sym typeface="Arial"/>
              </a:defRPr>
            </a:lvl8pPr>
            <a:lvl9pPr marL="1828800" algn="ctr" rtl="0">
              <a:spcBef>
                <a:spcPts val="0"/>
              </a:spcBef>
              <a:spcAft>
                <a:spcPts val="0"/>
              </a:spcAft>
              <a:defRPr sz="4400">
                <a:solidFill>
                  <a:srgbClr val="C0CE29"/>
                </a:solidFill>
                <a:latin typeface="Arial"/>
                <a:ea typeface="Arial"/>
                <a:cs typeface="Arial"/>
                <a:sym typeface="Arial"/>
              </a:defRPr>
            </a:lvl9pPr>
          </a:lstStyle>
          <a:p>
            <a:endParaRPr/>
          </a:p>
        </p:txBody>
      </p:sp>
      <p:sp>
        <p:nvSpPr>
          <p:cNvPr id="166" name="Shape 166"/>
          <p:cNvSpPr txBox="1">
            <a:spLocks noGrp="1"/>
          </p:cNvSpPr>
          <p:nvPr>
            <p:ph type="body" idx="1"/>
          </p:nvPr>
        </p:nvSpPr>
        <p:spPr>
          <a:xfrm>
            <a:off x="457200" y="1600200"/>
            <a:ext cx="8229600" cy="4525959"/>
          </a:xfrm>
          <a:prstGeom prst="rect">
            <a:avLst/>
          </a:prstGeom>
          <a:noFill/>
          <a:ln>
            <a:noFill/>
          </a:ln>
        </p:spPr>
        <p:txBody>
          <a:bodyPr lIns="91425" tIns="91425" rIns="91425" bIns="91425" anchor="t" anchorCtr="0"/>
          <a:lstStyle>
            <a:lvl1pPr marL="341313" indent="122236" algn="l" rtl="0">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1363" indent="128587" algn="l" rtl="0">
              <a:spcBef>
                <a:spcPts val="560"/>
              </a:spcBef>
              <a:spcAft>
                <a:spcPts val="0"/>
              </a:spcAft>
              <a:buClr>
                <a:schemeClr val="dk1"/>
              </a:buClr>
              <a:buFont typeface="Arial"/>
              <a:buChar char="•"/>
              <a:defRPr sz="2800">
                <a:solidFill>
                  <a:schemeClr val="dk1"/>
                </a:solidFill>
                <a:latin typeface="Arial"/>
                <a:ea typeface="Arial"/>
                <a:cs typeface="Arial"/>
                <a:sym typeface="Arial"/>
              </a:defRPr>
            </a:lvl2pPr>
            <a:lvl3pPr marL="1139825" indent="12065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3pPr>
            <a:lvl4pPr marL="1597025" indent="66675"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2052638" indent="68261"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marL="2510576" indent="67523" algn="l" rtl="0">
              <a:spcBef>
                <a:spcPts val="400"/>
              </a:spcBef>
              <a:buClr>
                <a:schemeClr val="dk1"/>
              </a:buClr>
              <a:buFont typeface="Arial"/>
              <a:buChar char="•"/>
              <a:defRPr sz="2000">
                <a:solidFill>
                  <a:schemeClr val="dk1"/>
                </a:solidFill>
                <a:latin typeface="Arial"/>
                <a:ea typeface="Arial"/>
                <a:cs typeface="Arial"/>
                <a:sym typeface="Arial"/>
              </a:defRPr>
            </a:lvl6pPr>
            <a:lvl7pPr marL="2967041" indent="68259" algn="l" rtl="0">
              <a:spcBef>
                <a:spcPts val="400"/>
              </a:spcBef>
              <a:buClr>
                <a:schemeClr val="dk1"/>
              </a:buClr>
              <a:buFont typeface="Arial"/>
              <a:buChar char="•"/>
              <a:defRPr sz="2000">
                <a:solidFill>
                  <a:schemeClr val="dk1"/>
                </a:solidFill>
                <a:latin typeface="Arial"/>
                <a:ea typeface="Arial"/>
                <a:cs typeface="Arial"/>
                <a:sym typeface="Arial"/>
              </a:defRPr>
            </a:lvl7pPr>
            <a:lvl8pPr marL="3423510" indent="68989" algn="l" rtl="0">
              <a:spcBef>
                <a:spcPts val="400"/>
              </a:spcBef>
              <a:buClr>
                <a:schemeClr val="dk1"/>
              </a:buClr>
              <a:buFont typeface="Arial"/>
              <a:buChar char="•"/>
              <a:defRPr sz="2000">
                <a:solidFill>
                  <a:schemeClr val="dk1"/>
                </a:solidFill>
                <a:latin typeface="Arial"/>
                <a:ea typeface="Arial"/>
                <a:cs typeface="Arial"/>
                <a:sym typeface="Arial"/>
              </a:defRPr>
            </a:lvl8pPr>
            <a:lvl9pPr marL="3879978" indent="69722" algn="l" rtl="0">
              <a:spcBef>
                <a:spcPts val="400"/>
              </a:spcBef>
              <a:buClr>
                <a:schemeClr val="dk1"/>
              </a:buClr>
              <a:buFont typeface="Arial"/>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316889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09005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08237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26795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24801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63037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27"/>
        <p:cNvGrpSpPr/>
        <p:nvPr/>
      </p:nvGrpSpPr>
      <p:grpSpPr>
        <a:xfrm>
          <a:off x="0" y="0"/>
          <a:ext cx="0" cy="0"/>
          <a:chOff x="0" y="0"/>
          <a:chExt cx="0" cy="0"/>
        </a:xfrm>
      </p:grpSpPr>
      <p:sp>
        <p:nvSpPr>
          <p:cNvPr id="28" name="Shape 28"/>
          <p:cNvSpPr txBox="1">
            <a:spLocks noGrp="1"/>
          </p:cNvSpPr>
          <p:nvPr>
            <p:ph type="ctrTitle"/>
          </p:nvPr>
        </p:nvSpPr>
        <p:spPr>
          <a:xfrm>
            <a:off x="685806" y="2130425"/>
            <a:ext cx="7772400" cy="1470024"/>
          </a:xfrm>
          <a:prstGeom prst="rect">
            <a:avLst/>
          </a:prstGeom>
          <a:noFill/>
          <a:ln>
            <a:noFill/>
          </a:ln>
        </p:spPr>
        <p:txBody>
          <a:bodyPr lIns="91425" tIns="91425" rIns="91425" bIns="91425" anchor="t" anchorCtr="0"/>
          <a:lstStyle>
            <a:lvl1pPr marL="0" marR="0" indent="0" algn="ctr" rtl="0">
              <a:spcBef>
                <a:spcPts val="0"/>
              </a:spcBef>
              <a:spcAft>
                <a:spcPts val="0"/>
              </a:spcAft>
              <a:defRPr sz="4400" b="0" i="0" u="none" strike="noStrike" cap="none" baseline="0">
                <a:solidFill>
                  <a:srgbClr val="C0CE29"/>
                </a:solidFill>
                <a:latin typeface="Arial"/>
                <a:ea typeface="Arial"/>
                <a:cs typeface="Arial"/>
                <a:sym typeface="Arial"/>
              </a:defRPr>
            </a:lvl1pPr>
            <a:lvl2pPr marL="0" marR="0" indent="0" algn="ctr" rtl="0">
              <a:spcBef>
                <a:spcPts val="0"/>
              </a:spcBef>
              <a:spcAft>
                <a:spcPts val="0"/>
              </a:spcAft>
              <a:defRPr sz="4400" b="0" i="0" u="none" strike="noStrike" cap="none" baseline="0">
                <a:solidFill>
                  <a:srgbClr val="C0CE29"/>
                </a:solidFill>
                <a:latin typeface="Arial"/>
                <a:ea typeface="Arial"/>
                <a:cs typeface="Arial"/>
                <a:sym typeface="Arial"/>
              </a:defRPr>
            </a:lvl2pPr>
            <a:lvl3pPr marL="0" marR="0" indent="0" algn="ctr" rtl="0">
              <a:spcBef>
                <a:spcPts val="0"/>
              </a:spcBef>
              <a:spcAft>
                <a:spcPts val="0"/>
              </a:spcAft>
              <a:defRPr sz="4400" b="0" i="0" u="none" strike="noStrike" cap="none" baseline="0">
                <a:solidFill>
                  <a:srgbClr val="C0CE29"/>
                </a:solidFill>
                <a:latin typeface="Arial"/>
                <a:ea typeface="Arial"/>
                <a:cs typeface="Arial"/>
                <a:sym typeface="Arial"/>
              </a:defRPr>
            </a:lvl3pPr>
            <a:lvl4pPr marL="0" marR="0" indent="0" algn="ctr" rtl="0">
              <a:spcBef>
                <a:spcPts val="0"/>
              </a:spcBef>
              <a:spcAft>
                <a:spcPts val="0"/>
              </a:spcAft>
              <a:defRPr sz="4400" b="0" i="0" u="none" strike="noStrike" cap="none" baseline="0">
                <a:solidFill>
                  <a:srgbClr val="C0CE29"/>
                </a:solidFill>
                <a:latin typeface="Arial"/>
                <a:ea typeface="Arial"/>
                <a:cs typeface="Arial"/>
                <a:sym typeface="Arial"/>
              </a:defRPr>
            </a:lvl4pPr>
            <a:lvl5pPr marL="0" marR="0" indent="0" algn="ctr" rtl="0">
              <a:spcBef>
                <a:spcPts val="0"/>
              </a:spcBef>
              <a:spcAft>
                <a:spcPts val="0"/>
              </a:spcAft>
              <a:defRPr sz="4400" b="0" i="0" u="none" strike="noStrike" cap="none" baseline="0">
                <a:solidFill>
                  <a:srgbClr val="C0CE29"/>
                </a:solidFill>
                <a:latin typeface="Arial"/>
                <a:ea typeface="Arial"/>
                <a:cs typeface="Arial"/>
                <a:sym typeface="Arial"/>
              </a:defRPr>
            </a:lvl5pPr>
            <a:lvl6pPr marL="457200" marR="0" indent="0" algn="ctr" rtl="0">
              <a:spcBef>
                <a:spcPts val="0"/>
              </a:spcBef>
              <a:spcAft>
                <a:spcPts val="0"/>
              </a:spcAft>
              <a:defRPr sz="4400" b="0" i="0" u="none" strike="noStrike" cap="none" baseline="0">
                <a:solidFill>
                  <a:srgbClr val="C0CE29"/>
                </a:solidFill>
                <a:latin typeface="Arial"/>
                <a:ea typeface="Arial"/>
                <a:cs typeface="Arial"/>
                <a:sym typeface="Arial"/>
              </a:defRPr>
            </a:lvl6pPr>
            <a:lvl7pPr marL="914400" marR="0" indent="0" algn="ctr" rtl="0">
              <a:spcBef>
                <a:spcPts val="0"/>
              </a:spcBef>
              <a:spcAft>
                <a:spcPts val="0"/>
              </a:spcAft>
              <a:defRPr sz="4400" b="0" i="0" u="none" strike="noStrike" cap="none" baseline="0">
                <a:solidFill>
                  <a:srgbClr val="C0CE29"/>
                </a:solidFill>
                <a:latin typeface="Arial"/>
                <a:ea typeface="Arial"/>
                <a:cs typeface="Arial"/>
                <a:sym typeface="Arial"/>
              </a:defRPr>
            </a:lvl7pPr>
            <a:lvl8pPr marL="1371600" marR="0" indent="0" algn="ctr" rtl="0">
              <a:spcBef>
                <a:spcPts val="0"/>
              </a:spcBef>
              <a:spcAft>
                <a:spcPts val="0"/>
              </a:spcAft>
              <a:defRPr sz="4400" b="0" i="0" u="none" strike="noStrike" cap="none" baseline="0">
                <a:solidFill>
                  <a:srgbClr val="C0CE29"/>
                </a:solidFill>
                <a:latin typeface="Arial"/>
                <a:ea typeface="Arial"/>
                <a:cs typeface="Arial"/>
                <a:sym typeface="Arial"/>
              </a:defRPr>
            </a:lvl8pPr>
            <a:lvl9pPr marL="1828800" marR="0" indent="0" algn="ctr" rtl="0">
              <a:spcBef>
                <a:spcPts val="0"/>
              </a:spcBef>
              <a:spcAft>
                <a:spcPts val="0"/>
              </a:spcAft>
              <a:defRPr sz="4400" b="0" i="0" u="none" strike="noStrike" cap="none" baseline="0">
                <a:solidFill>
                  <a:srgbClr val="C0CE29"/>
                </a:solidFill>
                <a:latin typeface="Arial"/>
                <a:ea typeface="Arial"/>
                <a:cs typeface="Arial"/>
                <a:sym typeface="Arial"/>
              </a:defRPr>
            </a:lvl9pPr>
          </a:lstStyle>
          <a:p>
            <a:endParaRPr/>
          </a:p>
        </p:txBody>
      </p:sp>
      <p:sp>
        <p:nvSpPr>
          <p:cNvPr id="29" name="Shape 29"/>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spcAft>
                <a:spcPts val="0"/>
              </a:spcAft>
              <a:buClr>
                <a:srgbClr val="888888"/>
              </a:buClr>
              <a:buFont typeface="Arial"/>
              <a:buNone/>
              <a:defRPr sz="3200" b="0" i="0" u="none" strike="noStrike" cap="none" baseline="0">
                <a:solidFill>
                  <a:srgbClr val="888888"/>
                </a:solidFill>
                <a:latin typeface="Arial"/>
                <a:ea typeface="Arial"/>
                <a:cs typeface="Arial"/>
                <a:sym typeface="Arial"/>
              </a:defRPr>
            </a:lvl1pPr>
            <a:lvl2pPr marL="456469" marR="0" indent="-11968" algn="ctr" rtl="0">
              <a:spcBef>
                <a:spcPts val="560"/>
              </a:spcBef>
              <a:spcAft>
                <a:spcPts val="0"/>
              </a:spcAft>
              <a:buClr>
                <a:srgbClr val="888888"/>
              </a:buClr>
              <a:buFont typeface="Arial"/>
              <a:buNone/>
              <a:defRPr sz="2800" b="0" i="0" u="none" strike="noStrike" cap="none" baseline="0">
                <a:solidFill>
                  <a:srgbClr val="888888"/>
                </a:solidFill>
                <a:latin typeface="Arial"/>
                <a:ea typeface="Arial"/>
                <a:cs typeface="Arial"/>
                <a:sym typeface="Arial"/>
              </a:defRPr>
            </a:lvl2pPr>
            <a:lvl3pPr marL="912935" marR="0" indent="-11234" algn="ctr" rtl="0">
              <a:spcBef>
                <a:spcPts val="480"/>
              </a:spcBef>
              <a:spcAft>
                <a:spcPts val="0"/>
              </a:spcAft>
              <a:buClr>
                <a:srgbClr val="888888"/>
              </a:buClr>
              <a:buFont typeface="Arial"/>
              <a:buNone/>
              <a:defRPr sz="2400" b="0" i="0" u="none" strike="noStrike" cap="none" baseline="0">
                <a:solidFill>
                  <a:srgbClr val="888888"/>
                </a:solidFill>
                <a:latin typeface="Arial"/>
                <a:ea typeface="Arial"/>
                <a:cs typeface="Arial"/>
                <a:sym typeface="Arial"/>
              </a:defRPr>
            </a:lvl3pPr>
            <a:lvl4pPr marL="1369404" marR="0" indent="-10504" algn="ctr" rtl="0">
              <a:spcBef>
                <a:spcPts val="400"/>
              </a:spcBef>
              <a:spcAft>
                <a:spcPts val="0"/>
              </a:spcAft>
              <a:buClr>
                <a:srgbClr val="888888"/>
              </a:buClr>
              <a:buFont typeface="Arial"/>
              <a:buNone/>
              <a:defRPr sz="2000" b="0" i="0" u="none" strike="noStrike" cap="none" baseline="0">
                <a:solidFill>
                  <a:srgbClr val="888888"/>
                </a:solidFill>
                <a:latin typeface="Arial"/>
                <a:ea typeface="Arial"/>
                <a:cs typeface="Arial"/>
                <a:sym typeface="Arial"/>
              </a:defRPr>
            </a:lvl4pPr>
            <a:lvl5pPr marL="1825873" marR="0" indent="-9773" algn="ctr" rtl="0">
              <a:spcBef>
                <a:spcPts val="400"/>
              </a:spcBef>
              <a:spcAft>
                <a:spcPts val="0"/>
              </a:spcAft>
              <a:buClr>
                <a:srgbClr val="888888"/>
              </a:buClr>
              <a:buFont typeface="Arial"/>
              <a:buNone/>
              <a:defRPr sz="2000" b="0" i="0" u="none" strike="noStrike" cap="none" baseline="0">
                <a:solidFill>
                  <a:srgbClr val="888888"/>
                </a:solidFill>
                <a:latin typeface="Arial"/>
                <a:ea typeface="Arial"/>
                <a:cs typeface="Arial"/>
                <a:sym typeface="Arial"/>
              </a:defRPr>
            </a:lvl5pPr>
            <a:lvl6pPr marL="2282342" marR="0" indent="-9042" algn="ctr" rtl="0">
              <a:spcBef>
                <a:spcPts val="400"/>
              </a:spcBef>
              <a:buClr>
                <a:srgbClr val="888888"/>
              </a:buClr>
              <a:buFont typeface="Arial"/>
              <a:buNone/>
              <a:defRPr sz="2000" b="0" i="0" u="none" strike="noStrike" cap="none" baseline="0">
                <a:solidFill>
                  <a:srgbClr val="888888"/>
                </a:solidFill>
                <a:latin typeface="Arial"/>
                <a:ea typeface="Arial"/>
                <a:cs typeface="Arial"/>
                <a:sym typeface="Arial"/>
              </a:defRPr>
            </a:lvl6pPr>
            <a:lvl7pPr marL="2738809" marR="0" indent="-8308" algn="ctr" rtl="0">
              <a:spcBef>
                <a:spcPts val="400"/>
              </a:spcBef>
              <a:buClr>
                <a:srgbClr val="888888"/>
              </a:buClr>
              <a:buFont typeface="Arial"/>
              <a:buNone/>
              <a:defRPr sz="2000" b="0" i="0" u="none" strike="noStrike" cap="none" baseline="0">
                <a:solidFill>
                  <a:srgbClr val="888888"/>
                </a:solidFill>
                <a:latin typeface="Arial"/>
                <a:ea typeface="Arial"/>
                <a:cs typeface="Arial"/>
                <a:sym typeface="Arial"/>
              </a:defRPr>
            </a:lvl7pPr>
            <a:lvl8pPr marL="3195277" marR="0" indent="-7577" algn="ctr" rtl="0">
              <a:spcBef>
                <a:spcPts val="400"/>
              </a:spcBef>
              <a:buClr>
                <a:srgbClr val="888888"/>
              </a:buClr>
              <a:buFont typeface="Arial"/>
              <a:buNone/>
              <a:defRPr sz="2000" b="0" i="0" u="none" strike="noStrike" cap="none" baseline="0">
                <a:solidFill>
                  <a:srgbClr val="888888"/>
                </a:solidFill>
                <a:latin typeface="Arial"/>
                <a:ea typeface="Arial"/>
                <a:cs typeface="Arial"/>
                <a:sym typeface="Arial"/>
              </a:defRPr>
            </a:lvl8pPr>
            <a:lvl9pPr marL="3651744" marR="0" indent="-6844" algn="ctr" rtl="0">
              <a:spcBef>
                <a:spcPts val="400"/>
              </a:spcBef>
              <a:buClr>
                <a:srgbClr val="888888"/>
              </a:buClr>
              <a:buFont typeface="Arial"/>
              <a:buNone/>
              <a:defRPr sz="2000" b="0" i="0" u="none" strike="noStrike" cap="none" baseline="0">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3013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419086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619218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782854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562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77597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23900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478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75791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04800" y="-106361"/>
            <a:ext cx="7772400" cy="868362"/>
          </a:xfrm>
          <a:prstGeom prst="rect">
            <a:avLst/>
          </a:prstGeom>
          <a:noFill/>
          <a:ln>
            <a:noFill/>
          </a:ln>
        </p:spPr>
        <p:txBody>
          <a:bodyPr lIns="91425" tIns="91425" rIns="91425" bIns="91425" anchor="ctr" anchorCtr="0"/>
          <a:lstStyle>
            <a:lvl1pPr algn="ctr" rtl="0">
              <a:spcBef>
                <a:spcPts val="0"/>
              </a:spcBef>
              <a:spcAft>
                <a:spcPts val="0"/>
              </a:spcAft>
              <a:defRPr sz="4400">
                <a:solidFill>
                  <a:srgbClr val="C0CE29"/>
                </a:solidFill>
                <a:latin typeface="Arial"/>
                <a:ea typeface="Arial"/>
                <a:cs typeface="Arial"/>
                <a:sym typeface="Arial"/>
              </a:defRPr>
            </a:lvl1pPr>
            <a:lvl2pPr algn="ctr" rtl="0">
              <a:spcBef>
                <a:spcPts val="0"/>
              </a:spcBef>
              <a:spcAft>
                <a:spcPts val="0"/>
              </a:spcAft>
              <a:defRPr sz="4400">
                <a:solidFill>
                  <a:srgbClr val="C0CE29"/>
                </a:solidFill>
                <a:latin typeface="Arial"/>
                <a:ea typeface="Arial"/>
                <a:cs typeface="Arial"/>
                <a:sym typeface="Arial"/>
              </a:defRPr>
            </a:lvl2pPr>
            <a:lvl3pPr algn="ctr" rtl="0">
              <a:spcBef>
                <a:spcPts val="0"/>
              </a:spcBef>
              <a:spcAft>
                <a:spcPts val="0"/>
              </a:spcAft>
              <a:defRPr sz="4400">
                <a:solidFill>
                  <a:srgbClr val="C0CE29"/>
                </a:solidFill>
                <a:latin typeface="Arial"/>
                <a:ea typeface="Arial"/>
                <a:cs typeface="Arial"/>
                <a:sym typeface="Arial"/>
              </a:defRPr>
            </a:lvl3pPr>
            <a:lvl4pPr algn="ctr" rtl="0">
              <a:spcBef>
                <a:spcPts val="0"/>
              </a:spcBef>
              <a:spcAft>
                <a:spcPts val="0"/>
              </a:spcAft>
              <a:defRPr sz="4400">
                <a:solidFill>
                  <a:srgbClr val="C0CE29"/>
                </a:solidFill>
                <a:latin typeface="Arial"/>
                <a:ea typeface="Arial"/>
                <a:cs typeface="Arial"/>
                <a:sym typeface="Arial"/>
              </a:defRPr>
            </a:lvl4pPr>
            <a:lvl5pPr algn="ctr" rtl="0">
              <a:spcBef>
                <a:spcPts val="0"/>
              </a:spcBef>
              <a:spcAft>
                <a:spcPts val="0"/>
              </a:spcAft>
              <a:defRPr sz="4400">
                <a:solidFill>
                  <a:srgbClr val="C0CE29"/>
                </a:solidFill>
                <a:latin typeface="Arial"/>
                <a:ea typeface="Arial"/>
                <a:cs typeface="Arial"/>
                <a:sym typeface="Arial"/>
              </a:defRPr>
            </a:lvl5pPr>
            <a:lvl6pPr marL="457200" algn="ctr" rtl="0">
              <a:spcBef>
                <a:spcPts val="0"/>
              </a:spcBef>
              <a:spcAft>
                <a:spcPts val="0"/>
              </a:spcAft>
              <a:defRPr sz="4400">
                <a:solidFill>
                  <a:srgbClr val="C0CE29"/>
                </a:solidFill>
                <a:latin typeface="Arial"/>
                <a:ea typeface="Arial"/>
                <a:cs typeface="Arial"/>
                <a:sym typeface="Arial"/>
              </a:defRPr>
            </a:lvl6pPr>
            <a:lvl7pPr marL="914400" algn="ctr" rtl="0">
              <a:spcBef>
                <a:spcPts val="0"/>
              </a:spcBef>
              <a:spcAft>
                <a:spcPts val="0"/>
              </a:spcAft>
              <a:defRPr sz="4400">
                <a:solidFill>
                  <a:srgbClr val="C0CE29"/>
                </a:solidFill>
                <a:latin typeface="Arial"/>
                <a:ea typeface="Arial"/>
                <a:cs typeface="Arial"/>
                <a:sym typeface="Arial"/>
              </a:defRPr>
            </a:lvl7pPr>
            <a:lvl8pPr marL="1371600" algn="ctr" rtl="0">
              <a:spcBef>
                <a:spcPts val="0"/>
              </a:spcBef>
              <a:spcAft>
                <a:spcPts val="0"/>
              </a:spcAft>
              <a:defRPr sz="4400">
                <a:solidFill>
                  <a:srgbClr val="C0CE29"/>
                </a:solidFill>
                <a:latin typeface="Arial"/>
                <a:ea typeface="Arial"/>
                <a:cs typeface="Arial"/>
                <a:sym typeface="Arial"/>
              </a:defRPr>
            </a:lvl8pPr>
            <a:lvl9pPr marL="1828800" algn="ctr" rtl="0">
              <a:spcBef>
                <a:spcPts val="0"/>
              </a:spcBef>
              <a:spcAft>
                <a:spcPts val="0"/>
              </a:spcAft>
              <a:defRPr sz="4400">
                <a:solidFill>
                  <a:srgbClr val="C0CE29"/>
                </a:solidFill>
                <a:latin typeface="Arial"/>
                <a:ea typeface="Arial"/>
                <a:cs typeface="Arial"/>
                <a:sym typeface="Arial"/>
              </a:defRPr>
            </a:lvl9pPr>
          </a:lstStyle>
          <a:p>
            <a:endParaRPr/>
          </a:p>
        </p:txBody>
      </p:sp>
      <p:sp>
        <p:nvSpPr>
          <p:cNvPr id="32" name="Shape 32"/>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1313" indent="-220663" algn="l" rtl="0">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1363" indent="-176212" algn="l" rtl="0">
              <a:spcBef>
                <a:spcPts val="560"/>
              </a:spcBef>
              <a:spcAft>
                <a:spcPts val="0"/>
              </a:spcAft>
              <a:buClr>
                <a:schemeClr val="dk1"/>
              </a:buClr>
              <a:buFont typeface="Arial"/>
              <a:buChar char="•"/>
              <a:defRPr sz="2800">
                <a:solidFill>
                  <a:schemeClr val="dk1"/>
                </a:solidFill>
                <a:latin typeface="Arial"/>
                <a:ea typeface="Arial"/>
                <a:cs typeface="Arial"/>
                <a:sym typeface="Arial"/>
              </a:defRPr>
            </a:lvl2pPr>
            <a:lvl3pPr marL="1139825" indent="-14605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3pPr>
            <a:lvl4pPr marL="1597025" indent="-161925"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2052638" indent="-160338"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marL="2510576" indent="-161076" algn="l" rtl="0">
              <a:spcBef>
                <a:spcPts val="400"/>
              </a:spcBef>
              <a:buClr>
                <a:schemeClr val="dk1"/>
              </a:buClr>
              <a:buFont typeface="Arial"/>
              <a:buChar char="•"/>
              <a:defRPr sz="2000">
                <a:solidFill>
                  <a:schemeClr val="dk1"/>
                </a:solidFill>
                <a:latin typeface="Arial"/>
                <a:ea typeface="Arial"/>
                <a:cs typeface="Arial"/>
                <a:sym typeface="Arial"/>
              </a:defRPr>
            </a:lvl6pPr>
            <a:lvl7pPr marL="2967041" indent="-160340" algn="l" rtl="0">
              <a:spcBef>
                <a:spcPts val="400"/>
              </a:spcBef>
              <a:buClr>
                <a:schemeClr val="dk1"/>
              </a:buClr>
              <a:buFont typeface="Arial"/>
              <a:buChar char="•"/>
              <a:defRPr sz="2000">
                <a:solidFill>
                  <a:schemeClr val="dk1"/>
                </a:solidFill>
                <a:latin typeface="Arial"/>
                <a:ea typeface="Arial"/>
                <a:cs typeface="Arial"/>
                <a:sym typeface="Arial"/>
              </a:defRPr>
            </a:lvl7pPr>
            <a:lvl8pPr marL="3423510" indent="-159610" algn="l" rtl="0">
              <a:spcBef>
                <a:spcPts val="400"/>
              </a:spcBef>
              <a:buClr>
                <a:schemeClr val="dk1"/>
              </a:buClr>
              <a:buFont typeface="Arial"/>
              <a:buChar char="•"/>
              <a:defRPr sz="2000">
                <a:solidFill>
                  <a:schemeClr val="dk1"/>
                </a:solidFill>
                <a:latin typeface="Arial"/>
                <a:ea typeface="Arial"/>
                <a:cs typeface="Arial"/>
                <a:sym typeface="Arial"/>
              </a:defRPr>
            </a:lvl8pPr>
            <a:lvl9pPr marL="3879978" indent="-158877" algn="l" rtl="0">
              <a:spcBef>
                <a:spcPts val="400"/>
              </a:spcBef>
              <a:buClr>
                <a:schemeClr val="dk1"/>
              </a:buClr>
              <a:buFont typeface="Arial"/>
              <a:buChar char="•"/>
              <a:defRPr sz="2000">
                <a:solidFill>
                  <a:schemeClr val="dk1"/>
                </a:solidFill>
                <a:latin typeface="Arial"/>
                <a:ea typeface="Arial"/>
                <a:cs typeface="Arial"/>
                <a:sym typeface="Arial"/>
              </a:defRPr>
            </a:lvl9pPr>
          </a:lstStyle>
          <a:p>
            <a:endParaRPr/>
          </a:p>
        </p:txBody>
      </p:sp>
      <p:sp>
        <p:nvSpPr>
          <p:cNvPr id="33" name="Shape 3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98989"/>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4" name="Shape 3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defRPr sz="1800" b="0" i="0" u="none" strike="noStrike" cap="none" baseline="0">
                <a:solidFill>
                  <a:schemeClr val="dk1"/>
                </a:solidFill>
                <a:latin typeface="Arial"/>
                <a:ea typeface="Arial"/>
                <a:cs typeface="Arial"/>
                <a:sym typeface="Arial"/>
              </a:defRPr>
            </a:lvl1pPr>
            <a:lvl2pPr marL="456469" marR="0" indent="-11968" algn="l" rtl="0">
              <a:defRPr sz="1800" b="0" i="0" u="none" strike="noStrike" cap="none" baseline="0">
                <a:solidFill>
                  <a:schemeClr val="dk1"/>
                </a:solidFill>
                <a:latin typeface="Arial"/>
                <a:ea typeface="Arial"/>
                <a:cs typeface="Arial"/>
                <a:sym typeface="Arial"/>
              </a:defRPr>
            </a:lvl2pPr>
            <a:lvl3pPr marL="912935" marR="0" indent="-11234" algn="l" rtl="0">
              <a:defRPr sz="1800" b="0" i="0" u="none" strike="noStrike" cap="none" baseline="0">
                <a:solidFill>
                  <a:schemeClr val="dk1"/>
                </a:solidFill>
                <a:latin typeface="Arial"/>
                <a:ea typeface="Arial"/>
                <a:cs typeface="Arial"/>
                <a:sym typeface="Arial"/>
              </a:defRPr>
            </a:lvl3pPr>
            <a:lvl4pPr marL="1369404" marR="0" indent="-10504" algn="l" rtl="0">
              <a:defRPr sz="1800" b="0" i="0" u="none" strike="noStrike" cap="none" baseline="0">
                <a:solidFill>
                  <a:schemeClr val="dk1"/>
                </a:solidFill>
                <a:latin typeface="Arial"/>
                <a:ea typeface="Arial"/>
                <a:cs typeface="Arial"/>
                <a:sym typeface="Arial"/>
              </a:defRPr>
            </a:lvl4pPr>
            <a:lvl5pPr marL="1825873" marR="0" indent="-9773" algn="l" rtl="0">
              <a:defRPr sz="1800" b="0" i="0" u="none" strike="noStrike" cap="none" baseline="0">
                <a:solidFill>
                  <a:schemeClr val="dk1"/>
                </a:solidFill>
                <a:latin typeface="Arial"/>
                <a:ea typeface="Arial"/>
                <a:cs typeface="Arial"/>
                <a:sym typeface="Arial"/>
              </a:defRPr>
            </a:lvl5pPr>
            <a:lvl6pPr marL="2282342" marR="0" indent="-9042" algn="l" rtl="0">
              <a:defRPr sz="1800" b="0" i="0" u="none" strike="noStrike" cap="none" baseline="0">
                <a:solidFill>
                  <a:schemeClr val="dk1"/>
                </a:solidFill>
                <a:latin typeface="Arial"/>
                <a:ea typeface="Arial"/>
                <a:cs typeface="Arial"/>
                <a:sym typeface="Arial"/>
              </a:defRPr>
            </a:lvl6pPr>
            <a:lvl7pPr marL="2738809" marR="0" indent="-8308" algn="l" rtl="0">
              <a:defRPr sz="1800" b="0" i="0" u="none" strike="noStrike" cap="none" baseline="0">
                <a:solidFill>
                  <a:schemeClr val="dk1"/>
                </a:solidFill>
                <a:latin typeface="Arial"/>
                <a:ea typeface="Arial"/>
                <a:cs typeface="Arial"/>
                <a:sym typeface="Arial"/>
              </a:defRPr>
            </a:lvl7pPr>
            <a:lvl8pPr marL="3195277" marR="0" indent="-7577" algn="l" rtl="0">
              <a:defRPr sz="1800" b="0" i="0" u="none" strike="noStrike" cap="none" baseline="0">
                <a:solidFill>
                  <a:schemeClr val="dk1"/>
                </a:solidFill>
                <a:latin typeface="Arial"/>
                <a:ea typeface="Arial"/>
                <a:cs typeface="Arial"/>
                <a:sym typeface="Arial"/>
              </a:defRPr>
            </a:lvl8pPr>
            <a:lvl9pPr marL="3651744" marR="0" indent="-6844" algn="l" rtl="0">
              <a:defRPr sz="1800" b="0" i="0" u="none" strike="noStrike" cap="none" baseline="0">
                <a:solidFill>
                  <a:schemeClr val="dk1"/>
                </a:solidFill>
                <a:latin typeface="Arial"/>
                <a:ea typeface="Arial"/>
                <a:cs typeface="Arial"/>
                <a:sym typeface="Arial"/>
              </a:defRPr>
            </a:lvl9pPr>
          </a:lstStyle>
          <a:p>
            <a:endParaRPr/>
          </a:p>
        </p:txBody>
      </p:sp>
      <p:sp>
        <p:nvSpPr>
          <p:cNvPr id="35" name="Shape 35"/>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98989"/>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bj" type="obj">
  <p:cSld name="obj">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304800" y="-106361"/>
            <a:ext cx="7772400" cy="868362"/>
          </a:xfrm>
          <a:prstGeom prst="rect">
            <a:avLst/>
          </a:prstGeom>
          <a:noFill/>
          <a:ln>
            <a:noFill/>
          </a:ln>
        </p:spPr>
        <p:txBody>
          <a:bodyPr lIns="91425" tIns="91425" rIns="91425" bIns="91425" anchor="t" anchorCtr="0"/>
          <a:lstStyle>
            <a:lvl1pPr algn="ctr" rtl="0">
              <a:spcBef>
                <a:spcPts val="0"/>
              </a:spcBef>
              <a:spcAft>
                <a:spcPts val="0"/>
              </a:spcAft>
              <a:defRPr sz="4400">
                <a:solidFill>
                  <a:srgbClr val="C0CE29"/>
                </a:solidFill>
                <a:latin typeface="Arial"/>
                <a:ea typeface="Arial"/>
                <a:cs typeface="Arial"/>
                <a:sym typeface="Arial"/>
              </a:defRPr>
            </a:lvl1pPr>
            <a:lvl2pPr algn="ctr" rtl="0">
              <a:spcBef>
                <a:spcPts val="0"/>
              </a:spcBef>
              <a:spcAft>
                <a:spcPts val="0"/>
              </a:spcAft>
              <a:defRPr sz="4400">
                <a:solidFill>
                  <a:srgbClr val="C0CE29"/>
                </a:solidFill>
                <a:latin typeface="Arial"/>
                <a:ea typeface="Arial"/>
                <a:cs typeface="Arial"/>
                <a:sym typeface="Arial"/>
              </a:defRPr>
            </a:lvl2pPr>
            <a:lvl3pPr algn="ctr" rtl="0">
              <a:spcBef>
                <a:spcPts val="0"/>
              </a:spcBef>
              <a:spcAft>
                <a:spcPts val="0"/>
              </a:spcAft>
              <a:defRPr sz="4400">
                <a:solidFill>
                  <a:srgbClr val="C0CE29"/>
                </a:solidFill>
                <a:latin typeface="Arial"/>
                <a:ea typeface="Arial"/>
                <a:cs typeface="Arial"/>
                <a:sym typeface="Arial"/>
              </a:defRPr>
            </a:lvl3pPr>
            <a:lvl4pPr algn="ctr" rtl="0">
              <a:spcBef>
                <a:spcPts val="0"/>
              </a:spcBef>
              <a:spcAft>
                <a:spcPts val="0"/>
              </a:spcAft>
              <a:defRPr sz="4400">
                <a:solidFill>
                  <a:srgbClr val="C0CE29"/>
                </a:solidFill>
                <a:latin typeface="Arial"/>
                <a:ea typeface="Arial"/>
                <a:cs typeface="Arial"/>
                <a:sym typeface="Arial"/>
              </a:defRPr>
            </a:lvl4pPr>
            <a:lvl5pPr algn="ctr" rtl="0">
              <a:spcBef>
                <a:spcPts val="0"/>
              </a:spcBef>
              <a:spcAft>
                <a:spcPts val="0"/>
              </a:spcAft>
              <a:defRPr sz="4400">
                <a:solidFill>
                  <a:srgbClr val="C0CE29"/>
                </a:solidFill>
                <a:latin typeface="Arial"/>
                <a:ea typeface="Arial"/>
                <a:cs typeface="Arial"/>
                <a:sym typeface="Arial"/>
              </a:defRPr>
            </a:lvl5pPr>
            <a:lvl6pPr marL="457200" algn="ctr" rtl="0">
              <a:spcBef>
                <a:spcPts val="0"/>
              </a:spcBef>
              <a:spcAft>
                <a:spcPts val="0"/>
              </a:spcAft>
              <a:defRPr sz="4400">
                <a:solidFill>
                  <a:srgbClr val="C0CE29"/>
                </a:solidFill>
                <a:latin typeface="Arial"/>
                <a:ea typeface="Arial"/>
                <a:cs typeface="Arial"/>
                <a:sym typeface="Arial"/>
              </a:defRPr>
            </a:lvl6pPr>
            <a:lvl7pPr marL="914400" algn="ctr" rtl="0">
              <a:spcBef>
                <a:spcPts val="0"/>
              </a:spcBef>
              <a:spcAft>
                <a:spcPts val="0"/>
              </a:spcAft>
              <a:defRPr sz="4400">
                <a:solidFill>
                  <a:srgbClr val="C0CE29"/>
                </a:solidFill>
                <a:latin typeface="Arial"/>
                <a:ea typeface="Arial"/>
                <a:cs typeface="Arial"/>
                <a:sym typeface="Arial"/>
              </a:defRPr>
            </a:lvl7pPr>
            <a:lvl8pPr marL="1371600" algn="ctr" rtl="0">
              <a:spcBef>
                <a:spcPts val="0"/>
              </a:spcBef>
              <a:spcAft>
                <a:spcPts val="0"/>
              </a:spcAft>
              <a:defRPr sz="4400">
                <a:solidFill>
                  <a:srgbClr val="C0CE29"/>
                </a:solidFill>
                <a:latin typeface="Arial"/>
                <a:ea typeface="Arial"/>
                <a:cs typeface="Arial"/>
                <a:sym typeface="Arial"/>
              </a:defRPr>
            </a:lvl8pPr>
            <a:lvl9pPr marL="1828800" algn="ctr" rtl="0">
              <a:spcBef>
                <a:spcPts val="0"/>
              </a:spcBef>
              <a:spcAft>
                <a:spcPts val="0"/>
              </a:spcAft>
              <a:defRPr sz="4400">
                <a:solidFill>
                  <a:srgbClr val="C0CE29"/>
                </a:solidFill>
                <a:latin typeface="Arial"/>
                <a:ea typeface="Arial"/>
                <a:cs typeface="Arial"/>
                <a:sym typeface="Arial"/>
              </a:defRPr>
            </a:lvl9pPr>
          </a:lstStyle>
          <a:p>
            <a:endParaRPr/>
          </a:p>
        </p:txBody>
      </p:sp>
      <p:sp>
        <p:nvSpPr>
          <p:cNvPr id="47" name="Shape 47"/>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a:defRPr/>
            </a:lvl6pPr>
            <a:lvl7pPr>
              <a:defRPr/>
            </a:lvl7pPr>
            <a:lvl8pPr>
              <a:defRPr/>
            </a:lvl8pPr>
            <a:lvl9pP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04800" y="274637"/>
            <a:ext cx="7239000" cy="563562"/>
          </a:xfrm>
          <a:prstGeom prst="rect">
            <a:avLst/>
          </a:prstGeom>
          <a:noFill/>
          <a:ln>
            <a:noFill/>
          </a:ln>
        </p:spPr>
        <p:txBody>
          <a:bodyPr lIns="91425" tIns="91425" rIns="91425" bIns="91425" anchor="t" anchorCtr="0"/>
          <a:lstStyle>
            <a:lvl1pPr algn="ctr" rtl="0">
              <a:spcBef>
                <a:spcPts val="0"/>
              </a:spcBef>
              <a:spcAft>
                <a:spcPts val="0"/>
              </a:spcAft>
              <a:defRPr sz="4400">
                <a:solidFill>
                  <a:srgbClr val="C0CE29"/>
                </a:solidFill>
                <a:latin typeface="Arial"/>
                <a:ea typeface="Arial"/>
                <a:cs typeface="Arial"/>
                <a:sym typeface="Arial"/>
              </a:defRPr>
            </a:lvl1pPr>
            <a:lvl2pPr algn="ctr" rtl="0">
              <a:spcBef>
                <a:spcPts val="0"/>
              </a:spcBef>
              <a:spcAft>
                <a:spcPts val="0"/>
              </a:spcAft>
              <a:defRPr sz="4400">
                <a:solidFill>
                  <a:srgbClr val="C0CE29"/>
                </a:solidFill>
                <a:latin typeface="Arial"/>
                <a:ea typeface="Arial"/>
                <a:cs typeface="Arial"/>
                <a:sym typeface="Arial"/>
              </a:defRPr>
            </a:lvl2pPr>
            <a:lvl3pPr algn="ctr" rtl="0">
              <a:spcBef>
                <a:spcPts val="0"/>
              </a:spcBef>
              <a:spcAft>
                <a:spcPts val="0"/>
              </a:spcAft>
              <a:defRPr sz="4400">
                <a:solidFill>
                  <a:srgbClr val="C0CE29"/>
                </a:solidFill>
                <a:latin typeface="Arial"/>
                <a:ea typeface="Arial"/>
                <a:cs typeface="Arial"/>
                <a:sym typeface="Arial"/>
              </a:defRPr>
            </a:lvl3pPr>
            <a:lvl4pPr algn="ctr" rtl="0">
              <a:spcBef>
                <a:spcPts val="0"/>
              </a:spcBef>
              <a:spcAft>
                <a:spcPts val="0"/>
              </a:spcAft>
              <a:defRPr sz="4400">
                <a:solidFill>
                  <a:srgbClr val="C0CE29"/>
                </a:solidFill>
                <a:latin typeface="Arial"/>
                <a:ea typeface="Arial"/>
                <a:cs typeface="Arial"/>
                <a:sym typeface="Arial"/>
              </a:defRPr>
            </a:lvl4pPr>
            <a:lvl5pPr algn="ctr" rtl="0">
              <a:spcBef>
                <a:spcPts val="0"/>
              </a:spcBef>
              <a:spcAft>
                <a:spcPts val="0"/>
              </a:spcAft>
              <a:defRPr sz="4400">
                <a:solidFill>
                  <a:srgbClr val="C0CE29"/>
                </a:solidFill>
                <a:latin typeface="Arial"/>
                <a:ea typeface="Arial"/>
                <a:cs typeface="Arial"/>
                <a:sym typeface="Arial"/>
              </a:defRPr>
            </a:lvl5pPr>
            <a:lvl6pPr marL="457200" algn="ctr" rtl="0">
              <a:spcBef>
                <a:spcPts val="0"/>
              </a:spcBef>
              <a:spcAft>
                <a:spcPts val="0"/>
              </a:spcAft>
              <a:defRPr sz="4400">
                <a:solidFill>
                  <a:srgbClr val="C0CE29"/>
                </a:solidFill>
                <a:latin typeface="Arial"/>
                <a:ea typeface="Arial"/>
                <a:cs typeface="Arial"/>
                <a:sym typeface="Arial"/>
              </a:defRPr>
            </a:lvl6pPr>
            <a:lvl7pPr marL="914400" algn="ctr" rtl="0">
              <a:spcBef>
                <a:spcPts val="0"/>
              </a:spcBef>
              <a:spcAft>
                <a:spcPts val="0"/>
              </a:spcAft>
              <a:defRPr sz="4400">
                <a:solidFill>
                  <a:srgbClr val="C0CE29"/>
                </a:solidFill>
                <a:latin typeface="Arial"/>
                <a:ea typeface="Arial"/>
                <a:cs typeface="Arial"/>
                <a:sym typeface="Arial"/>
              </a:defRPr>
            </a:lvl7pPr>
            <a:lvl8pPr marL="1371600" algn="ctr" rtl="0">
              <a:spcBef>
                <a:spcPts val="0"/>
              </a:spcBef>
              <a:spcAft>
                <a:spcPts val="0"/>
              </a:spcAft>
              <a:defRPr sz="4400">
                <a:solidFill>
                  <a:srgbClr val="C0CE29"/>
                </a:solidFill>
                <a:latin typeface="Arial"/>
                <a:ea typeface="Arial"/>
                <a:cs typeface="Arial"/>
                <a:sym typeface="Arial"/>
              </a:defRPr>
            </a:lvl8pPr>
            <a:lvl9pPr marL="1828800" algn="ctr" rtl="0">
              <a:spcBef>
                <a:spcPts val="0"/>
              </a:spcBef>
              <a:spcAft>
                <a:spcPts val="0"/>
              </a:spcAft>
              <a:defRPr sz="4400">
                <a:solidFill>
                  <a:srgbClr val="C0CE29"/>
                </a:solidFill>
                <a:latin typeface="Arial"/>
                <a:ea typeface="Arial"/>
                <a:cs typeface="Arial"/>
                <a:sym typeface="Arial"/>
              </a:defRPr>
            </a:lvl9pPr>
          </a:lstStyle>
          <a:p>
            <a:endParaRPr/>
          </a:p>
        </p:txBody>
      </p:sp>
      <p:sp>
        <p:nvSpPr>
          <p:cNvPr id="50" name="Shape 50"/>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1313" indent="-220663" algn="l" rtl="0">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1363" indent="-176212" algn="l" rtl="0">
              <a:spcBef>
                <a:spcPts val="560"/>
              </a:spcBef>
              <a:spcAft>
                <a:spcPts val="0"/>
              </a:spcAft>
              <a:buClr>
                <a:schemeClr val="dk1"/>
              </a:buClr>
              <a:buFont typeface="Arial"/>
              <a:buChar char="•"/>
              <a:defRPr sz="2800">
                <a:solidFill>
                  <a:schemeClr val="dk1"/>
                </a:solidFill>
                <a:latin typeface="Arial"/>
                <a:ea typeface="Arial"/>
                <a:cs typeface="Arial"/>
                <a:sym typeface="Arial"/>
              </a:defRPr>
            </a:lvl2pPr>
            <a:lvl3pPr marL="1139825" indent="-14605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3pPr>
            <a:lvl4pPr marL="1597025" indent="-161925"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2052638" indent="-160338"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marL="2510576" indent="-161076" algn="l" rtl="0">
              <a:spcBef>
                <a:spcPts val="400"/>
              </a:spcBef>
              <a:buClr>
                <a:schemeClr val="dk1"/>
              </a:buClr>
              <a:buFont typeface="Arial"/>
              <a:buChar char="•"/>
              <a:defRPr sz="2000">
                <a:solidFill>
                  <a:schemeClr val="dk1"/>
                </a:solidFill>
                <a:latin typeface="Arial"/>
                <a:ea typeface="Arial"/>
                <a:cs typeface="Arial"/>
                <a:sym typeface="Arial"/>
              </a:defRPr>
            </a:lvl6pPr>
            <a:lvl7pPr marL="2967041" indent="-160340" algn="l" rtl="0">
              <a:spcBef>
                <a:spcPts val="400"/>
              </a:spcBef>
              <a:buClr>
                <a:schemeClr val="dk1"/>
              </a:buClr>
              <a:buFont typeface="Arial"/>
              <a:buChar char="•"/>
              <a:defRPr sz="2000">
                <a:solidFill>
                  <a:schemeClr val="dk1"/>
                </a:solidFill>
                <a:latin typeface="Arial"/>
                <a:ea typeface="Arial"/>
                <a:cs typeface="Arial"/>
                <a:sym typeface="Arial"/>
              </a:defRPr>
            </a:lvl7pPr>
            <a:lvl8pPr marL="3423510" indent="-159610" algn="l" rtl="0">
              <a:spcBef>
                <a:spcPts val="400"/>
              </a:spcBef>
              <a:buClr>
                <a:schemeClr val="dk1"/>
              </a:buClr>
              <a:buFont typeface="Arial"/>
              <a:buChar char="•"/>
              <a:defRPr sz="2000">
                <a:solidFill>
                  <a:schemeClr val="dk1"/>
                </a:solidFill>
                <a:latin typeface="Arial"/>
                <a:ea typeface="Arial"/>
                <a:cs typeface="Arial"/>
                <a:sym typeface="Arial"/>
              </a:defRPr>
            </a:lvl8pPr>
            <a:lvl9pPr marL="3879978" indent="-158877" algn="l" rtl="0">
              <a:spcBef>
                <a:spcPts val="400"/>
              </a:spcBef>
              <a:buClr>
                <a:schemeClr val="dk1"/>
              </a:buClr>
              <a:buFont typeface="Arial"/>
              <a:buChar char="•"/>
              <a:defRPr sz="2000">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98989"/>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defRPr sz="1800" b="0" i="0" u="none" strike="noStrike" cap="none" baseline="0">
                <a:solidFill>
                  <a:schemeClr val="dk1"/>
                </a:solidFill>
                <a:latin typeface="Arial"/>
                <a:ea typeface="Arial"/>
                <a:cs typeface="Arial"/>
                <a:sym typeface="Arial"/>
              </a:defRPr>
            </a:lvl1pPr>
            <a:lvl2pPr marL="456469" marR="0" indent="-11968" algn="l" rtl="0">
              <a:defRPr sz="1800" b="0" i="0" u="none" strike="noStrike" cap="none" baseline="0">
                <a:solidFill>
                  <a:schemeClr val="dk1"/>
                </a:solidFill>
                <a:latin typeface="Arial"/>
                <a:ea typeface="Arial"/>
                <a:cs typeface="Arial"/>
                <a:sym typeface="Arial"/>
              </a:defRPr>
            </a:lvl2pPr>
            <a:lvl3pPr marL="912935" marR="0" indent="-11234" algn="l" rtl="0">
              <a:defRPr sz="1800" b="0" i="0" u="none" strike="noStrike" cap="none" baseline="0">
                <a:solidFill>
                  <a:schemeClr val="dk1"/>
                </a:solidFill>
                <a:latin typeface="Arial"/>
                <a:ea typeface="Arial"/>
                <a:cs typeface="Arial"/>
                <a:sym typeface="Arial"/>
              </a:defRPr>
            </a:lvl3pPr>
            <a:lvl4pPr marL="1369404" marR="0" indent="-10504" algn="l" rtl="0">
              <a:defRPr sz="1800" b="0" i="0" u="none" strike="noStrike" cap="none" baseline="0">
                <a:solidFill>
                  <a:schemeClr val="dk1"/>
                </a:solidFill>
                <a:latin typeface="Arial"/>
                <a:ea typeface="Arial"/>
                <a:cs typeface="Arial"/>
                <a:sym typeface="Arial"/>
              </a:defRPr>
            </a:lvl4pPr>
            <a:lvl5pPr marL="1825873" marR="0" indent="-9773" algn="l" rtl="0">
              <a:defRPr sz="1800" b="0" i="0" u="none" strike="noStrike" cap="none" baseline="0">
                <a:solidFill>
                  <a:schemeClr val="dk1"/>
                </a:solidFill>
                <a:latin typeface="Arial"/>
                <a:ea typeface="Arial"/>
                <a:cs typeface="Arial"/>
                <a:sym typeface="Arial"/>
              </a:defRPr>
            </a:lvl5pPr>
            <a:lvl6pPr marL="2282342" marR="0" indent="-9042" algn="l" rtl="0">
              <a:defRPr sz="1800" b="0" i="0" u="none" strike="noStrike" cap="none" baseline="0">
                <a:solidFill>
                  <a:schemeClr val="dk1"/>
                </a:solidFill>
                <a:latin typeface="Arial"/>
                <a:ea typeface="Arial"/>
                <a:cs typeface="Arial"/>
                <a:sym typeface="Arial"/>
              </a:defRPr>
            </a:lvl6pPr>
            <a:lvl7pPr marL="2738809" marR="0" indent="-8308" algn="l" rtl="0">
              <a:defRPr sz="1800" b="0" i="0" u="none" strike="noStrike" cap="none" baseline="0">
                <a:solidFill>
                  <a:schemeClr val="dk1"/>
                </a:solidFill>
                <a:latin typeface="Arial"/>
                <a:ea typeface="Arial"/>
                <a:cs typeface="Arial"/>
                <a:sym typeface="Arial"/>
              </a:defRPr>
            </a:lvl7pPr>
            <a:lvl8pPr marL="3195277" marR="0" indent="-7577" algn="l" rtl="0">
              <a:defRPr sz="1800" b="0" i="0" u="none" strike="noStrike" cap="none" baseline="0">
                <a:solidFill>
                  <a:schemeClr val="dk1"/>
                </a:solidFill>
                <a:latin typeface="Arial"/>
                <a:ea typeface="Arial"/>
                <a:cs typeface="Arial"/>
                <a:sym typeface="Arial"/>
              </a:defRPr>
            </a:lvl8pPr>
            <a:lvl9pPr marL="3651744" marR="0" indent="-6844" algn="l" rtl="0">
              <a:defRPr sz="1800" b="0" i="0" u="none" strike="noStrike" cap="none" baseline="0">
                <a:solidFill>
                  <a:schemeClr val="dk1"/>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98989"/>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304800" y="-106358"/>
            <a:ext cx="7772400" cy="868362"/>
          </a:xfrm>
          <a:prstGeom prst="rect">
            <a:avLst/>
          </a:prstGeom>
          <a:noFill/>
          <a:ln>
            <a:noFill/>
          </a:ln>
        </p:spPr>
        <p:txBody>
          <a:bodyPr lIns="91425" tIns="91425" rIns="91425" bIns="91425" anchor="t" anchorCtr="0"/>
          <a:lstStyle>
            <a:lvl1pPr algn="ctr" rtl="0">
              <a:spcBef>
                <a:spcPts val="0"/>
              </a:spcBef>
              <a:spcAft>
                <a:spcPts val="0"/>
              </a:spcAft>
              <a:defRPr sz="4400">
                <a:solidFill>
                  <a:srgbClr val="C0CE29"/>
                </a:solidFill>
                <a:latin typeface="Arial"/>
                <a:ea typeface="Arial"/>
                <a:cs typeface="Arial"/>
                <a:sym typeface="Arial"/>
              </a:defRPr>
            </a:lvl1pPr>
            <a:lvl2pPr algn="ctr" rtl="0">
              <a:spcBef>
                <a:spcPts val="0"/>
              </a:spcBef>
              <a:spcAft>
                <a:spcPts val="0"/>
              </a:spcAft>
              <a:defRPr sz="4400">
                <a:solidFill>
                  <a:srgbClr val="C0CE29"/>
                </a:solidFill>
                <a:latin typeface="Arial"/>
                <a:ea typeface="Arial"/>
                <a:cs typeface="Arial"/>
                <a:sym typeface="Arial"/>
              </a:defRPr>
            </a:lvl2pPr>
            <a:lvl3pPr algn="ctr" rtl="0">
              <a:spcBef>
                <a:spcPts val="0"/>
              </a:spcBef>
              <a:spcAft>
                <a:spcPts val="0"/>
              </a:spcAft>
              <a:defRPr sz="4400">
                <a:solidFill>
                  <a:srgbClr val="C0CE29"/>
                </a:solidFill>
                <a:latin typeface="Arial"/>
                <a:ea typeface="Arial"/>
                <a:cs typeface="Arial"/>
                <a:sym typeface="Arial"/>
              </a:defRPr>
            </a:lvl3pPr>
            <a:lvl4pPr algn="ctr" rtl="0">
              <a:spcBef>
                <a:spcPts val="0"/>
              </a:spcBef>
              <a:spcAft>
                <a:spcPts val="0"/>
              </a:spcAft>
              <a:defRPr sz="4400">
                <a:solidFill>
                  <a:srgbClr val="C0CE29"/>
                </a:solidFill>
                <a:latin typeface="Arial"/>
                <a:ea typeface="Arial"/>
                <a:cs typeface="Arial"/>
                <a:sym typeface="Arial"/>
              </a:defRPr>
            </a:lvl4pPr>
            <a:lvl5pPr algn="ctr" rtl="0">
              <a:spcBef>
                <a:spcPts val="0"/>
              </a:spcBef>
              <a:spcAft>
                <a:spcPts val="0"/>
              </a:spcAft>
              <a:defRPr sz="4400">
                <a:solidFill>
                  <a:srgbClr val="C0CE29"/>
                </a:solidFill>
                <a:latin typeface="Arial"/>
                <a:ea typeface="Arial"/>
                <a:cs typeface="Arial"/>
                <a:sym typeface="Arial"/>
              </a:defRPr>
            </a:lvl5pPr>
            <a:lvl6pPr marL="457200" algn="ctr" rtl="0">
              <a:spcBef>
                <a:spcPts val="0"/>
              </a:spcBef>
              <a:spcAft>
                <a:spcPts val="0"/>
              </a:spcAft>
              <a:defRPr sz="4400">
                <a:solidFill>
                  <a:srgbClr val="C0CE29"/>
                </a:solidFill>
                <a:latin typeface="Arial"/>
                <a:ea typeface="Arial"/>
                <a:cs typeface="Arial"/>
                <a:sym typeface="Arial"/>
              </a:defRPr>
            </a:lvl6pPr>
            <a:lvl7pPr marL="914400" algn="ctr" rtl="0">
              <a:spcBef>
                <a:spcPts val="0"/>
              </a:spcBef>
              <a:spcAft>
                <a:spcPts val="0"/>
              </a:spcAft>
              <a:defRPr sz="4400">
                <a:solidFill>
                  <a:srgbClr val="C0CE29"/>
                </a:solidFill>
                <a:latin typeface="Arial"/>
                <a:ea typeface="Arial"/>
                <a:cs typeface="Arial"/>
                <a:sym typeface="Arial"/>
              </a:defRPr>
            </a:lvl7pPr>
            <a:lvl8pPr marL="1371600" algn="ctr" rtl="0">
              <a:spcBef>
                <a:spcPts val="0"/>
              </a:spcBef>
              <a:spcAft>
                <a:spcPts val="0"/>
              </a:spcAft>
              <a:defRPr sz="4400">
                <a:solidFill>
                  <a:srgbClr val="C0CE29"/>
                </a:solidFill>
                <a:latin typeface="Arial"/>
                <a:ea typeface="Arial"/>
                <a:cs typeface="Arial"/>
                <a:sym typeface="Arial"/>
              </a:defRPr>
            </a:lvl8pPr>
            <a:lvl9pPr marL="1828800" algn="ctr" rtl="0">
              <a:spcBef>
                <a:spcPts val="0"/>
              </a:spcBef>
              <a:spcAft>
                <a:spcPts val="0"/>
              </a:spcAft>
              <a:defRPr sz="4400">
                <a:solidFill>
                  <a:srgbClr val="C0CE29"/>
                </a:solidFill>
                <a:latin typeface="Arial"/>
                <a:ea typeface="Arial"/>
                <a:cs typeface="Arial"/>
                <a:sym typeface="Arial"/>
              </a:defRPr>
            </a:lvl9pPr>
          </a:lstStyle>
          <a:p>
            <a:endParaRPr/>
          </a:p>
        </p:txBody>
      </p:sp>
      <p:sp>
        <p:nvSpPr>
          <p:cNvPr id="65" name="Shape 65"/>
          <p:cNvSpPr txBox="1">
            <a:spLocks noGrp="1"/>
          </p:cNvSpPr>
          <p:nvPr>
            <p:ph type="body" idx="1"/>
          </p:nvPr>
        </p:nvSpPr>
        <p:spPr>
          <a:xfrm>
            <a:off x="457200" y="1600200"/>
            <a:ext cx="8229600" cy="4525959"/>
          </a:xfrm>
          <a:prstGeom prst="rect">
            <a:avLst/>
          </a:prstGeom>
          <a:noFill/>
          <a:ln>
            <a:noFill/>
          </a:ln>
        </p:spPr>
        <p:txBody>
          <a:bodyPr lIns="91425" tIns="91425" rIns="91425" bIns="91425" anchor="t" anchorCtr="0"/>
          <a:lstStyle>
            <a:lvl1pPr marL="341313" indent="122236" algn="l" rtl="0">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1363" indent="128587" algn="l" rtl="0">
              <a:spcBef>
                <a:spcPts val="560"/>
              </a:spcBef>
              <a:spcAft>
                <a:spcPts val="0"/>
              </a:spcAft>
              <a:buClr>
                <a:schemeClr val="dk1"/>
              </a:buClr>
              <a:buFont typeface="Arial"/>
              <a:buChar char="•"/>
              <a:defRPr sz="2800">
                <a:solidFill>
                  <a:schemeClr val="dk1"/>
                </a:solidFill>
                <a:latin typeface="Arial"/>
                <a:ea typeface="Arial"/>
                <a:cs typeface="Arial"/>
                <a:sym typeface="Arial"/>
              </a:defRPr>
            </a:lvl2pPr>
            <a:lvl3pPr marL="1139825" indent="12065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3pPr>
            <a:lvl4pPr marL="1597025" indent="66675"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2052638" indent="68261"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marL="2510576" indent="67523" algn="l" rtl="0">
              <a:spcBef>
                <a:spcPts val="400"/>
              </a:spcBef>
              <a:buClr>
                <a:schemeClr val="dk1"/>
              </a:buClr>
              <a:buFont typeface="Arial"/>
              <a:buChar char="•"/>
              <a:defRPr sz="2000">
                <a:solidFill>
                  <a:schemeClr val="dk1"/>
                </a:solidFill>
                <a:latin typeface="Arial"/>
                <a:ea typeface="Arial"/>
                <a:cs typeface="Arial"/>
                <a:sym typeface="Arial"/>
              </a:defRPr>
            </a:lvl6pPr>
            <a:lvl7pPr marL="2967041" indent="68259" algn="l" rtl="0">
              <a:spcBef>
                <a:spcPts val="400"/>
              </a:spcBef>
              <a:buClr>
                <a:schemeClr val="dk1"/>
              </a:buClr>
              <a:buFont typeface="Arial"/>
              <a:buChar char="•"/>
              <a:defRPr sz="2000">
                <a:solidFill>
                  <a:schemeClr val="dk1"/>
                </a:solidFill>
                <a:latin typeface="Arial"/>
                <a:ea typeface="Arial"/>
                <a:cs typeface="Arial"/>
                <a:sym typeface="Arial"/>
              </a:defRPr>
            </a:lvl7pPr>
            <a:lvl8pPr marL="3423510" indent="68989" algn="l" rtl="0">
              <a:spcBef>
                <a:spcPts val="400"/>
              </a:spcBef>
              <a:buClr>
                <a:schemeClr val="dk1"/>
              </a:buClr>
              <a:buFont typeface="Arial"/>
              <a:buChar char="•"/>
              <a:defRPr sz="2000">
                <a:solidFill>
                  <a:schemeClr val="dk1"/>
                </a:solidFill>
                <a:latin typeface="Arial"/>
                <a:ea typeface="Arial"/>
                <a:cs typeface="Arial"/>
                <a:sym typeface="Arial"/>
              </a:defRPr>
            </a:lvl8pPr>
            <a:lvl9pPr marL="3879978" indent="69722" algn="l" rtl="0">
              <a:spcBef>
                <a:spcPts val="400"/>
              </a:spcBef>
              <a:buClr>
                <a:schemeClr val="dk1"/>
              </a:buClr>
              <a:buFont typeface="Arial"/>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7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79" name="Shape 79"/>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indent="-22225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80" name="Shape 8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98989"/>
                </a:solidFill>
                <a:latin typeface="Calibri"/>
                <a:ea typeface="Calibri"/>
                <a:cs typeface="Calibri"/>
                <a:sym typeface="Calibri"/>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1" name="Shape 8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defRPr sz="1800" b="0" i="0" u="none" strike="noStrike" cap="none" baseline="0">
                <a:solidFill>
                  <a:schemeClr val="dk1"/>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2" name="Shape 82"/>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98989"/>
                </a:solidFill>
                <a:latin typeface="Calibri"/>
                <a:ea typeface="Calibri"/>
                <a:cs typeface="Calibri"/>
                <a:sym typeface="Calibri"/>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04800" y="-106358"/>
            <a:ext cx="7772400" cy="868362"/>
          </a:xfrm>
          <a:prstGeom prst="rect">
            <a:avLst/>
          </a:prstGeom>
          <a:noFill/>
          <a:ln>
            <a:noFill/>
          </a:ln>
        </p:spPr>
        <p:txBody>
          <a:bodyPr lIns="91425" tIns="91425" rIns="91425" bIns="91425" anchor="t" anchorCtr="0"/>
          <a:lstStyle>
            <a:lvl1pPr algn="ctr" rtl="0">
              <a:spcBef>
                <a:spcPts val="0"/>
              </a:spcBef>
              <a:spcAft>
                <a:spcPts val="0"/>
              </a:spcAft>
              <a:defRPr sz="4400">
                <a:solidFill>
                  <a:srgbClr val="C0CE29"/>
                </a:solidFill>
                <a:latin typeface="Arial"/>
                <a:ea typeface="Arial"/>
                <a:cs typeface="Arial"/>
                <a:sym typeface="Arial"/>
              </a:defRPr>
            </a:lvl1pPr>
            <a:lvl2pPr algn="ctr" rtl="0">
              <a:spcBef>
                <a:spcPts val="0"/>
              </a:spcBef>
              <a:spcAft>
                <a:spcPts val="0"/>
              </a:spcAft>
              <a:defRPr sz="4400">
                <a:solidFill>
                  <a:srgbClr val="C0CE29"/>
                </a:solidFill>
                <a:latin typeface="Arial"/>
                <a:ea typeface="Arial"/>
                <a:cs typeface="Arial"/>
                <a:sym typeface="Arial"/>
              </a:defRPr>
            </a:lvl2pPr>
            <a:lvl3pPr algn="ctr" rtl="0">
              <a:spcBef>
                <a:spcPts val="0"/>
              </a:spcBef>
              <a:spcAft>
                <a:spcPts val="0"/>
              </a:spcAft>
              <a:defRPr sz="4400">
                <a:solidFill>
                  <a:srgbClr val="C0CE29"/>
                </a:solidFill>
                <a:latin typeface="Arial"/>
                <a:ea typeface="Arial"/>
                <a:cs typeface="Arial"/>
                <a:sym typeface="Arial"/>
              </a:defRPr>
            </a:lvl3pPr>
            <a:lvl4pPr algn="ctr" rtl="0">
              <a:spcBef>
                <a:spcPts val="0"/>
              </a:spcBef>
              <a:spcAft>
                <a:spcPts val="0"/>
              </a:spcAft>
              <a:defRPr sz="4400">
                <a:solidFill>
                  <a:srgbClr val="C0CE29"/>
                </a:solidFill>
                <a:latin typeface="Arial"/>
                <a:ea typeface="Arial"/>
                <a:cs typeface="Arial"/>
                <a:sym typeface="Arial"/>
              </a:defRPr>
            </a:lvl4pPr>
            <a:lvl5pPr algn="ctr" rtl="0">
              <a:spcBef>
                <a:spcPts val="0"/>
              </a:spcBef>
              <a:spcAft>
                <a:spcPts val="0"/>
              </a:spcAft>
              <a:defRPr sz="4400">
                <a:solidFill>
                  <a:srgbClr val="C0CE29"/>
                </a:solidFill>
                <a:latin typeface="Arial"/>
                <a:ea typeface="Arial"/>
                <a:cs typeface="Arial"/>
                <a:sym typeface="Arial"/>
              </a:defRPr>
            </a:lvl5pPr>
            <a:lvl6pPr marL="457200" algn="ctr" rtl="0">
              <a:spcBef>
                <a:spcPts val="0"/>
              </a:spcBef>
              <a:spcAft>
                <a:spcPts val="0"/>
              </a:spcAft>
              <a:defRPr sz="4400">
                <a:solidFill>
                  <a:srgbClr val="C0CE29"/>
                </a:solidFill>
                <a:latin typeface="Arial"/>
                <a:ea typeface="Arial"/>
                <a:cs typeface="Arial"/>
                <a:sym typeface="Arial"/>
              </a:defRPr>
            </a:lvl6pPr>
            <a:lvl7pPr marL="914400" algn="ctr" rtl="0">
              <a:spcBef>
                <a:spcPts val="0"/>
              </a:spcBef>
              <a:spcAft>
                <a:spcPts val="0"/>
              </a:spcAft>
              <a:defRPr sz="4400">
                <a:solidFill>
                  <a:srgbClr val="C0CE29"/>
                </a:solidFill>
                <a:latin typeface="Arial"/>
                <a:ea typeface="Arial"/>
                <a:cs typeface="Arial"/>
                <a:sym typeface="Arial"/>
              </a:defRPr>
            </a:lvl7pPr>
            <a:lvl8pPr marL="1371600" algn="ctr" rtl="0">
              <a:spcBef>
                <a:spcPts val="0"/>
              </a:spcBef>
              <a:spcAft>
                <a:spcPts val="0"/>
              </a:spcAft>
              <a:defRPr sz="4400">
                <a:solidFill>
                  <a:srgbClr val="C0CE29"/>
                </a:solidFill>
                <a:latin typeface="Arial"/>
                <a:ea typeface="Arial"/>
                <a:cs typeface="Arial"/>
                <a:sym typeface="Arial"/>
              </a:defRPr>
            </a:lvl8pPr>
            <a:lvl9pPr marL="1828800" algn="ctr" rtl="0">
              <a:spcBef>
                <a:spcPts val="0"/>
              </a:spcBef>
              <a:spcAft>
                <a:spcPts val="0"/>
              </a:spcAft>
              <a:defRPr sz="4400">
                <a:solidFill>
                  <a:srgbClr val="C0CE29"/>
                </a:solidFill>
                <a:latin typeface="Arial"/>
                <a:ea typeface="Arial"/>
                <a:cs typeface="Arial"/>
                <a:sym typeface="Arial"/>
              </a:defRPr>
            </a:lvl9pPr>
          </a:lstStyle>
          <a:p>
            <a:endParaRPr/>
          </a:p>
        </p:txBody>
      </p:sp>
      <p:sp>
        <p:nvSpPr>
          <p:cNvPr id="96" name="Shape 96"/>
          <p:cNvSpPr txBox="1">
            <a:spLocks noGrp="1"/>
          </p:cNvSpPr>
          <p:nvPr>
            <p:ph type="body" idx="1"/>
          </p:nvPr>
        </p:nvSpPr>
        <p:spPr>
          <a:xfrm>
            <a:off x="457200" y="1600200"/>
            <a:ext cx="8229600" cy="4525959"/>
          </a:xfrm>
          <a:prstGeom prst="rect">
            <a:avLst/>
          </a:prstGeom>
          <a:noFill/>
          <a:ln>
            <a:noFill/>
          </a:ln>
        </p:spPr>
        <p:txBody>
          <a:bodyPr lIns="91425" tIns="91425" rIns="91425" bIns="91425" anchor="t" anchorCtr="0"/>
          <a:lstStyle>
            <a:lvl1pPr marL="341313" indent="122236" algn="l" rtl="0">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1363" indent="128587" algn="l" rtl="0">
              <a:spcBef>
                <a:spcPts val="560"/>
              </a:spcBef>
              <a:spcAft>
                <a:spcPts val="0"/>
              </a:spcAft>
              <a:buClr>
                <a:schemeClr val="dk1"/>
              </a:buClr>
              <a:buFont typeface="Arial"/>
              <a:buChar char="•"/>
              <a:defRPr sz="2800">
                <a:solidFill>
                  <a:schemeClr val="dk1"/>
                </a:solidFill>
                <a:latin typeface="Arial"/>
                <a:ea typeface="Arial"/>
                <a:cs typeface="Arial"/>
                <a:sym typeface="Arial"/>
              </a:defRPr>
            </a:lvl2pPr>
            <a:lvl3pPr marL="1139825" indent="12065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3pPr>
            <a:lvl4pPr marL="1597025" indent="66675"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2052638" indent="68261"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marL="2510576" indent="67523" algn="l" rtl="0">
              <a:spcBef>
                <a:spcPts val="400"/>
              </a:spcBef>
              <a:buClr>
                <a:schemeClr val="dk1"/>
              </a:buClr>
              <a:buFont typeface="Arial"/>
              <a:buChar char="•"/>
              <a:defRPr sz="2000">
                <a:solidFill>
                  <a:schemeClr val="dk1"/>
                </a:solidFill>
                <a:latin typeface="Arial"/>
                <a:ea typeface="Arial"/>
                <a:cs typeface="Arial"/>
                <a:sym typeface="Arial"/>
              </a:defRPr>
            </a:lvl6pPr>
            <a:lvl7pPr marL="2967041" indent="68259" algn="l" rtl="0">
              <a:spcBef>
                <a:spcPts val="400"/>
              </a:spcBef>
              <a:buClr>
                <a:schemeClr val="dk1"/>
              </a:buClr>
              <a:buFont typeface="Arial"/>
              <a:buChar char="•"/>
              <a:defRPr sz="2000">
                <a:solidFill>
                  <a:schemeClr val="dk1"/>
                </a:solidFill>
                <a:latin typeface="Arial"/>
                <a:ea typeface="Arial"/>
                <a:cs typeface="Arial"/>
                <a:sym typeface="Arial"/>
              </a:defRPr>
            </a:lvl7pPr>
            <a:lvl8pPr marL="3423510" indent="68989" algn="l" rtl="0">
              <a:spcBef>
                <a:spcPts val="400"/>
              </a:spcBef>
              <a:buClr>
                <a:schemeClr val="dk1"/>
              </a:buClr>
              <a:buFont typeface="Arial"/>
              <a:buChar char="•"/>
              <a:defRPr sz="2000">
                <a:solidFill>
                  <a:schemeClr val="dk1"/>
                </a:solidFill>
                <a:latin typeface="Arial"/>
                <a:ea typeface="Arial"/>
                <a:cs typeface="Arial"/>
                <a:sym typeface="Arial"/>
              </a:defRPr>
            </a:lvl8pPr>
            <a:lvl9pPr marL="3879978" indent="69722" algn="l" rtl="0">
              <a:spcBef>
                <a:spcPts val="400"/>
              </a:spcBef>
              <a:buClr>
                <a:schemeClr val="dk1"/>
              </a:buClr>
              <a:buFont typeface="Arial"/>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3.xml"/><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1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6.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11.xml"/><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12.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304800" y="-106361"/>
            <a:ext cx="7772400" cy="868362"/>
          </a:xfrm>
          <a:prstGeom prst="rect">
            <a:avLst/>
          </a:prstGeom>
          <a:noFill/>
          <a:ln>
            <a:noFill/>
          </a:ln>
        </p:spPr>
        <p:txBody>
          <a:bodyPr lIns="91425" tIns="91425" rIns="91425" bIns="91425" anchor="ctr" anchorCtr="0"/>
          <a:lstStyle>
            <a:lvl1pPr marL="0" marR="0" indent="0" algn="ctr" rtl="0">
              <a:spcBef>
                <a:spcPts val="0"/>
              </a:spcBef>
              <a:spcAft>
                <a:spcPts val="0"/>
              </a:spcAft>
              <a:defRPr sz="4400" b="0" i="0" u="none" strike="noStrike" cap="none" baseline="0">
                <a:solidFill>
                  <a:srgbClr val="C0CE29"/>
                </a:solidFill>
                <a:latin typeface="Arial"/>
                <a:ea typeface="Arial"/>
                <a:cs typeface="Arial"/>
                <a:sym typeface="Arial"/>
              </a:defRPr>
            </a:lvl1pPr>
            <a:lvl2pPr marL="0" marR="0" indent="0" algn="ctr" rtl="0">
              <a:spcBef>
                <a:spcPts val="0"/>
              </a:spcBef>
              <a:spcAft>
                <a:spcPts val="0"/>
              </a:spcAft>
              <a:defRPr sz="4400" b="0" i="0" u="none" strike="noStrike" cap="none" baseline="0">
                <a:solidFill>
                  <a:srgbClr val="C0CE29"/>
                </a:solidFill>
                <a:latin typeface="Arial"/>
                <a:ea typeface="Arial"/>
                <a:cs typeface="Arial"/>
                <a:sym typeface="Arial"/>
              </a:defRPr>
            </a:lvl2pPr>
            <a:lvl3pPr marL="0" marR="0" indent="0" algn="ctr" rtl="0">
              <a:spcBef>
                <a:spcPts val="0"/>
              </a:spcBef>
              <a:spcAft>
                <a:spcPts val="0"/>
              </a:spcAft>
              <a:defRPr sz="4400" b="0" i="0" u="none" strike="noStrike" cap="none" baseline="0">
                <a:solidFill>
                  <a:srgbClr val="C0CE29"/>
                </a:solidFill>
                <a:latin typeface="Arial"/>
                <a:ea typeface="Arial"/>
                <a:cs typeface="Arial"/>
                <a:sym typeface="Arial"/>
              </a:defRPr>
            </a:lvl3pPr>
            <a:lvl4pPr marL="0" marR="0" indent="0" algn="ctr" rtl="0">
              <a:spcBef>
                <a:spcPts val="0"/>
              </a:spcBef>
              <a:spcAft>
                <a:spcPts val="0"/>
              </a:spcAft>
              <a:defRPr sz="4400" b="0" i="0" u="none" strike="noStrike" cap="none" baseline="0">
                <a:solidFill>
                  <a:srgbClr val="C0CE29"/>
                </a:solidFill>
                <a:latin typeface="Arial"/>
                <a:ea typeface="Arial"/>
                <a:cs typeface="Arial"/>
                <a:sym typeface="Arial"/>
              </a:defRPr>
            </a:lvl4pPr>
            <a:lvl5pPr marL="0" marR="0" indent="0" algn="ctr" rtl="0">
              <a:spcBef>
                <a:spcPts val="0"/>
              </a:spcBef>
              <a:spcAft>
                <a:spcPts val="0"/>
              </a:spcAft>
              <a:defRPr sz="4400" b="0" i="0" u="none" strike="noStrike" cap="none" baseline="0">
                <a:solidFill>
                  <a:srgbClr val="C0CE29"/>
                </a:solidFill>
                <a:latin typeface="Arial"/>
                <a:ea typeface="Arial"/>
                <a:cs typeface="Arial"/>
                <a:sym typeface="Arial"/>
              </a:defRPr>
            </a:lvl5pPr>
            <a:lvl6pPr marL="457200" marR="0" indent="0" algn="ctr" rtl="0">
              <a:spcBef>
                <a:spcPts val="0"/>
              </a:spcBef>
              <a:spcAft>
                <a:spcPts val="0"/>
              </a:spcAft>
              <a:defRPr sz="4400" b="0" i="0" u="none" strike="noStrike" cap="none" baseline="0">
                <a:solidFill>
                  <a:srgbClr val="C0CE29"/>
                </a:solidFill>
                <a:latin typeface="Arial"/>
                <a:ea typeface="Arial"/>
                <a:cs typeface="Arial"/>
                <a:sym typeface="Arial"/>
              </a:defRPr>
            </a:lvl6pPr>
            <a:lvl7pPr marL="914400" marR="0" indent="0" algn="ctr" rtl="0">
              <a:spcBef>
                <a:spcPts val="0"/>
              </a:spcBef>
              <a:spcAft>
                <a:spcPts val="0"/>
              </a:spcAft>
              <a:defRPr sz="4400" b="0" i="0" u="none" strike="noStrike" cap="none" baseline="0">
                <a:solidFill>
                  <a:srgbClr val="C0CE29"/>
                </a:solidFill>
                <a:latin typeface="Arial"/>
                <a:ea typeface="Arial"/>
                <a:cs typeface="Arial"/>
                <a:sym typeface="Arial"/>
              </a:defRPr>
            </a:lvl7pPr>
            <a:lvl8pPr marL="1371600" marR="0" indent="0" algn="ctr" rtl="0">
              <a:spcBef>
                <a:spcPts val="0"/>
              </a:spcBef>
              <a:spcAft>
                <a:spcPts val="0"/>
              </a:spcAft>
              <a:defRPr sz="4400" b="0" i="0" u="none" strike="noStrike" cap="none" baseline="0">
                <a:solidFill>
                  <a:srgbClr val="C0CE29"/>
                </a:solidFill>
                <a:latin typeface="Arial"/>
                <a:ea typeface="Arial"/>
                <a:cs typeface="Arial"/>
                <a:sym typeface="Arial"/>
              </a:defRPr>
            </a:lvl8pPr>
            <a:lvl9pPr marL="1828800" marR="0" indent="0" algn="ctr" rtl="0">
              <a:spcBef>
                <a:spcPts val="0"/>
              </a:spcBef>
              <a:spcAft>
                <a:spcPts val="0"/>
              </a:spcAft>
              <a:defRPr sz="4400" b="0" i="0" u="none" strike="noStrike" cap="none" baseline="0">
                <a:solidFill>
                  <a:srgbClr val="C0CE29"/>
                </a:solidFill>
                <a:latin typeface="Arial"/>
                <a:ea typeface="Arial"/>
                <a:cs typeface="Arial"/>
                <a:sym typeface="Arial"/>
              </a:defRPr>
            </a:lvl9pPr>
          </a:lstStyle>
          <a:p>
            <a:endParaRPr/>
          </a:p>
        </p:txBody>
      </p:sp>
      <p:sp>
        <p:nvSpPr>
          <p:cNvPr id="10" name="Shape 10"/>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1313" marR="0" indent="-220663" algn="l" rtl="0">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1pPr>
            <a:lvl2pPr marL="741363" marR="0" indent="-176212" algn="l" rtl="0">
              <a:spcBef>
                <a:spcPts val="560"/>
              </a:spcBef>
              <a:spcAft>
                <a:spcPts val="0"/>
              </a:spcAft>
              <a:buClr>
                <a:schemeClr val="dk1"/>
              </a:buClr>
              <a:buFont typeface="Arial"/>
              <a:buChar char="•"/>
              <a:defRPr sz="2800" b="0" i="0" u="none" strike="noStrike" cap="none" baseline="0">
                <a:solidFill>
                  <a:schemeClr val="dk1"/>
                </a:solidFill>
                <a:latin typeface="Arial"/>
                <a:ea typeface="Arial"/>
                <a:cs typeface="Arial"/>
                <a:sym typeface="Arial"/>
              </a:defRPr>
            </a:lvl2pPr>
            <a:lvl3pPr marL="1139825" marR="0" indent="-146050" algn="l" rtl="0">
              <a:spcBef>
                <a:spcPts val="480"/>
              </a:spcBef>
              <a:spcAft>
                <a:spcPts val="0"/>
              </a:spcAft>
              <a:buClr>
                <a:schemeClr val="dk1"/>
              </a:buClr>
              <a:buFont typeface="Arial"/>
              <a:buChar char="•"/>
              <a:defRPr sz="2400" b="0" i="0" u="none" strike="noStrike" cap="none" baseline="0">
                <a:solidFill>
                  <a:schemeClr val="dk1"/>
                </a:solidFill>
                <a:latin typeface="Arial"/>
                <a:ea typeface="Arial"/>
                <a:cs typeface="Arial"/>
                <a:sym typeface="Arial"/>
              </a:defRPr>
            </a:lvl3pPr>
            <a:lvl4pPr marL="1597025" marR="0" indent="-161925"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4pPr>
            <a:lvl5pPr marL="2052638" marR="0" indent="-160338"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5pPr>
            <a:lvl6pPr marL="2510576" marR="0" indent="-161076"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6pPr>
            <a:lvl7pPr marL="2967041" marR="0" indent="-16034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7pPr>
            <a:lvl8pPr marL="3423510" marR="0" indent="-15961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8pPr>
            <a:lvl9pPr marL="3879978" marR="0" indent="-158877"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9pPr>
          </a:lstStyle>
          <a:p>
            <a:endParaRPr/>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98989"/>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defRPr sz="1800" b="0" i="0" u="none" strike="noStrike" cap="none" baseline="0">
                <a:solidFill>
                  <a:schemeClr val="dk1"/>
                </a:solidFill>
                <a:latin typeface="Arial"/>
                <a:ea typeface="Arial"/>
                <a:cs typeface="Arial"/>
                <a:sym typeface="Arial"/>
              </a:defRPr>
            </a:lvl1pPr>
            <a:lvl2pPr marL="456469" marR="0" indent="-11968" algn="l" rtl="0">
              <a:defRPr sz="1800" b="0" i="0" u="none" strike="noStrike" cap="none" baseline="0">
                <a:solidFill>
                  <a:schemeClr val="dk1"/>
                </a:solidFill>
                <a:latin typeface="Arial"/>
                <a:ea typeface="Arial"/>
                <a:cs typeface="Arial"/>
                <a:sym typeface="Arial"/>
              </a:defRPr>
            </a:lvl2pPr>
            <a:lvl3pPr marL="912935" marR="0" indent="-11234" algn="l" rtl="0">
              <a:defRPr sz="1800" b="0" i="0" u="none" strike="noStrike" cap="none" baseline="0">
                <a:solidFill>
                  <a:schemeClr val="dk1"/>
                </a:solidFill>
                <a:latin typeface="Arial"/>
                <a:ea typeface="Arial"/>
                <a:cs typeface="Arial"/>
                <a:sym typeface="Arial"/>
              </a:defRPr>
            </a:lvl3pPr>
            <a:lvl4pPr marL="1369404" marR="0" indent="-10504" algn="l" rtl="0">
              <a:defRPr sz="1800" b="0" i="0" u="none" strike="noStrike" cap="none" baseline="0">
                <a:solidFill>
                  <a:schemeClr val="dk1"/>
                </a:solidFill>
                <a:latin typeface="Arial"/>
                <a:ea typeface="Arial"/>
                <a:cs typeface="Arial"/>
                <a:sym typeface="Arial"/>
              </a:defRPr>
            </a:lvl4pPr>
            <a:lvl5pPr marL="1825873" marR="0" indent="-9773" algn="l" rtl="0">
              <a:defRPr sz="1800" b="0" i="0" u="none" strike="noStrike" cap="none" baseline="0">
                <a:solidFill>
                  <a:schemeClr val="dk1"/>
                </a:solidFill>
                <a:latin typeface="Arial"/>
                <a:ea typeface="Arial"/>
                <a:cs typeface="Arial"/>
                <a:sym typeface="Arial"/>
              </a:defRPr>
            </a:lvl5pPr>
            <a:lvl6pPr marL="2282342" marR="0" indent="-9042" algn="l" rtl="0">
              <a:defRPr sz="1800" b="0" i="0" u="none" strike="noStrike" cap="none" baseline="0">
                <a:solidFill>
                  <a:schemeClr val="dk1"/>
                </a:solidFill>
                <a:latin typeface="Arial"/>
                <a:ea typeface="Arial"/>
                <a:cs typeface="Arial"/>
                <a:sym typeface="Arial"/>
              </a:defRPr>
            </a:lvl6pPr>
            <a:lvl7pPr marL="2738809" marR="0" indent="-8308" algn="l" rtl="0">
              <a:defRPr sz="1800" b="0" i="0" u="none" strike="noStrike" cap="none" baseline="0">
                <a:solidFill>
                  <a:schemeClr val="dk1"/>
                </a:solidFill>
                <a:latin typeface="Arial"/>
                <a:ea typeface="Arial"/>
                <a:cs typeface="Arial"/>
                <a:sym typeface="Arial"/>
              </a:defRPr>
            </a:lvl7pPr>
            <a:lvl8pPr marL="3195277" marR="0" indent="-7577" algn="l" rtl="0">
              <a:defRPr sz="1800" b="0" i="0" u="none" strike="noStrike" cap="none" baseline="0">
                <a:solidFill>
                  <a:schemeClr val="dk1"/>
                </a:solidFill>
                <a:latin typeface="Arial"/>
                <a:ea typeface="Arial"/>
                <a:cs typeface="Arial"/>
                <a:sym typeface="Arial"/>
              </a:defRPr>
            </a:lvl8pPr>
            <a:lvl9pPr marL="3651744" marR="0" indent="-6844" algn="l" rtl="0">
              <a:defRPr sz="1800" b="0" i="0" u="none" strike="noStrike" cap="none" baseline="0">
                <a:solidFill>
                  <a:schemeClr val="dk1"/>
                </a:solidFill>
                <a:latin typeface="Arial"/>
                <a:ea typeface="Arial"/>
                <a:cs typeface="Arial"/>
                <a:sym typeface="Arial"/>
              </a:defRPr>
            </a:lvl9pPr>
          </a:lstStyle>
          <a:p>
            <a:endParaRPr/>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98989"/>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4" name="Shape 14"/>
          <p:cNvSpPr/>
          <p:nvPr/>
        </p:nvSpPr>
        <p:spPr>
          <a:xfrm>
            <a:off x="7597775" y="0"/>
            <a:ext cx="1560511" cy="990599"/>
          </a:xfrm>
          <a:prstGeom prst="rect">
            <a:avLst/>
          </a:prstGeom>
          <a:blipFill>
            <a:blip r:embed="rId3"/>
            <a:stretch>
              <a:fillRect/>
            </a:stretch>
          </a:blipFill>
        </p:spPr>
      </p:sp>
      <p:sp>
        <p:nvSpPr>
          <p:cNvPr id="15" name="Shape 15"/>
          <p:cNvSpPr txBox="1"/>
          <p:nvPr/>
        </p:nvSpPr>
        <p:spPr>
          <a:xfrm>
            <a:off x="0" y="6381750"/>
            <a:ext cx="9144000" cy="503236"/>
          </a:xfrm>
          <a:prstGeom prst="rect">
            <a:avLst/>
          </a:prstGeom>
          <a:solidFill>
            <a:schemeClr val="dk1"/>
          </a:solidFill>
          <a:ln>
            <a:noFill/>
          </a:ln>
        </p:spPr>
        <p:txBody>
          <a:bodyPr lIns="91425" tIns="45700" rIns="91425" bIns="45700" anchor="ctr" anchorCtr="0">
            <a:noAutofit/>
          </a:bodyPr>
          <a:lstStyle/>
          <a:p>
            <a:endParaRPr/>
          </a:p>
        </p:txBody>
      </p:sp>
      <p:sp>
        <p:nvSpPr>
          <p:cNvPr id="16" name="Shape 16"/>
          <p:cNvSpPr/>
          <p:nvPr/>
        </p:nvSpPr>
        <p:spPr>
          <a:xfrm>
            <a:off x="6797675" y="6424612"/>
            <a:ext cx="2051049" cy="460374"/>
          </a:xfrm>
          <a:prstGeom prst="rect">
            <a:avLst/>
          </a:prstGeom>
          <a:blipFill>
            <a:blip r:embed="rId4"/>
            <a:stretch>
              <a:fillRect/>
            </a:stretch>
          </a:blipFill>
        </p:spPr>
      </p:sp>
    </p:spTree>
  </p:cSld>
  <p:clrMap bg1="lt1" tx1="dk1" bg2="dk2" tx2="lt2" accent1="accent1" accent2="accent2" accent3="accent3" accent4="accent4" accent5="accent5" accent6="accent6" hlink="hlink" folHlink="folHlink"/>
  <p:sldLayoutIdLst>
    <p:sldLayoutId id="2147483648" r:id="rId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3"/>
        <p:cNvGrpSpPr/>
        <p:nvPr/>
      </p:nvGrpSpPr>
      <p:grpSpPr>
        <a:xfrm>
          <a:off x="0" y="0"/>
          <a:ext cx="0" cy="0"/>
          <a:chOff x="0" y="0"/>
          <a:chExt cx="0" cy="0"/>
        </a:xfrm>
      </p:grpSpPr>
      <p:sp>
        <p:nvSpPr>
          <p:cNvPr id="154" name="Shape 154"/>
          <p:cNvSpPr/>
          <p:nvPr/>
        </p:nvSpPr>
        <p:spPr>
          <a:xfrm>
            <a:off x="7597775" y="0"/>
            <a:ext cx="1560511" cy="990599"/>
          </a:xfrm>
          <a:prstGeom prst="rect">
            <a:avLst/>
          </a:prstGeom>
          <a:blipFill>
            <a:blip r:embed="rId3"/>
            <a:stretch>
              <a:fillRect/>
            </a:stretch>
          </a:blipFill>
        </p:spPr>
      </p:sp>
      <p:sp>
        <p:nvSpPr>
          <p:cNvPr id="155" name="Shape 155"/>
          <p:cNvSpPr txBox="1"/>
          <p:nvPr/>
        </p:nvSpPr>
        <p:spPr>
          <a:xfrm>
            <a:off x="7597775" y="0"/>
            <a:ext cx="1560512" cy="990599"/>
          </a:xfrm>
          <a:prstGeom prst="rect">
            <a:avLst/>
          </a:prstGeom>
          <a:noFill/>
          <a:ln w="9525" cap="flat">
            <a:solidFill>
              <a:srgbClr val="000000"/>
            </a:solidFill>
            <a:prstDash val="solid"/>
            <a:round/>
            <a:headEnd type="none" w="med" len="med"/>
            <a:tailEnd type="none" w="med" len="med"/>
          </a:ln>
        </p:spPr>
        <p:txBody>
          <a:bodyPr lIns="91425" tIns="45700" rIns="91425" bIns="45700" anchor="t" anchorCtr="0">
            <a:noAutofit/>
          </a:bodyPr>
          <a:lstStyle/>
          <a:p>
            <a:endParaRPr/>
          </a:p>
        </p:txBody>
      </p:sp>
      <p:sp>
        <p:nvSpPr>
          <p:cNvPr id="156" name="Shape 156"/>
          <p:cNvSpPr txBox="1"/>
          <p:nvPr/>
        </p:nvSpPr>
        <p:spPr>
          <a:xfrm>
            <a:off x="0" y="6381750"/>
            <a:ext cx="9144000" cy="503236"/>
          </a:xfrm>
          <a:prstGeom prst="rect">
            <a:avLst/>
          </a:prstGeom>
          <a:solidFill>
            <a:schemeClr val="dk1"/>
          </a:solidFill>
          <a:ln>
            <a:noFill/>
          </a:ln>
        </p:spPr>
        <p:txBody>
          <a:bodyPr lIns="91425" tIns="45700" rIns="91425" bIns="45700" anchor="ctr" anchorCtr="0">
            <a:noAutofit/>
          </a:bodyPr>
          <a:lstStyle/>
          <a:p>
            <a:endParaRPr/>
          </a:p>
        </p:txBody>
      </p:sp>
      <p:sp>
        <p:nvSpPr>
          <p:cNvPr id="157" name="Shape 157"/>
          <p:cNvSpPr/>
          <p:nvPr/>
        </p:nvSpPr>
        <p:spPr>
          <a:xfrm>
            <a:off x="6797675" y="6424612"/>
            <a:ext cx="2051049" cy="460374"/>
          </a:xfrm>
          <a:prstGeom prst="rect">
            <a:avLst/>
          </a:prstGeom>
          <a:blipFill>
            <a:blip r:embed="rId4"/>
            <a:stretch>
              <a:fillRect/>
            </a:stretch>
          </a:blipFill>
        </p:spPr>
      </p:sp>
      <p:sp>
        <p:nvSpPr>
          <p:cNvPr id="158" name="Shape 158"/>
          <p:cNvSpPr txBox="1"/>
          <p:nvPr/>
        </p:nvSpPr>
        <p:spPr>
          <a:xfrm>
            <a:off x="6797675" y="6424612"/>
            <a:ext cx="2051050" cy="460374"/>
          </a:xfrm>
          <a:prstGeom prst="rect">
            <a:avLst/>
          </a:prstGeom>
          <a:noFill/>
          <a:ln w="9525" cap="flat">
            <a:solidFill>
              <a:srgbClr val="000000"/>
            </a:solidFill>
            <a:prstDash val="solid"/>
            <a:round/>
            <a:headEnd type="none" w="med" len="med"/>
            <a:tailEnd type="none" w="med" len="med"/>
          </a:ln>
        </p:spPr>
        <p:txBody>
          <a:bodyPr lIns="91425" tIns="45700" rIns="91425" bIns="45700" anchor="t" anchorCtr="0">
            <a:noAutofit/>
          </a:bodyPr>
          <a:lstStyle/>
          <a:p>
            <a:endParaRPr/>
          </a:p>
        </p:txBody>
      </p:sp>
      <p:sp>
        <p:nvSpPr>
          <p:cNvPr id="159" name="Shape 159"/>
          <p:cNvSpPr txBox="1"/>
          <p:nvPr/>
        </p:nvSpPr>
        <p:spPr>
          <a:xfrm>
            <a:off x="-304800" y="-106361"/>
            <a:ext cx="7772400" cy="868362"/>
          </a:xfrm>
          <a:prstGeom prst="rect">
            <a:avLst/>
          </a:prstGeom>
          <a:noFill/>
          <a:ln>
            <a:noFill/>
          </a:ln>
        </p:spPr>
        <p:txBody>
          <a:bodyPr lIns="91425" tIns="91425" rIns="91425" bIns="91425" anchor="ctr" anchorCtr="0">
            <a:noAutofit/>
          </a:bodyPr>
          <a:lstStyle/>
          <a:p>
            <a:endParaRPr/>
          </a:p>
        </p:txBody>
      </p:sp>
      <p:sp>
        <p:nvSpPr>
          <p:cNvPr id="160" name="Shape 160"/>
          <p:cNvSpPr txBox="1"/>
          <p:nvPr/>
        </p:nvSpPr>
        <p:spPr>
          <a:xfrm>
            <a:off x="457200" y="1600200"/>
            <a:ext cx="8229600" cy="4525961"/>
          </a:xfrm>
          <a:prstGeom prst="rect">
            <a:avLst/>
          </a:prstGeom>
          <a:noFill/>
          <a:ln>
            <a:noFill/>
          </a:ln>
        </p:spPr>
        <p:txBody>
          <a:bodyPr lIns="91425" tIns="91425" rIns="91425" bIns="91425" anchor="t" anchorCtr="0">
            <a:noAutofit/>
          </a:bodyPr>
          <a:lstStyle/>
          <a:p>
            <a:endParaRPr/>
          </a:p>
        </p:txBody>
      </p:sp>
      <p:sp>
        <p:nvSpPr>
          <p:cNvPr id="161" name="Shape 161"/>
          <p:cNvSpPr txBox="1"/>
          <p:nvPr/>
        </p:nvSpPr>
        <p:spPr>
          <a:xfrm>
            <a:off x="457200" y="6356350"/>
            <a:ext cx="2133599" cy="365125"/>
          </a:xfrm>
          <a:prstGeom prst="rect">
            <a:avLst/>
          </a:prstGeom>
          <a:noFill/>
          <a:ln>
            <a:noFill/>
          </a:ln>
        </p:spPr>
        <p:txBody>
          <a:bodyPr lIns="91425" tIns="91425" rIns="91425" bIns="91425" anchor="ctr" anchorCtr="0">
            <a:noAutofit/>
          </a:bodyPr>
          <a:lstStyle/>
          <a:p>
            <a:endParaRPr/>
          </a:p>
        </p:txBody>
      </p:sp>
      <p:sp>
        <p:nvSpPr>
          <p:cNvPr id="162" name="Shape 162"/>
          <p:cNvSpPr txBox="1"/>
          <p:nvPr/>
        </p:nvSpPr>
        <p:spPr>
          <a:xfrm>
            <a:off x="3124200" y="6356350"/>
            <a:ext cx="2895600" cy="365125"/>
          </a:xfrm>
          <a:prstGeom prst="rect">
            <a:avLst/>
          </a:prstGeom>
          <a:noFill/>
          <a:ln>
            <a:noFill/>
          </a:ln>
        </p:spPr>
        <p:txBody>
          <a:bodyPr lIns="91425" tIns="91425" rIns="91425" bIns="91425" anchor="ctr" anchorCtr="0">
            <a:noAutofit/>
          </a:bodyPr>
          <a:lstStyle/>
          <a:p>
            <a:endParaRPr/>
          </a:p>
        </p:txBody>
      </p:sp>
      <p:sp>
        <p:nvSpPr>
          <p:cNvPr id="163" name="Shape 163"/>
          <p:cNvSpPr txBox="1"/>
          <p:nvPr/>
        </p:nvSpPr>
        <p:spPr>
          <a:xfrm>
            <a:off x="6553200" y="6356350"/>
            <a:ext cx="2133599" cy="365125"/>
          </a:xfrm>
          <a:prstGeom prst="rect">
            <a:avLst/>
          </a:prstGeom>
          <a:noFill/>
          <a:ln>
            <a:noFill/>
          </a:ln>
        </p:spPr>
        <p:txBody>
          <a:bodyPr lIns="91425" tIns="91425" rIns="91425" bIns="91425" anchor="ctr" anchorCtr="0">
            <a:noAutofit/>
          </a:bodyPr>
          <a:lstStyle/>
          <a:p>
            <a:endParaRPr/>
          </a:p>
        </p:txBody>
      </p:sp>
    </p:spTree>
  </p:cSld>
  <p:clrMap bg1="lt1" tx1="dk1" bg2="dk2" tx2="lt2" accent1="accent1" accent2="accent2" accent3="accent3" accent4="accent4" accent5="accent5" accent6="accent6" hlink="hlink" folHlink="folHlink"/>
  <p:sldLayoutIdLst>
    <p:sldLayoutId id="2147483661" r:id="rId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8"/>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fontAlgn="base">
              <a:lnSpc>
                <a:spcPct val="125000"/>
              </a:lnSpc>
              <a:spcBef>
                <a:spcPct val="20000"/>
              </a:spcBef>
              <a:spcAft>
                <a:spcPct val="0"/>
              </a:spcAft>
            </a:pPr>
            <a:endParaRPr lang="es-AR" b="1" kern="1200" smtClean="0">
              <a:solidFill>
                <a:srgbClr val="003366"/>
              </a:solidFill>
              <a:latin typeface="Verdana" pitchFamily="34" charset="0"/>
              <a:ea typeface="+mn-ea"/>
              <a:cs typeface="+mn-cs"/>
            </a:endParaRPr>
          </a:p>
        </p:txBody>
      </p:sp>
      <p:sp>
        <p:nvSpPr>
          <p:cNvPr id="1027" name="Rectangle 7"/>
          <p:cNvSpPr>
            <a:spLocks noChangeArrowheads="1"/>
          </p:cNvSpPr>
          <p:nvPr/>
        </p:nvSpPr>
        <p:spPr bwMode="auto">
          <a:xfrm>
            <a:off x="0" y="0"/>
            <a:ext cx="9144000" cy="1143000"/>
          </a:xfrm>
          <a:prstGeom prst="rect">
            <a:avLst/>
          </a:prstGeom>
          <a:solidFill>
            <a:srgbClr val="C6DD1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2159000" indent="-1709738" algn="ctr" fontAlgn="base">
              <a:lnSpc>
                <a:spcPct val="110000"/>
              </a:lnSpc>
              <a:spcBef>
                <a:spcPct val="60000"/>
              </a:spcBef>
              <a:spcAft>
                <a:spcPct val="0"/>
              </a:spcAft>
              <a:buSzPct val="70000"/>
              <a:buFontTx/>
              <a:buChar char="•"/>
            </a:pPr>
            <a:endParaRPr lang="en-GB" kern="1200" smtClean="0">
              <a:solidFill>
                <a:srgbClr val="CFEC40"/>
              </a:solidFill>
              <a:latin typeface="Verdana" pitchFamily="34" charset="0"/>
              <a:ea typeface="+mn-ea"/>
              <a:cs typeface="+mn-cs"/>
            </a:endParaRPr>
          </a:p>
        </p:txBody>
      </p:sp>
      <p:sp>
        <p:nvSpPr>
          <p:cNvPr id="1028" name="Text Box 21"/>
          <p:cNvSpPr txBox="1">
            <a:spLocks noChangeArrowheads="1"/>
          </p:cNvSpPr>
          <p:nvPr/>
        </p:nvSpPr>
        <p:spPr bwMode="auto">
          <a:xfrm>
            <a:off x="533400" y="2133600"/>
            <a:ext cx="8169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3366"/>
                </a:solidFill>
                <a:latin typeface="Verdana" pitchFamily="34" charset="0"/>
              </a:defRPr>
            </a:lvl1pPr>
            <a:lvl2pPr marL="742950" indent="-285750" eaLnBrk="0" hangingPunct="0">
              <a:defRPr sz="1400" b="1">
                <a:solidFill>
                  <a:srgbClr val="003366"/>
                </a:solidFill>
                <a:latin typeface="Verdana" pitchFamily="34" charset="0"/>
              </a:defRPr>
            </a:lvl2pPr>
            <a:lvl3pPr marL="1143000" indent="-228600" eaLnBrk="0" hangingPunct="0">
              <a:defRPr sz="1400" b="1">
                <a:solidFill>
                  <a:srgbClr val="003366"/>
                </a:solidFill>
                <a:latin typeface="Verdana" pitchFamily="34" charset="0"/>
              </a:defRPr>
            </a:lvl3pPr>
            <a:lvl4pPr marL="1600200" indent="-228600" eaLnBrk="0" hangingPunct="0">
              <a:defRPr sz="1400" b="1">
                <a:solidFill>
                  <a:srgbClr val="003366"/>
                </a:solidFill>
                <a:latin typeface="Verdana" pitchFamily="34" charset="0"/>
              </a:defRPr>
            </a:lvl4pPr>
            <a:lvl5pPr marL="2057400" indent="-228600" eaLnBrk="0" hangingPunct="0">
              <a:defRPr sz="1400" b="1">
                <a:solidFill>
                  <a:srgbClr val="003366"/>
                </a:solidFill>
                <a:latin typeface="Verdana" pitchFamily="34" charset="0"/>
              </a:defRPr>
            </a:lvl5pPr>
            <a:lvl6pPr marL="2514600" indent="-228600" eaLnBrk="0" fontAlgn="base" hangingPunct="0">
              <a:lnSpc>
                <a:spcPct val="125000"/>
              </a:lnSpc>
              <a:spcBef>
                <a:spcPct val="20000"/>
              </a:spcBef>
              <a:spcAft>
                <a:spcPct val="0"/>
              </a:spcAft>
              <a:defRPr sz="1400" b="1">
                <a:solidFill>
                  <a:srgbClr val="003366"/>
                </a:solidFill>
                <a:latin typeface="Verdana" pitchFamily="34" charset="0"/>
              </a:defRPr>
            </a:lvl6pPr>
            <a:lvl7pPr marL="2971800" indent="-228600" eaLnBrk="0" fontAlgn="base" hangingPunct="0">
              <a:lnSpc>
                <a:spcPct val="125000"/>
              </a:lnSpc>
              <a:spcBef>
                <a:spcPct val="20000"/>
              </a:spcBef>
              <a:spcAft>
                <a:spcPct val="0"/>
              </a:spcAft>
              <a:defRPr sz="1400" b="1">
                <a:solidFill>
                  <a:srgbClr val="003366"/>
                </a:solidFill>
                <a:latin typeface="Verdana" pitchFamily="34" charset="0"/>
              </a:defRPr>
            </a:lvl7pPr>
            <a:lvl8pPr marL="3429000" indent="-228600" eaLnBrk="0" fontAlgn="base" hangingPunct="0">
              <a:lnSpc>
                <a:spcPct val="125000"/>
              </a:lnSpc>
              <a:spcBef>
                <a:spcPct val="20000"/>
              </a:spcBef>
              <a:spcAft>
                <a:spcPct val="0"/>
              </a:spcAft>
              <a:defRPr sz="1400" b="1">
                <a:solidFill>
                  <a:srgbClr val="003366"/>
                </a:solidFill>
                <a:latin typeface="Verdana" pitchFamily="34" charset="0"/>
              </a:defRPr>
            </a:lvl8pPr>
            <a:lvl9pPr marL="3886200" indent="-228600" eaLnBrk="0" fontAlgn="base" hangingPunct="0">
              <a:lnSpc>
                <a:spcPct val="125000"/>
              </a:lnSpc>
              <a:spcBef>
                <a:spcPct val="20000"/>
              </a:spcBef>
              <a:spcAft>
                <a:spcPct val="0"/>
              </a:spcAft>
              <a:defRPr sz="1400" b="1">
                <a:solidFill>
                  <a:srgbClr val="003366"/>
                </a:solidFill>
                <a:latin typeface="Verdana" pitchFamily="34" charset="0"/>
              </a:defRPr>
            </a:lvl9pPr>
          </a:lstStyle>
          <a:p>
            <a:pPr eaLnBrk="1" fontAlgn="base" hangingPunct="1">
              <a:spcBef>
                <a:spcPct val="0"/>
              </a:spcBef>
              <a:spcAft>
                <a:spcPct val="0"/>
              </a:spcAft>
              <a:defRPr/>
            </a:pPr>
            <a:endParaRPr lang="en-GB" sz="1800" b="0" kern="1200" dirty="0" smtClean="0">
              <a:solidFill>
                <a:srgbClr val="000000"/>
              </a:solidFill>
              <a:latin typeface="Arial" pitchFamily="34" charset="0"/>
              <a:ea typeface="+mn-ea"/>
              <a:cs typeface="+mn-cs"/>
            </a:endParaRPr>
          </a:p>
        </p:txBody>
      </p:sp>
      <p:sp>
        <p:nvSpPr>
          <p:cNvPr id="1029" name="Rectangle 24"/>
          <p:cNvSpPr>
            <a:spLocks noGrp="1" noChangeArrowheads="1"/>
          </p:cNvSpPr>
          <p:nvPr>
            <p:ph type="title"/>
          </p:nvPr>
        </p:nvSpPr>
        <p:spPr bwMode="auto">
          <a:xfrm>
            <a:off x="762000" y="381000"/>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AR" smtClean="0"/>
              <a:t>Click to edit Master title style</a:t>
            </a:r>
          </a:p>
        </p:txBody>
      </p:sp>
      <p:sp>
        <p:nvSpPr>
          <p:cNvPr id="1030" name="Rectangle 31"/>
          <p:cNvSpPr>
            <a:spLocks noChangeArrowheads="1"/>
          </p:cNvSpPr>
          <p:nvPr/>
        </p:nvSpPr>
        <p:spPr bwMode="auto">
          <a:xfrm>
            <a:off x="0" y="1143000"/>
            <a:ext cx="9144000" cy="762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lnSpc>
                <a:spcPct val="125000"/>
              </a:lnSpc>
              <a:spcBef>
                <a:spcPct val="20000"/>
              </a:spcBef>
              <a:spcAft>
                <a:spcPct val="0"/>
              </a:spcAft>
            </a:pPr>
            <a:endParaRPr lang="es-AR" b="1" kern="1200" smtClean="0">
              <a:solidFill>
                <a:srgbClr val="003366"/>
              </a:solidFill>
              <a:latin typeface="Verdana" pitchFamily="34" charset="0"/>
              <a:ea typeface="+mn-ea"/>
              <a:cs typeface="+mn-cs"/>
            </a:endParaRPr>
          </a:p>
        </p:txBody>
      </p:sp>
      <p:sp>
        <p:nvSpPr>
          <p:cNvPr id="1031" name="Rectangle 33"/>
          <p:cNvSpPr>
            <a:spLocks noChangeArrowheads="1"/>
          </p:cNvSpPr>
          <p:nvPr/>
        </p:nvSpPr>
        <p:spPr bwMode="auto">
          <a:xfrm>
            <a:off x="0" y="6629400"/>
            <a:ext cx="9144000" cy="228600"/>
          </a:xfrm>
          <a:prstGeom prst="rect">
            <a:avLst/>
          </a:prstGeom>
          <a:solidFill>
            <a:srgbClr val="C6DD1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lnSpc>
                <a:spcPct val="125000"/>
              </a:lnSpc>
              <a:spcBef>
                <a:spcPct val="20000"/>
              </a:spcBef>
              <a:spcAft>
                <a:spcPct val="0"/>
              </a:spcAft>
            </a:pPr>
            <a:endParaRPr lang="es-AR" b="1" kern="1200" smtClean="0">
              <a:solidFill>
                <a:srgbClr val="003366"/>
              </a:solidFill>
              <a:latin typeface="Verdana" pitchFamily="34" charset="0"/>
              <a:ea typeface="+mn-ea"/>
              <a:cs typeface="+mn-cs"/>
            </a:endParaRPr>
          </a:p>
        </p:txBody>
      </p:sp>
      <p:sp>
        <p:nvSpPr>
          <p:cNvPr id="1032" name="Rectangle 22"/>
          <p:cNvSpPr>
            <a:spLocks noGrp="1" noChangeArrowheads="1"/>
          </p:cNvSpPr>
          <p:nvPr>
            <p:ph type="body" idx="1"/>
          </p:nvPr>
        </p:nvSpPr>
        <p:spPr bwMode="auto">
          <a:xfrm>
            <a:off x="457200" y="1447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AR" smtClean="0"/>
              <a:t>Click to edit Master text styles</a:t>
            </a:r>
          </a:p>
          <a:p>
            <a:pPr lvl="1"/>
            <a:r>
              <a:rPr lang="es-AR" smtClean="0"/>
              <a:t>Second level</a:t>
            </a:r>
          </a:p>
          <a:p>
            <a:pPr lvl="2"/>
            <a:r>
              <a:rPr lang="es-AR" smtClean="0"/>
              <a:t>Third level</a:t>
            </a:r>
          </a:p>
          <a:p>
            <a:pPr lvl="3"/>
            <a:r>
              <a:rPr lang="es-AR" smtClean="0"/>
              <a:t>Fourth level</a:t>
            </a:r>
          </a:p>
          <a:p>
            <a:pPr lvl="4"/>
            <a:r>
              <a:rPr lang="es-AR" smtClean="0"/>
              <a:t>Fifth level</a:t>
            </a:r>
          </a:p>
        </p:txBody>
      </p:sp>
      <p:pic>
        <p:nvPicPr>
          <p:cNvPr id="1033" name="Picture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96225" y="6400800"/>
            <a:ext cx="1171575"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34" name="Picture 44" descr="flechas_matewhite_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76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129809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0" fontAlgn="base" hangingPunct="0">
        <a:spcBef>
          <a:spcPct val="0"/>
        </a:spcBef>
        <a:spcAft>
          <a:spcPct val="0"/>
        </a:spcAft>
        <a:defRPr sz="2400" b="1">
          <a:solidFill>
            <a:srgbClr val="003366"/>
          </a:solidFill>
          <a:latin typeface="+mj-lt"/>
          <a:ea typeface="+mj-ea"/>
          <a:cs typeface="+mj-cs"/>
        </a:defRPr>
      </a:lvl1pPr>
      <a:lvl2pPr algn="l" rtl="0" eaLnBrk="0" fontAlgn="base" hangingPunct="0">
        <a:spcBef>
          <a:spcPct val="0"/>
        </a:spcBef>
        <a:spcAft>
          <a:spcPct val="0"/>
        </a:spcAft>
        <a:defRPr sz="2400" b="1">
          <a:solidFill>
            <a:srgbClr val="003366"/>
          </a:solidFill>
          <a:latin typeface="Verdana" pitchFamily="34" charset="0"/>
          <a:ea typeface="Arial Unicode MS" pitchFamily="34" charset="-128"/>
          <a:cs typeface="Arial Unicode MS" pitchFamily="34" charset="-128"/>
        </a:defRPr>
      </a:lvl2pPr>
      <a:lvl3pPr algn="l" rtl="0" eaLnBrk="0" fontAlgn="base" hangingPunct="0">
        <a:spcBef>
          <a:spcPct val="0"/>
        </a:spcBef>
        <a:spcAft>
          <a:spcPct val="0"/>
        </a:spcAft>
        <a:defRPr sz="2400" b="1">
          <a:solidFill>
            <a:srgbClr val="003366"/>
          </a:solidFill>
          <a:latin typeface="Verdana" pitchFamily="34" charset="0"/>
          <a:ea typeface="Arial Unicode MS" pitchFamily="34" charset="-128"/>
          <a:cs typeface="Arial Unicode MS" pitchFamily="34" charset="-128"/>
        </a:defRPr>
      </a:lvl3pPr>
      <a:lvl4pPr algn="l" rtl="0" eaLnBrk="0" fontAlgn="base" hangingPunct="0">
        <a:spcBef>
          <a:spcPct val="0"/>
        </a:spcBef>
        <a:spcAft>
          <a:spcPct val="0"/>
        </a:spcAft>
        <a:defRPr sz="2400" b="1">
          <a:solidFill>
            <a:srgbClr val="003366"/>
          </a:solidFill>
          <a:latin typeface="Verdana" pitchFamily="34" charset="0"/>
          <a:ea typeface="Arial Unicode MS" pitchFamily="34" charset="-128"/>
          <a:cs typeface="Arial Unicode MS" pitchFamily="34" charset="-128"/>
        </a:defRPr>
      </a:lvl4pPr>
      <a:lvl5pPr algn="l" rtl="0" eaLnBrk="0" fontAlgn="base" hangingPunct="0">
        <a:spcBef>
          <a:spcPct val="0"/>
        </a:spcBef>
        <a:spcAft>
          <a:spcPct val="0"/>
        </a:spcAft>
        <a:defRPr sz="2400" b="1">
          <a:solidFill>
            <a:srgbClr val="003366"/>
          </a:solidFill>
          <a:latin typeface="Verdana" pitchFamily="34" charset="0"/>
          <a:ea typeface="Arial Unicode MS" pitchFamily="34" charset="-128"/>
          <a:cs typeface="Arial Unicode MS" pitchFamily="34" charset="-128"/>
        </a:defRPr>
      </a:lvl5pPr>
      <a:lvl6pPr marL="457200" algn="l" rtl="0" fontAlgn="base">
        <a:spcBef>
          <a:spcPct val="0"/>
        </a:spcBef>
        <a:spcAft>
          <a:spcPct val="0"/>
        </a:spcAft>
        <a:defRPr sz="2400" b="1">
          <a:solidFill>
            <a:srgbClr val="003366"/>
          </a:solidFill>
          <a:latin typeface="Verdana" pitchFamily="34" charset="0"/>
          <a:ea typeface="Arial Unicode MS" pitchFamily="34" charset="-128"/>
          <a:cs typeface="Arial Unicode MS" pitchFamily="34" charset="-128"/>
        </a:defRPr>
      </a:lvl6pPr>
      <a:lvl7pPr marL="914400" algn="l" rtl="0" fontAlgn="base">
        <a:spcBef>
          <a:spcPct val="0"/>
        </a:spcBef>
        <a:spcAft>
          <a:spcPct val="0"/>
        </a:spcAft>
        <a:defRPr sz="2400" b="1">
          <a:solidFill>
            <a:srgbClr val="003366"/>
          </a:solidFill>
          <a:latin typeface="Verdana" pitchFamily="34" charset="0"/>
          <a:ea typeface="Arial Unicode MS" pitchFamily="34" charset="-128"/>
          <a:cs typeface="Arial Unicode MS" pitchFamily="34" charset="-128"/>
        </a:defRPr>
      </a:lvl7pPr>
      <a:lvl8pPr marL="1371600" algn="l" rtl="0" fontAlgn="base">
        <a:spcBef>
          <a:spcPct val="0"/>
        </a:spcBef>
        <a:spcAft>
          <a:spcPct val="0"/>
        </a:spcAft>
        <a:defRPr sz="2400" b="1">
          <a:solidFill>
            <a:srgbClr val="003366"/>
          </a:solidFill>
          <a:latin typeface="Verdana" pitchFamily="34" charset="0"/>
          <a:ea typeface="Arial Unicode MS" pitchFamily="34" charset="-128"/>
          <a:cs typeface="Arial Unicode MS" pitchFamily="34" charset="-128"/>
        </a:defRPr>
      </a:lvl8pPr>
      <a:lvl9pPr marL="1828800" algn="l" rtl="0" fontAlgn="base">
        <a:spcBef>
          <a:spcPct val="0"/>
        </a:spcBef>
        <a:spcAft>
          <a:spcPct val="0"/>
        </a:spcAft>
        <a:defRPr sz="2400" b="1">
          <a:solidFill>
            <a:srgbClr val="003366"/>
          </a:solidFill>
          <a:latin typeface="Verdana" pitchFamily="34" charset="0"/>
          <a:ea typeface="Arial Unicode MS" pitchFamily="34" charset="-128"/>
          <a:cs typeface="Arial Unicode MS" pitchFamily="34" charset="-128"/>
        </a:defRPr>
      </a:lvl9pPr>
    </p:titleStyle>
    <p:bodyStyle>
      <a:lvl1pPr marL="342900" indent="-342900" algn="l" rtl="0" eaLnBrk="0" fontAlgn="base" hangingPunct="0">
        <a:lnSpc>
          <a:spcPct val="125000"/>
        </a:lnSpc>
        <a:spcBef>
          <a:spcPct val="20000"/>
        </a:spcBef>
        <a:spcAft>
          <a:spcPct val="0"/>
        </a:spcAft>
        <a:buChar char="•"/>
        <a:defRPr sz="1400">
          <a:solidFill>
            <a:schemeClr val="bg2"/>
          </a:solidFill>
          <a:latin typeface="+mn-lt"/>
          <a:ea typeface="+mn-ea"/>
          <a:cs typeface="+mn-cs"/>
        </a:defRPr>
      </a:lvl1pPr>
      <a:lvl2pPr marL="530225" indent="-176213" algn="just" rtl="0" eaLnBrk="0" fontAlgn="base" hangingPunct="0">
        <a:lnSpc>
          <a:spcPct val="125000"/>
        </a:lnSpc>
        <a:spcBef>
          <a:spcPct val="20000"/>
        </a:spcBef>
        <a:spcAft>
          <a:spcPct val="0"/>
        </a:spcAft>
        <a:buSzPct val="70000"/>
        <a:buChar char="•"/>
        <a:defRPr sz="1200">
          <a:solidFill>
            <a:schemeClr val="bg2"/>
          </a:solidFill>
          <a:latin typeface="+mn-lt"/>
        </a:defRPr>
      </a:lvl2pPr>
      <a:lvl3pPr marL="1150938" indent="-228600" algn="just" rtl="0" eaLnBrk="0" fontAlgn="base" hangingPunct="0">
        <a:lnSpc>
          <a:spcPct val="130000"/>
        </a:lnSpc>
        <a:spcBef>
          <a:spcPct val="20000"/>
        </a:spcBef>
        <a:spcAft>
          <a:spcPct val="0"/>
        </a:spcAft>
        <a:buChar char="•"/>
        <a:defRPr sz="1200">
          <a:solidFill>
            <a:srgbClr val="B2B2B2"/>
          </a:solidFill>
          <a:latin typeface="+mn-lt"/>
        </a:defRPr>
      </a:lvl3pPr>
      <a:lvl4pPr marL="1600200" indent="-228600" algn="just" rtl="0" eaLnBrk="0" fontAlgn="base" hangingPunct="0">
        <a:lnSpc>
          <a:spcPct val="130000"/>
        </a:lnSpc>
        <a:spcBef>
          <a:spcPct val="20000"/>
        </a:spcBef>
        <a:spcAft>
          <a:spcPct val="0"/>
        </a:spcAft>
        <a:buChar char="–"/>
        <a:defRPr sz="1600">
          <a:solidFill>
            <a:schemeClr val="bg1"/>
          </a:solidFill>
          <a:latin typeface="+mn-lt"/>
        </a:defRPr>
      </a:lvl4pPr>
      <a:lvl5pPr marL="2057400" indent="-228600" algn="just" rtl="0" eaLnBrk="0" fontAlgn="base" hangingPunct="0">
        <a:lnSpc>
          <a:spcPct val="130000"/>
        </a:lnSpc>
        <a:spcBef>
          <a:spcPct val="20000"/>
        </a:spcBef>
        <a:spcAft>
          <a:spcPct val="0"/>
        </a:spcAft>
        <a:buChar char="»"/>
        <a:defRPr sz="1600">
          <a:solidFill>
            <a:schemeClr val="bg1"/>
          </a:solidFill>
          <a:latin typeface="+mn-lt"/>
        </a:defRPr>
      </a:lvl5pPr>
      <a:lvl6pPr marL="2514600" indent="-228600" algn="just" rtl="0" fontAlgn="base">
        <a:lnSpc>
          <a:spcPct val="130000"/>
        </a:lnSpc>
        <a:spcBef>
          <a:spcPct val="20000"/>
        </a:spcBef>
        <a:spcAft>
          <a:spcPct val="0"/>
        </a:spcAft>
        <a:buChar char="»"/>
        <a:defRPr sz="1600">
          <a:solidFill>
            <a:schemeClr val="bg1"/>
          </a:solidFill>
          <a:latin typeface="+mn-lt"/>
        </a:defRPr>
      </a:lvl6pPr>
      <a:lvl7pPr marL="2971800" indent="-228600" algn="just" rtl="0" fontAlgn="base">
        <a:lnSpc>
          <a:spcPct val="130000"/>
        </a:lnSpc>
        <a:spcBef>
          <a:spcPct val="20000"/>
        </a:spcBef>
        <a:spcAft>
          <a:spcPct val="0"/>
        </a:spcAft>
        <a:buChar char="»"/>
        <a:defRPr sz="1600">
          <a:solidFill>
            <a:schemeClr val="bg1"/>
          </a:solidFill>
          <a:latin typeface="+mn-lt"/>
        </a:defRPr>
      </a:lvl7pPr>
      <a:lvl8pPr marL="3429000" indent="-228600" algn="just" rtl="0" fontAlgn="base">
        <a:lnSpc>
          <a:spcPct val="130000"/>
        </a:lnSpc>
        <a:spcBef>
          <a:spcPct val="20000"/>
        </a:spcBef>
        <a:spcAft>
          <a:spcPct val="0"/>
        </a:spcAft>
        <a:buChar char="»"/>
        <a:defRPr sz="1600">
          <a:solidFill>
            <a:schemeClr val="bg1"/>
          </a:solidFill>
          <a:latin typeface="+mn-lt"/>
        </a:defRPr>
      </a:lvl8pPr>
      <a:lvl9pPr marL="3886200" indent="-228600" algn="just" rtl="0" fontAlgn="base">
        <a:lnSpc>
          <a:spcPct val="130000"/>
        </a:lnSpc>
        <a:spcBef>
          <a:spcPct val="20000"/>
        </a:spcBef>
        <a:spcAft>
          <a:spcPct val="0"/>
        </a:spcAft>
        <a:buChar char="»"/>
        <a:defRPr sz="16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
        <p:cNvGrpSpPr/>
        <p:nvPr/>
      </p:nvGrpSpPr>
      <p:grpSpPr>
        <a:xfrm>
          <a:off x="0" y="0"/>
          <a:ext cx="0" cy="0"/>
          <a:chOff x="0" y="0"/>
          <a:chExt cx="0" cy="0"/>
        </a:xfrm>
      </p:grpSpPr>
      <p:sp>
        <p:nvSpPr>
          <p:cNvPr id="19" name="Shape 19"/>
          <p:cNvSpPr/>
          <p:nvPr/>
        </p:nvSpPr>
        <p:spPr>
          <a:xfrm>
            <a:off x="7597775" y="0"/>
            <a:ext cx="1560511" cy="990599"/>
          </a:xfrm>
          <a:prstGeom prst="rect">
            <a:avLst/>
          </a:prstGeom>
          <a:blipFill>
            <a:blip r:embed="rId4"/>
            <a:stretch>
              <a:fillRect/>
            </a:stretch>
          </a:blipFill>
        </p:spPr>
      </p:sp>
      <p:sp>
        <p:nvSpPr>
          <p:cNvPr id="20" name="Shape 20"/>
          <p:cNvSpPr txBox="1"/>
          <p:nvPr/>
        </p:nvSpPr>
        <p:spPr>
          <a:xfrm>
            <a:off x="0" y="6381750"/>
            <a:ext cx="9144000" cy="503236"/>
          </a:xfrm>
          <a:prstGeom prst="rect">
            <a:avLst/>
          </a:prstGeom>
          <a:solidFill>
            <a:schemeClr val="dk1"/>
          </a:solidFill>
          <a:ln>
            <a:noFill/>
          </a:ln>
        </p:spPr>
        <p:txBody>
          <a:bodyPr lIns="91425" tIns="45700" rIns="91425" bIns="45700" anchor="ctr" anchorCtr="0">
            <a:noAutofit/>
          </a:bodyPr>
          <a:lstStyle/>
          <a:p>
            <a:endParaRPr/>
          </a:p>
        </p:txBody>
      </p:sp>
      <p:sp>
        <p:nvSpPr>
          <p:cNvPr id="21" name="Shape 21"/>
          <p:cNvSpPr/>
          <p:nvPr/>
        </p:nvSpPr>
        <p:spPr>
          <a:xfrm>
            <a:off x="6797675" y="6424612"/>
            <a:ext cx="2051049" cy="460374"/>
          </a:xfrm>
          <a:prstGeom prst="rect">
            <a:avLst/>
          </a:prstGeom>
          <a:blipFill>
            <a:blip r:embed="rId5"/>
            <a:stretch>
              <a:fillRect/>
            </a:stretch>
          </a:blipFill>
        </p:spPr>
      </p:sp>
      <p:sp>
        <p:nvSpPr>
          <p:cNvPr id="22" name="Shape 22"/>
          <p:cNvSpPr txBox="1">
            <a:spLocks noGrp="1"/>
          </p:cNvSpPr>
          <p:nvPr>
            <p:ph type="title"/>
          </p:nvPr>
        </p:nvSpPr>
        <p:spPr>
          <a:xfrm>
            <a:off x="-304800" y="-106361"/>
            <a:ext cx="7772400" cy="868362"/>
          </a:xfrm>
          <a:prstGeom prst="rect">
            <a:avLst/>
          </a:prstGeom>
          <a:noFill/>
          <a:ln>
            <a:noFill/>
          </a:ln>
        </p:spPr>
        <p:txBody>
          <a:bodyPr lIns="91425" tIns="91425" rIns="91425" bIns="91425" anchor="ctr" anchorCtr="0"/>
          <a:lstStyle>
            <a:lvl1pPr marL="0" marR="0" indent="0" algn="ctr" rtl="0">
              <a:spcBef>
                <a:spcPts val="0"/>
              </a:spcBef>
              <a:spcAft>
                <a:spcPts val="0"/>
              </a:spcAft>
              <a:defRPr sz="4400" b="0" i="0" u="none" strike="noStrike" cap="none" baseline="0">
                <a:solidFill>
                  <a:srgbClr val="C0CE29"/>
                </a:solidFill>
                <a:latin typeface="Arial"/>
                <a:ea typeface="Arial"/>
                <a:cs typeface="Arial"/>
                <a:sym typeface="Arial"/>
              </a:defRPr>
            </a:lvl1pPr>
            <a:lvl2pPr marL="0" marR="0" indent="0" algn="ctr" rtl="0">
              <a:spcBef>
                <a:spcPts val="0"/>
              </a:spcBef>
              <a:spcAft>
                <a:spcPts val="0"/>
              </a:spcAft>
              <a:defRPr sz="4400" b="0" i="0" u="none" strike="noStrike" cap="none" baseline="0">
                <a:solidFill>
                  <a:srgbClr val="C0CE29"/>
                </a:solidFill>
                <a:latin typeface="Arial"/>
                <a:ea typeface="Arial"/>
                <a:cs typeface="Arial"/>
                <a:sym typeface="Arial"/>
              </a:defRPr>
            </a:lvl2pPr>
            <a:lvl3pPr marL="0" marR="0" indent="0" algn="ctr" rtl="0">
              <a:spcBef>
                <a:spcPts val="0"/>
              </a:spcBef>
              <a:spcAft>
                <a:spcPts val="0"/>
              </a:spcAft>
              <a:defRPr sz="4400" b="0" i="0" u="none" strike="noStrike" cap="none" baseline="0">
                <a:solidFill>
                  <a:srgbClr val="C0CE29"/>
                </a:solidFill>
                <a:latin typeface="Arial"/>
                <a:ea typeface="Arial"/>
                <a:cs typeface="Arial"/>
                <a:sym typeface="Arial"/>
              </a:defRPr>
            </a:lvl3pPr>
            <a:lvl4pPr marL="0" marR="0" indent="0" algn="ctr" rtl="0">
              <a:spcBef>
                <a:spcPts val="0"/>
              </a:spcBef>
              <a:spcAft>
                <a:spcPts val="0"/>
              </a:spcAft>
              <a:defRPr sz="4400" b="0" i="0" u="none" strike="noStrike" cap="none" baseline="0">
                <a:solidFill>
                  <a:srgbClr val="C0CE29"/>
                </a:solidFill>
                <a:latin typeface="Arial"/>
                <a:ea typeface="Arial"/>
                <a:cs typeface="Arial"/>
                <a:sym typeface="Arial"/>
              </a:defRPr>
            </a:lvl4pPr>
            <a:lvl5pPr marL="0" marR="0" indent="0" algn="ctr" rtl="0">
              <a:spcBef>
                <a:spcPts val="0"/>
              </a:spcBef>
              <a:spcAft>
                <a:spcPts val="0"/>
              </a:spcAft>
              <a:defRPr sz="4400" b="0" i="0" u="none" strike="noStrike" cap="none" baseline="0">
                <a:solidFill>
                  <a:srgbClr val="C0CE29"/>
                </a:solidFill>
                <a:latin typeface="Arial"/>
                <a:ea typeface="Arial"/>
                <a:cs typeface="Arial"/>
                <a:sym typeface="Arial"/>
              </a:defRPr>
            </a:lvl5pPr>
            <a:lvl6pPr marL="457200" marR="0" indent="0" algn="ctr" rtl="0">
              <a:spcBef>
                <a:spcPts val="0"/>
              </a:spcBef>
              <a:spcAft>
                <a:spcPts val="0"/>
              </a:spcAft>
              <a:defRPr sz="4400" b="0" i="0" u="none" strike="noStrike" cap="none" baseline="0">
                <a:solidFill>
                  <a:srgbClr val="C0CE29"/>
                </a:solidFill>
                <a:latin typeface="Arial"/>
                <a:ea typeface="Arial"/>
                <a:cs typeface="Arial"/>
                <a:sym typeface="Arial"/>
              </a:defRPr>
            </a:lvl6pPr>
            <a:lvl7pPr marL="914400" marR="0" indent="0" algn="ctr" rtl="0">
              <a:spcBef>
                <a:spcPts val="0"/>
              </a:spcBef>
              <a:spcAft>
                <a:spcPts val="0"/>
              </a:spcAft>
              <a:defRPr sz="4400" b="0" i="0" u="none" strike="noStrike" cap="none" baseline="0">
                <a:solidFill>
                  <a:srgbClr val="C0CE29"/>
                </a:solidFill>
                <a:latin typeface="Arial"/>
                <a:ea typeface="Arial"/>
                <a:cs typeface="Arial"/>
                <a:sym typeface="Arial"/>
              </a:defRPr>
            </a:lvl7pPr>
            <a:lvl8pPr marL="1371600" marR="0" indent="0" algn="ctr" rtl="0">
              <a:spcBef>
                <a:spcPts val="0"/>
              </a:spcBef>
              <a:spcAft>
                <a:spcPts val="0"/>
              </a:spcAft>
              <a:defRPr sz="4400" b="0" i="0" u="none" strike="noStrike" cap="none" baseline="0">
                <a:solidFill>
                  <a:srgbClr val="C0CE29"/>
                </a:solidFill>
                <a:latin typeface="Arial"/>
                <a:ea typeface="Arial"/>
                <a:cs typeface="Arial"/>
                <a:sym typeface="Arial"/>
              </a:defRPr>
            </a:lvl8pPr>
            <a:lvl9pPr marL="1828800" marR="0" indent="0" algn="ctr" rtl="0">
              <a:spcBef>
                <a:spcPts val="0"/>
              </a:spcBef>
              <a:spcAft>
                <a:spcPts val="0"/>
              </a:spcAft>
              <a:defRPr sz="4400" b="0" i="0" u="none" strike="noStrike" cap="none" baseline="0">
                <a:solidFill>
                  <a:srgbClr val="C0CE29"/>
                </a:solidFill>
                <a:latin typeface="Arial"/>
                <a:ea typeface="Arial"/>
                <a:cs typeface="Arial"/>
                <a:sym typeface="Arial"/>
              </a:defRPr>
            </a:lvl9pPr>
          </a:lstStyle>
          <a:p>
            <a:endParaRPr/>
          </a:p>
        </p:txBody>
      </p:sp>
      <p:sp>
        <p:nvSpPr>
          <p:cNvPr id="23" name="Shape 23"/>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1313" marR="0" indent="-220663" algn="l" rtl="0">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1pPr>
            <a:lvl2pPr marL="741363" marR="0" indent="-176212" algn="l" rtl="0">
              <a:spcBef>
                <a:spcPts val="560"/>
              </a:spcBef>
              <a:spcAft>
                <a:spcPts val="0"/>
              </a:spcAft>
              <a:buClr>
                <a:schemeClr val="dk1"/>
              </a:buClr>
              <a:buFont typeface="Arial"/>
              <a:buChar char="•"/>
              <a:defRPr sz="2800" b="0" i="0" u="none" strike="noStrike" cap="none" baseline="0">
                <a:solidFill>
                  <a:schemeClr val="dk1"/>
                </a:solidFill>
                <a:latin typeface="Arial"/>
                <a:ea typeface="Arial"/>
                <a:cs typeface="Arial"/>
                <a:sym typeface="Arial"/>
              </a:defRPr>
            </a:lvl2pPr>
            <a:lvl3pPr marL="1139825" marR="0" indent="-146050" algn="l" rtl="0">
              <a:spcBef>
                <a:spcPts val="480"/>
              </a:spcBef>
              <a:spcAft>
                <a:spcPts val="0"/>
              </a:spcAft>
              <a:buClr>
                <a:schemeClr val="dk1"/>
              </a:buClr>
              <a:buFont typeface="Arial"/>
              <a:buChar char="•"/>
              <a:defRPr sz="2400" b="0" i="0" u="none" strike="noStrike" cap="none" baseline="0">
                <a:solidFill>
                  <a:schemeClr val="dk1"/>
                </a:solidFill>
                <a:latin typeface="Arial"/>
                <a:ea typeface="Arial"/>
                <a:cs typeface="Arial"/>
                <a:sym typeface="Arial"/>
              </a:defRPr>
            </a:lvl3pPr>
            <a:lvl4pPr marL="1597025" marR="0" indent="-161925"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4pPr>
            <a:lvl5pPr marL="2052638" marR="0" indent="-160338"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5pPr>
            <a:lvl6pPr marL="2510576" marR="0" indent="-161076"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6pPr>
            <a:lvl7pPr marL="2967041" marR="0" indent="-16034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7pPr>
            <a:lvl8pPr marL="3423510" marR="0" indent="-15961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8pPr>
            <a:lvl9pPr marL="3879978" marR="0" indent="-158877"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9pPr>
          </a:lstStyle>
          <a:p>
            <a:endParaRPr/>
          </a:p>
        </p:txBody>
      </p:sp>
      <p:sp>
        <p:nvSpPr>
          <p:cNvPr id="24" name="Shape 2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98989"/>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5" name="Shape 2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defRPr sz="1800" b="0" i="0" u="none" strike="noStrike" cap="none" baseline="0">
                <a:solidFill>
                  <a:schemeClr val="dk1"/>
                </a:solidFill>
                <a:latin typeface="Arial"/>
                <a:ea typeface="Arial"/>
                <a:cs typeface="Arial"/>
                <a:sym typeface="Arial"/>
              </a:defRPr>
            </a:lvl1pPr>
            <a:lvl2pPr marL="456469" marR="0" indent="-11968" algn="l" rtl="0">
              <a:defRPr sz="1800" b="0" i="0" u="none" strike="noStrike" cap="none" baseline="0">
                <a:solidFill>
                  <a:schemeClr val="dk1"/>
                </a:solidFill>
                <a:latin typeface="Arial"/>
                <a:ea typeface="Arial"/>
                <a:cs typeface="Arial"/>
                <a:sym typeface="Arial"/>
              </a:defRPr>
            </a:lvl2pPr>
            <a:lvl3pPr marL="912935" marR="0" indent="-11234" algn="l" rtl="0">
              <a:defRPr sz="1800" b="0" i="0" u="none" strike="noStrike" cap="none" baseline="0">
                <a:solidFill>
                  <a:schemeClr val="dk1"/>
                </a:solidFill>
                <a:latin typeface="Arial"/>
                <a:ea typeface="Arial"/>
                <a:cs typeface="Arial"/>
                <a:sym typeface="Arial"/>
              </a:defRPr>
            </a:lvl3pPr>
            <a:lvl4pPr marL="1369404" marR="0" indent="-10504" algn="l" rtl="0">
              <a:defRPr sz="1800" b="0" i="0" u="none" strike="noStrike" cap="none" baseline="0">
                <a:solidFill>
                  <a:schemeClr val="dk1"/>
                </a:solidFill>
                <a:latin typeface="Arial"/>
                <a:ea typeface="Arial"/>
                <a:cs typeface="Arial"/>
                <a:sym typeface="Arial"/>
              </a:defRPr>
            </a:lvl4pPr>
            <a:lvl5pPr marL="1825873" marR="0" indent="-9773" algn="l" rtl="0">
              <a:defRPr sz="1800" b="0" i="0" u="none" strike="noStrike" cap="none" baseline="0">
                <a:solidFill>
                  <a:schemeClr val="dk1"/>
                </a:solidFill>
                <a:latin typeface="Arial"/>
                <a:ea typeface="Arial"/>
                <a:cs typeface="Arial"/>
                <a:sym typeface="Arial"/>
              </a:defRPr>
            </a:lvl5pPr>
            <a:lvl6pPr marL="2282342" marR="0" indent="-9042" algn="l" rtl="0">
              <a:defRPr sz="1800" b="0" i="0" u="none" strike="noStrike" cap="none" baseline="0">
                <a:solidFill>
                  <a:schemeClr val="dk1"/>
                </a:solidFill>
                <a:latin typeface="Arial"/>
                <a:ea typeface="Arial"/>
                <a:cs typeface="Arial"/>
                <a:sym typeface="Arial"/>
              </a:defRPr>
            </a:lvl6pPr>
            <a:lvl7pPr marL="2738809" marR="0" indent="-8308" algn="l" rtl="0">
              <a:defRPr sz="1800" b="0" i="0" u="none" strike="noStrike" cap="none" baseline="0">
                <a:solidFill>
                  <a:schemeClr val="dk1"/>
                </a:solidFill>
                <a:latin typeface="Arial"/>
                <a:ea typeface="Arial"/>
                <a:cs typeface="Arial"/>
                <a:sym typeface="Arial"/>
              </a:defRPr>
            </a:lvl7pPr>
            <a:lvl8pPr marL="3195277" marR="0" indent="-7577" algn="l" rtl="0">
              <a:defRPr sz="1800" b="0" i="0" u="none" strike="noStrike" cap="none" baseline="0">
                <a:solidFill>
                  <a:schemeClr val="dk1"/>
                </a:solidFill>
                <a:latin typeface="Arial"/>
                <a:ea typeface="Arial"/>
                <a:cs typeface="Arial"/>
                <a:sym typeface="Arial"/>
              </a:defRPr>
            </a:lvl8pPr>
            <a:lvl9pPr marL="3651744" marR="0" indent="-6844" algn="l" rtl="0">
              <a:defRPr sz="1800" b="0" i="0" u="none" strike="noStrike" cap="none" baseline="0">
                <a:solidFill>
                  <a:schemeClr val="dk1"/>
                </a:solidFill>
                <a:latin typeface="Arial"/>
                <a:ea typeface="Arial"/>
                <a:cs typeface="Arial"/>
                <a:sym typeface="Arial"/>
              </a:defRPr>
            </a:lvl9pPr>
          </a:lstStyle>
          <a:p>
            <a:endParaRPr/>
          </a:p>
        </p:txBody>
      </p:sp>
      <p:sp>
        <p:nvSpPr>
          <p:cNvPr id="26" name="Shape 26"/>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98989"/>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
        <p:cNvGrpSpPr/>
        <p:nvPr/>
      </p:nvGrpSpPr>
      <p:grpSpPr>
        <a:xfrm>
          <a:off x="0" y="0"/>
          <a:ext cx="0" cy="0"/>
          <a:chOff x="0" y="0"/>
          <a:chExt cx="0" cy="0"/>
        </a:xfrm>
      </p:grpSpPr>
      <p:sp>
        <p:nvSpPr>
          <p:cNvPr id="37" name="Shape 37"/>
          <p:cNvSpPr/>
          <p:nvPr/>
        </p:nvSpPr>
        <p:spPr>
          <a:xfrm>
            <a:off x="7597775" y="0"/>
            <a:ext cx="1560511" cy="990599"/>
          </a:xfrm>
          <a:prstGeom prst="rect">
            <a:avLst/>
          </a:prstGeom>
          <a:blipFill>
            <a:blip r:embed="rId4"/>
            <a:stretch>
              <a:fillRect/>
            </a:stretch>
          </a:blipFill>
        </p:spPr>
      </p:sp>
      <p:sp>
        <p:nvSpPr>
          <p:cNvPr id="38" name="Shape 38"/>
          <p:cNvSpPr txBox="1"/>
          <p:nvPr/>
        </p:nvSpPr>
        <p:spPr>
          <a:xfrm>
            <a:off x="0" y="6381750"/>
            <a:ext cx="9144000" cy="503236"/>
          </a:xfrm>
          <a:prstGeom prst="rect">
            <a:avLst/>
          </a:prstGeom>
          <a:solidFill>
            <a:schemeClr val="dk1"/>
          </a:solidFill>
          <a:ln>
            <a:noFill/>
          </a:ln>
        </p:spPr>
        <p:txBody>
          <a:bodyPr lIns="91425" tIns="45700" rIns="91425" bIns="45700" anchor="ctr" anchorCtr="0">
            <a:noAutofit/>
          </a:bodyPr>
          <a:lstStyle/>
          <a:p>
            <a:endParaRPr/>
          </a:p>
        </p:txBody>
      </p:sp>
      <p:sp>
        <p:nvSpPr>
          <p:cNvPr id="39" name="Shape 39"/>
          <p:cNvSpPr/>
          <p:nvPr/>
        </p:nvSpPr>
        <p:spPr>
          <a:xfrm>
            <a:off x="6797675" y="6424612"/>
            <a:ext cx="2051049" cy="460374"/>
          </a:xfrm>
          <a:prstGeom prst="rect">
            <a:avLst/>
          </a:prstGeom>
          <a:blipFill>
            <a:blip r:embed="rId5"/>
            <a:stretch>
              <a:fillRect/>
            </a:stretch>
          </a:blipFill>
        </p:spPr>
      </p:sp>
      <p:sp>
        <p:nvSpPr>
          <p:cNvPr id="40" name="Shape 40"/>
          <p:cNvSpPr txBox="1">
            <a:spLocks noGrp="1"/>
          </p:cNvSpPr>
          <p:nvPr>
            <p:ph type="title"/>
          </p:nvPr>
        </p:nvSpPr>
        <p:spPr>
          <a:xfrm>
            <a:off x="-304800" y="-106361"/>
            <a:ext cx="7772400" cy="868362"/>
          </a:xfrm>
          <a:prstGeom prst="rect">
            <a:avLst/>
          </a:prstGeom>
          <a:noFill/>
          <a:ln>
            <a:noFill/>
          </a:ln>
        </p:spPr>
        <p:txBody>
          <a:bodyPr lIns="91425" tIns="91425" rIns="91425" bIns="91425" anchor="ctr" anchorCtr="0"/>
          <a:lstStyle>
            <a:lvl1pPr marL="0" marR="0" indent="0" algn="ctr" rtl="0">
              <a:spcBef>
                <a:spcPts val="0"/>
              </a:spcBef>
              <a:spcAft>
                <a:spcPts val="0"/>
              </a:spcAft>
              <a:defRPr sz="4400" b="0" i="0" u="none" strike="noStrike" cap="none" baseline="0">
                <a:solidFill>
                  <a:srgbClr val="C0CE29"/>
                </a:solidFill>
                <a:latin typeface="Arial"/>
                <a:ea typeface="Arial"/>
                <a:cs typeface="Arial"/>
                <a:sym typeface="Arial"/>
              </a:defRPr>
            </a:lvl1pPr>
            <a:lvl2pPr marL="0" marR="0" indent="0" algn="ctr" rtl="0">
              <a:spcBef>
                <a:spcPts val="0"/>
              </a:spcBef>
              <a:spcAft>
                <a:spcPts val="0"/>
              </a:spcAft>
              <a:defRPr sz="4400" b="0" i="0" u="none" strike="noStrike" cap="none" baseline="0">
                <a:solidFill>
                  <a:srgbClr val="C0CE29"/>
                </a:solidFill>
                <a:latin typeface="Arial"/>
                <a:ea typeface="Arial"/>
                <a:cs typeface="Arial"/>
                <a:sym typeface="Arial"/>
              </a:defRPr>
            </a:lvl2pPr>
            <a:lvl3pPr marL="0" marR="0" indent="0" algn="ctr" rtl="0">
              <a:spcBef>
                <a:spcPts val="0"/>
              </a:spcBef>
              <a:spcAft>
                <a:spcPts val="0"/>
              </a:spcAft>
              <a:defRPr sz="4400" b="0" i="0" u="none" strike="noStrike" cap="none" baseline="0">
                <a:solidFill>
                  <a:srgbClr val="C0CE29"/>
                </a:solidFill>
                <a:latin typeface="Arial"/>
                <a:ea typeface="Arial"/>
                <a:cs typeface="Arial"/>
                <a:sym typeface="Arial"/>
              </a:defRPr>
            </a:lvl3pPr>
            <a:lvl4pPr marL="0" marR="0" indent="0" algn="ctr" rtl="0">
              <a:spcBef>
                <a:spcPts val="0"/>
              </a:spcBef>
              <a:spcAft>
                <a:spcPts val="0"/>
              </a:spcAft>
              <a:defRPr sz="4400" b="0" i="0" u="none" strike="noStrike" cap="none" baseline="0">
                <a:solidFill>
                  <a:srgbClr val="C0CE29"/>
                </a:solidFill>
                <a:latin typeface="Arial"/>
                <a:ea typeface="Arial"/>
                <a:cs typeface="Arial"/>
                <a:sym typeface="Arial"/>
              </a:defRPr>
            </a:lvl4pPr>
            <a:lvl5pPr marL="0" marR="0" indent="0" algn="ctr" rtl="0">
              <a:spcBef>
                <a:spcPts val="0"/>
              </a:spcBef>
              <a:spcAft>
                <a:spcPts val="0"/>
              </a:spcAft>
              <a:defRPr sz="4400" b="0" i="0" u="none" strike="noStrike" cap="none" baseline="0">
                <a:solidFill>
                  <a:srgbClr val="C0CE29"/>
                </a:solidFill>
                <a:latin typeface="Arial"/>
                <a:ea typeface="Arial"/>
                <a:cs typeface="Arial"/>
                <a:sym typeface="Arial"/>
              </a:defRPr>
            </a:lvl5pPr>
            <a:lvl6pPr marL="457200" marR="0" indent="0" algn="ctr" rtl="0">
              <a:spcBef>
                <a:spcPts val="0"/>
              </a:spcBef>
              <a:spcAft>
                <a:spcPts val="0"/>
              </a:spcAft>
              <a:defRPr sz="4400" b="0" i="0" u="none" strike="noStrike" cap="none" baseline="0">
                <a:solidFill>
                  <a:srgbClr val="C0CE29"/>
                </a:solidFill>
                <a:latin typeface="Arial"/>
                <a:ea typeface="Arial"/>
                <a:cs typeface="Arial"/>
                <a:sym typeface="Arial"/>
              </a:defRPr>
            </a:lvl6pPr>
            <a:lvl7pPr marL="914400" marR="0" indent="0" algn="ctr" rtl="0">
              <a:spcBef>
                <a:spcPts val="0"/>
              </a:spcBef>
              <a:spcAft>
                <a:spcPts val="0"/>
              </a:spcAft>
              <a:defRPr sz="4400" b="0" i="0" u="none" strike="noStrike" cap="none" baseline="0">
                <a:solidFill>
                  <a:srgbClr val="C0CE29"/>
                </a:solidFill>
                <a:latin typeface="Arial"/>
                <a:ea typeface="Arial"/>
                <a:cs typeface="Arial"/>
                <a:sym typeface="Arial"/>
              </a:defRPr>
            </a:lvl7pPr>
            <a:lvl8pPr marL="1371600" marR="0" indent="0" algn="ctr" rtl="0">
              <a:spcBef>
                <a:spcPts val="0"/>
              </a:spcBef>
              <a:spcAft>
                <a:spcPts val="0"/>
              </a:spcAft>
              <a:defRPr sz="4400" b="0" i="0" u="none" strike="noStrike" cap="none" baseline="0">
                <a:solidFill>
                  <a:srgbClr val="C0CE29"/>
                </a:solidFill>
                <a:latin typeface="Arial"/>
                <a:ea typeface="Arial"/>
                <a:cs typeface="Arial"/>
                <a:sym typeface="Arial"/>
              </a:defRPr>
            </a:lvl8pPr>
            <a:lvl9pPr marL="1828800" marR="0" indent="0" algn="ctr" rtl="0">
              <a:spcBef>
                <a:spcPts val="0"/>
              </a:spcBef>
              <a:spcAft>
                <a:spcPts val="0"/>
              </a:spcAft>
              <a:defRPr sz="4400" b="0" i="0" u="none" strike="noStrike" cap="none" baseline="0">
                <a:solidFill>
                  <a:srgbClr val="C0CE29"/>
                </a:solidFill>
                <a:latin typeface="Arial"/>
                <a:ea typeface="Arial"/>
                <a:cs typeface="Arial"/>
                <a:sym typeface="Arial"/>
              </a:defRPr>
            </a:lvl9pPr>
          </a:lstStyle>
          <a:p>
            <a:endParaRPr/>
          </a:p>
        </p:txBody>
      </p:sp>
      <p:sp>
        <p:nvSpPr>
          <p:cNvPr id="41" name="Shape 41"/>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1313" marR="0" indent="-220663" algn="l" rtl="0">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1pPr>
            <a:lvl2pPr marL="741363" marR="0" indent="-176212" algn="l" rtl="0">
              <a:spcBef>
                <a:spcPts val="560"/>
              </a:spcBef>
              <a:spcAft>
                <a:spcPts val="0"/>
              </a:spcAft>
              <a:buClr>
                <a:schemeClr val="dk1"/>
              </a:buClr>
              <a:buFont typeface="Arial"/>
              <a:buChar char="•"/>
              <a:defRPr sz="2800" b="0" i="0" u="none" strike="noStrike" cap="none" baseline="0">
                <a:solidFill>
                  <a:schemeClr val="dk1"/>
                </a:solidFill>
                <a:latin typeface="Arial"/>
                <a:ea typeface="Arial"/>
                <a:cs typeface="Arial"/>
                <a:sym typeface="Arial"/>
              </a:defRPr>
            </a:lvl2pPr>
            <a:lvl3pPr marL="1139825" marR="0" indent="-146050" algn="l" rtl="0">
              <a:spcBef>
                <a:spcPts val="480"/>
              </a:spcBef>
              <a:spcAft>
                <a:spcPts val="0"/>
              </a:spcAft>
              <a:buClr>
                <a:schemeClr val="dk1"/>
              </a:buClr>
              <a:buFont typeface="Arial"/>
              <a:buChar char="•"/>
              <a:defRPr sz="2400" b="0" i="0" u="none" strike="noStrike" cap="none" baseline="0">
                <a:solidFill>
                  <a:schemeClr val="dk1"/>
                </a:solidFill>
                <a:latin typeface="Arial"/>
                <a:ea typeface="Arial"/>
                <a:cs typeface="Arial"/>
                <a:sym typeface="Arial"/>
              </a:defRPr>
            </a:lvl3pPr>
            <a:lvl4pPr marL="1597025" marR="0" indent="-161925"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4pPr>
            <a:lvl5pPr marL="2052638" marR="0" indent="-160338"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5pPr>
            <a:lvl6pPr marL="2510576" marR="0" indent="-161076"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6pPr>
            <a:lvl7pPr marL="2967041" marR="0" indent="-16034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7pPr>
            <a:lvl8pPr marL="3423510" marR="0" indent="-15961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8pPr>
            <a:lvl9pPr marL="3879978" marR="0" indent="-158877"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98989"/>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3" name="Shape 4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defRPr sz="1800" b="0" i="0" u="none" strike="noStrike" cap="none" baseline="0">
                <a:solidFill>
                  <a:schemeClr val="dk1"/>
                </a:solidFill>
                <a:latin typeface="Arial"/>
                <a:ea typeface="Arial"/>
                <a:cs typeface="Arial"/>
                <a:sym typeface="Arial"/>
              </a:defRPr>
            </a:lvl1pPr>
            <a:lvl2pPr marL="456469" marR="0" indent="-11968" algn="l" rtl="0">
              <a:defRPr sz="1800" b="0" i="0" u="none" strike="noStrike" cap="none" baseline="0">
                <a:solidFill>
                  <a:schemeClr val="dk1"/>
                </a:solidFill>
                <a:latin typeface="Arial"/>
                <a:ea typeface="Arial"/>
                <a:cs typeface="Arial"/>
                <a:sym typeface="Arial"/>
              </a:defRPr>
            </a:lvl2pPr>
            <a:lvl3pPr marL="912935" marR="0" indent="-11234" algn="l" rtl="0">
              <a:defRPr sz="1800" b="0" i="0" u="none" strike="noStrike" cap="none" baseline="0">
                <a:solidFill>
                  <a:schemeClr val="dk1"/>
                </a:solidFill>
                <a:latin typeface="Arial"/>
                <a:ea typeface="Arial"/>
                <a:cs typeface="Arial"/>
                <a:sym typeface="Arial"/>
              </a:defRPr>
            </a:lvl3pPr>
            <a:lvl4pPr marL="1369404" marR="0" indent="-10504" algn="l" rtl="0">
              <a:defRPr sz="1800" b="0" i="0" u="none" strike="noStrike" cap="none" baseline="0">
                <a:solidFill>
                  <a:schemeClr val="dk1"/>
                </a:solidFill>
                <a:latin typeface="Arial"/>
                <a:ea typeface="Arial"/>
                <a:cs typeface="Arial"/>
                <a:sym typeface="Arial"/>
              </a:defRPr>
            </a:lvl4pPr>
            <a:lvl5pPr marL="1825873" marR="0" indent="-9773" algn="l" rtl="0">
              <a:defRPr sz="1800" b="0" i="0" u="none" strike="noStrike" cap="none" baseline="0">
                <a:solidFill>
                  <a:schemeClr val="dk1"/>
                </a:solidFill>
                <a:latin typeface="Arial"/>
                <a:ea typeface="Arial"/>
                <a:cs typeface="Arial"/>
                <a:sym typeface="Arial"/>
              </a:defRPr>
            </a:lvl5pPr>
            <a:lvl6pPr marL="2282342" marR="0" indent="-9042" algn="l" rtl="0">
              <a:defRPr sz="1800" b="0" i="0" u="none" strike="noStrike" cap="none" baseline="0">
                <a:solidFill>
                  <a:schemeClr val="dk1"/>
                </a:solidFill>
                <a:latin typeface="Arial"/>
                <a:ea typeface="Arial"/>
                <a:cs typeface="Arial"/>
                <a:sym typeface="Arial"/>
              </a:defRPr>
            </a:lvl6pPr>
            <a:lvl7pPr marL="2738809" marR="0" indent="-8308" algn="l" rtl="0">
              <a:defRPr sz="1800" b="0" i="0" u="none" strike="noStrike" cap="none" baseline="0">
                <a:solidFill>
                  <a:schemeClr val="dk1"/>
                </a:solidFill>
                <a:latin typeface="Arial"/>
                <a:ea typeface="Arial"/>
                <a:cs typeface="Arial"/>
                <a:sym typeface="Arial"/>
              </a:defRPr>
            </a:lvl7pPr>
            <a:lvl8pPr marL="3195277" marR="0" indent="-7577" algn="l" rtl="0">
              <a:defRPr sz="1800" b="0" i="0" u="none" strike="noStrike" cap="none" baseline="0">
                <a:solidFill>
                  <a:schemeClr val="dk1"/>
                </a:solidFill>
                <a:latin typeface="Arial"/>
                <a:ea typeface="Arial"/>
                <a:cs typeface="Arial"/>
                <a:sym typeface="Arial"/>
              </a:defRPr>
            </a:lvl8pPr>
            <a:lvl9pPr marL="3651744" marR="0" indent="-6844" algn="l" rtl="0">
              <a:defRPr sz="1800" b="0" i="0" u="none" strike="noStrike" cap="none" baseline="0">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98989"/>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
        <p:cNvGrpSpPr/>
        <p:nvPr/>
      </p:nvGrpSpPr>
      <p:grpSpPr>
        <a:xfrm>
          <a:off x="0" y="0"/>
          <a:ext cx="0" cy="0"/>
          <a:chOff x="0" y="0"/>
          <a:chExt cx="0" cy="0"/>
        </a:xfrm>
      </p:grpSpPr>
      <p:sp>
        <p:nvSpPr>
          <p:cNvPr id="55" name="Shape 55"/>
          <p:cNvSpPr/>
          <p:nvPr/>
        </p:nvSpPr>
        <p:spPr>
          <a:xfrm>
            <a:off x="7597775" y="0"/>
            <a:ext cx="1560511" cy="990599"/>
          </a:xfrm>
          <a:prstGeom prst="rect">
            <a:avLst/>
          </a:prstGeom>
          <a:blipFill>
            <a:blip r:embed="rId3"/>
            <a:stretch>
              <a:fillRect/>
            </a:stretch>
          </a:blipFill>
        </p:spPr>
      </p:sp>
      <p:sp>
        <p:nvSpPr>
          <p:cNvPr id="56" name="Shape 56"/>
          <p:cNvSpPr txBox="1"/>
          <p:nvPr/>
        </p:nvSpPr>
        <p:spPr>
          <a:xfrm>
            <a:off x="0" y="6381750"/>
            <a:ext cx="9144000" cy="503236"/>
          </a:xfrm>
          <a:prstGeom prst="rect">
            <a:avLst/>
          </a:prstGeom>
          <a:solidFill>
            <a:schemeClr val="dk1"/>
          </a:solidFill>
          <a:ln>
            <a:noFill/>
          </a:ln>
        </p:spPr>
        <p:txBody>
          <a:bodyPr lIns="91425" tIns="45700" rIns="91425" bIns="45700" anchor="ctr" anchorCtr="0">
            <a:noAutofit/>
          </a:bodyPr>
          <a:lstStyle/>
          <a:p>
            <a:endParaRPr/>
          </a:p>
        </p:txBody>
      </p:sp>
      <p:sp>
        <p:nvSpPr>
          <p:cNvPr id="57" name="Shape 57"/>
          <p:cNvSpPr/>
          <p:nvPr/>
        </p:nvSpPr>
        <p:spPr>
          <a:xfrm>
            <a:off x="6797675" y="6424612"/>
            <a:ext cx="2051049" cy="460374"/>
          </a:xfrm>
          <a:prstGeom prst="rect">
            <a:avLst/>
          </a:prstGeom>
          <a:blipFill>
            <a:blip r:embed="rId4"/>
            <a:stretch>
              <a:fillRect/>
            </a:stretch>
          </a:blipFill>
        </p:spPr>
      </p:sp>
      <p:sp>
        <p:nvSpPr>
          <p:cNvPr id="58" name="Shape 58"/>
          <p:cNvSpPr txBox="1">
            <a:spLocks noGrp="1"/>
          </p:cNvSpPr>
          <p:nvPr>
            <p:ph type="title"/>
          </p:nvPr>
        </p:nvSpPr>
        <p:spPr>
          <a:xfrm>
            <a:off x="-304800" y="-106361"/>
            <a:ext cx="7772400" cy="868362"/>
          </a:xfrm>
          <a:prstGeom prst="rect">
            <a:avLst/>
          </a:prstGeom>
          <a:noFill/>
          <a:ln>
            <a:noFill/>
          </a:ln>
        </p:spPr>
        <p:txBody>
          <a:bodyPr lIns="91425" tIns="91425" rIns="91425" bIns="91425" anchor="ctr" anchorCtr="0"/>
          <a:lstStyle>
            <a:lvl1pPr marL="0" marR="0" indent="0" algn="ctr" rtl="0">
              <a:spcBef>
                <a:spcPts val="0"/>
              </a:spcBef>
              <a:spcAft>
                <a:spcPts val="0"/>
              </a:spcAft>
              <a:defRPr sz="4400" b="0" i="0" u="none" strike="noStrike" cap="none" baseline="0">
                <a:solidFill>
                  <a:srgbClr val="C0CE29"/>
                </a:solidFill>
                <a:latin typeface="Arial"/>
                <a:ea typeface="Arial"/>
                <a:cs typeface="Arial"/>
                <a:sym typeface="Arial"/>
              </a:defRPr>
            </a:lvl1pPr>
            <a:lvl2pPr marL="0" marR="0" indent="0" algn="ctr" rtl="0">
              <a:spcBef>
                <a:spcPts val="0"/>
              </a:spcBef>
              <a:spcAft>
                <a:spcPts val="0"/>
              </a:spcAft>
              <a:defRPr sz="4400" b="0" i="0" u="none" strike="noStrike" cap="none" baseline="0">
                <a:solidFill>
                  <a:srgbClr val="C0CE29"/>
                </a:solidFill>
                <a:latin typeface="Arial"/>
                <a:ea typeface="Arial"/>
                <a:cs typeface="Arial"/>
                <a:sym typeface="Arial"/>
              </a:defRPr>
            </a:lvl2pPr>
            <a:lvl3pPr marL="0" marR="0" indent="0" algn="ctr" rtl="0">
              <a:spcBef>
                <a:spcPts val="0"/>
              </a:spcBef>
              <a:spcAft>
                <a:spcPts val="0"/>
              </a:spcAft>
              <a:defRPr sz="4400" b="0" i="0" u="none" strike="noStrike" cap="none" baseline="0">
                <a:solidFill>
                  <a:srgbClr val="C0CE29"/>
                </a:solidFill>
                <a:latin typeface="Arial"/>
                <a:ea typeface="Arial"/>
                <a:cs typeface="Arial"/>
                <a:sym typeface="Arial"/>
              </a:defRPr>
            </a:lvl3pPr>
            <a:lvl4pPr marL="0" marR="0" indent="0" algn="ctr" rtl="0">
              <a:spcBef>
                <a:spcPts val="0"/>
              </a:spcBef>
              <a:spcAft>
                <a:spcPts val="0"/>
              </a:spcAft>
              <a:defRPr sz="4400" b="0" i="0" u="none" strike="noStrike" cap="none" baseline="0">
                <a:solidFill>
                  <a:srgbClr val="C0CE29"/>
                </a:solidFill>
                <a:latin typeface="Arial"/>
                <a:ea typeface="Arial"/>
                <a:cs typeface="Arial"/>
                <a:sym typeface="Arial"/>
              </a:defRPr>
            </a:lvl4pPr>
            <a:lvl5pPr marL="0" marR="0" indent="0" algn="ctr" rtl="0">
              <a:spcBef>
                <a:spcPts val="0"/>
              </a:spcBef>
              <a:spcAft>
                <a:spcPts val="0"/>
              </a:spcAft>
              <a:defRPr sz="4400" b="0" i="0" u="none" strike="noStrike" cap="none" baseline="0">
                <a:solidFill>
                  <a:srgbClr val="C0CE29"/>
                </a:solidFill>
                <a:latin typeface="Arial"/>
                <a:ea typeface="Arial"/>
                <a:cs typeface="Arial"/>
                <a:sym typeface="Arial"/>
              </a:defRPr>
            </a:lvl5pPr>
            <a:lvl6pPr marL="457200" marR="0" indent="0" algn="ctr" rtl="0">
              <a:spcBef>
                <a:spcPts val="0"/>
              </a:spcBef>
              <a:spcAft>
                <a:spcPts val="0"/>
              </a:spcAft>
              <a:defRPr sz="4400" b="0" i="0" u="none" strike="noStrike" cap="none" baseline="0">
                <a:solidFill>
                  <a:srgbClr val="C0CE29"/>
                </a:solidFill>
                <a:latin typeface="Arial"/>
                <a:ea typeface="Arial"/>
                <a:cs typeface="Arial"/>
                <a:sym typeface="Arial"/>
              </a:defRPr>
            </a:lvl6pPr>
            <a:lvl7pPr marL="914400" marR="0" indent="0" algn="ctr" rtl="0">
              <a:spcBef>
                <a:spcPts val="0"/>
              </a:spcBef>
              <a:spcAft>
                <a:spcPts val="0"/>
              </a:spcAft>
              <a:defRPr sz="4400" b="0" i="0" u="none" strike="noStrike" cap="none" baseline="0">
                <a:solidFill>
                  <a:srgbClr val="C0CE29"/>
                </a:solidFill>
                <a:latin typeface="Arial"/>
                <a:ea typeface="Arial"/>
                <a:cs typeface="Arial"/>
                <a:sym typeface="Arial"/>
              </a:defRPr>
            </a:lvl7pPr>
            <a:lvl8pPr marL="1371600" marR="0" indent="0" algn="ctr" rtl="0">
              <a:spcBef>
                <a:spcPts val="0"/>
              </a:spcBef>
              <a:spcAft>
                <a:spcPts val="0"/>
              </a:spcAft>
              <a:defRPr sz="4400" b="0" i="0" u="none" strike="noStrike" cap="none" baseline="0">
                <a:solidFill>
                  <a:srgbClr val="C0CE29"/>
                </a:solidFill>
                <a:latin typeface="Arial"/>
                <a:ea typeface="Arial"/>
                <a:cs typeface="Arial"/>
                <a:sym typeface="Arial"/>
              </a:defRPr>
            </a:lvl8pPr>
            <a:lvl9pPr marL="1828800" marR="0" indent="0" algn="ctr" rtl="0">
              <a:spcBef>
                <a:spcPts val="0"/>
              </a:spcBef>
              <a:spcAft>
                <a:spcPts val="0"/>
              </a:spcAft>
              <a:defRPr sz="4400" b="0" i="0" u="none" strike="noStrike" cap="none" baseline="0">
                <a:solidFill>
                  <a:srgbClr val="C0CE29"/>
                </a:solidFill>
                <a:latin typeface="Arial"/>
                <a:ea typeface="Arial"/>
                <a:cs typeface="Arial"/>
                <a:sym typeface="Arial"/>
              </a:defRPr>
            </a:lvl9pPr>
          </a:lstStyle>
          <a:p>
            <a:endParaRPr/>
          </a:p>
        </p:txBody>
      </p:sp>
      <p:sp>
        <p:nvSpPr>
          <p:cNvPr id="59" name="Shape 59"/>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1313" marR="0" indent="-220663" algn="l" rtl="0">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1pPr>
            <a:lvl2pPr marL="741363" marR="0" indent="-176212" algn="l" rtl="0">
              <a:spcBef>
                <a:spcPts val="560"/>
              </a:spcBef>
              <a:spcAft>
                <a:spcPts val="0"/>
              </a:spcAft>
              <a:buClr>
                <a:schemeClr val="dk1"/>
              </a:buClr>
              <a:buFont typeface="Arial"/>
              <a:buChar char="•"/>
              <a:defRPr sz="2800" b="0" i="0" u="none" strike="noStrike" cap="none" baseline="0">
                <a:solidFill>
                  <a:schemeClr val="dk1"/>
                </a:solidFill>
                <a:latin typeface="Arial"/>
                <a:ea typeface="Arial"/>
                <a:cs typeface="Arial"/>
                <a:sym typeface="Arial"/>
              </a:defRPr>
            </a:lvl2pPr>
            <a:lvl3pPr marL="1139825" marR="0" indent="-146050" algn="l" rtl="0">
              <a:spcBef>
                <a:spcPts val="480"/>
              </a:spcBef>
              <a:spcAft>
                <a:spcPts val="0"/>
              </a:spcAft>
              <a:buClr>
                <a:schemeClr val="dk1"/>
              </a:buClr>
              <a:buFont typeface="Arial"/>
              <a:buChar char="•"/>
              <a:defRPr sz="2400" b="0" i="0" u="none" strike="noStrike" cap="none" baseline="0">
                <a:solidFill>
                  <a:schemeClr val="dk1"/>
                </a:solidFill>
                <a:latin typeface="Arial"/>
                <a:ea typeface="Arial"/>
                <a:cs typeface="Arial"/>
                <a:sym typeface="Arial"/>
              </a:defRPr>
            </a:lvl3pPr>
            <a:lvl4pPr marL="1597025" marR="0" indent="-161925"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4pPr>
            <a:lvl5pPr marL="2052638" marR="0" indent="-160338"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5pPr>
            <a:lvl6pPr marL="2510576" marR="0" indent="-161076"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6pPr>
            <a:lvl7pPr marL="2967041" marR="0" indent="-16034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7pPr>
            <a:lvl8pPr marL="3423510" marR="0" indent="-15961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8pPr>
            <a:lvl9pPr marL="3879978" marR="0" indent="-158877"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9pPr>
          </a:lstStyle>
          <a:p>
            <a:endParaRPr/>
          </a:p>
        </p:txBody>
      </p:sp>
      <p:sp>
        <p:nvSpPr>
          <p:cNvPr id="60" name="Shape 60"/>
          <p:cNvSpPr txBox="1"/>
          <p:nvPr/>
        </p:nvSpPr>
        <p:spPr>
          <a:xfrm>
            <a:off x="457200" y="6356350"/>
            <a:ext cx="2133599" cy="365125"/>
          </a:xfrm>
          <a:prstGeom prst="rect">
            <a:avLst/>
          </a:prstGeom>
          <a:noFill/>
          <a:ln>
            <a:noFill/>
          </a:ln>
        </p:spPr>
        <p:txBody>
          <a:bodyPr lIns="91425" tIns="91425" rIns="91425" bIns="91425" anchor="ctr" anchorCtr="0">
            <a:noAutofit/>
          </a:bodyPr>
          <a:lstStyle/>
          <a:p>
            <a:endParaRPr/>
          </a:p>
        </p:txBody>
      </p:sp>
      <p:sp>
        <p:nvSpPr>
          <p:cNvPr id="61" name="Shape 61"/>
          <p:cNvSpPr txBox="1"/>
          <p:nvPr/>
        </p:nvSpPr>
        <p:spPr>
          <a:xfrm>
            <a:off x="3124200" y="6356350"/>
            <a:ext cx="2895600" cy="365125"/>
          </a:xfrm>
          <a:prstGeom prst="rect">
            <a:avLst/>
          </a:prstGeom>
          <a:noFill/>
          <a:ln>
            <a:noFill/>
          </a:ln>
        </p:spPr>
        <p:txBody>
          <a:bodyPr lIns="91425" tIns="91425" rIns="91425" bIns="91425" anchor="ctr" anchorCtr="0">
            <a:noAutofit/>
          </a:bodyPr>
          <a:lstStyle/>
          <a:p>
            <a:endParaRPr/>
          </a:p>
        </p:txBody>
      </p:sp>
      <p:sp>
        <p:nvSpPr>
          <p:cNvPr id="62" name="Shape 62"/>
          <p:cNvSpPr txBox="1"/>
          <p:nvPr/>
        </p:nvSpPr>
        <p:spPr>
          <a:xfrm>
            <a:off x="6553200" y="6356350"/>
            <a:ext cx="2133599" cy="365125"/>
          </a:xfrm>
          <a:prstGeom prst="rect">
            <a:avLst/>
          </a:prstGeom>
          <a:noFill/>
          <a:ln>
            <a:noFill/>
          </a:ln>
        </p:spPr>
        <p:txBody>
          <a:bodyPr lIns="91425" tIns="91425" rIns="91425" bIns="91425" anchor="ctr" anchorCtr="0">
            <a:noAutofit/>
          </a:bodyPr>
          <a:lstStyle/>
          <a:p>
            <a:endParaRPr/>
          </a:p>
        </p:txBody>
      </p:sp>
    </p:spTree>
  </p:cSld>
  <p:clrMap bg1="lt1" tx1="dk1" bg2="dk2" tx2="lt2" accent1="accent1" accent2="accent2" accent3="accent3" accent4="accent4" accent5="accent5" accent6="accent6" hlink="hlink" folHlink="folHlink"/>
  <p:sldLayoutIdLst>
    <p:sldLayoutId id="2147483653" r:id="rId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
        <p:cNvGrpSpPr/>
        <p:nvPr/>
      </p:nvGrpSpPr>
      <p:grpSpPr>
        <a:xfrm>
          <a:off x="0" y="0"/>
          <a:ext cx="0" cy="0"/>
          <a:chOff x="0" y="0"/>
          <a:chExt cx="0" cy="0"/>
        </a:xfrm>
      </p:grpSpPr>
      <p:sp>
        <p:nvSpPr>
          <p:cNvPr id="67" name="Shape 67"/>
          <p:cNvSpPr/>
          <p:nvPr/>
        </p:nvSpPr>
        <p:spPr>
          <a:xfrm>
            <a:off x="6223000" y="0"/>
            <a:ext cx="2920999" cy="6857999"/>
          </a:xfrm>
          <a:prstGeom prst="rect">
            <a:avLst/>
          </a:prstGeom>
          <a:blipFill>
            <a:blip r:embed="rId4"/>
            <a:stretch>
              <a:fillRect/>
            </a:stretch>
          </a:blipFill>
        </p:spPr>
      </p:sp>
      <p:sp>
        <p:nvSpPr>
          <p:cNvPr id="68" name="Shape 68"/>
          <p:cNvSpPr txBox="1"/>
          <p:nvPr/>
        </p:nvSpPr>
        <p:spPr>
          <a:xfrm>
            <a:off x="0" y="6381750"/>
            <a:ext cx="9144000" cy="503236"/>
          </a:xfrm>
          <a:prstGeom prst="rect">
            <a:avLst/>
          </a:prstGeom>
          <a:solidFill>
            <a:schemeClr val="dk1"/>
          </a:solidFill>
          <a:ln>
            <a:noFill/>
          </a:ln>
        </p:spPr>
        <p:txBody>
          <a:bodyPr lIns="91425" tIns="45700" rIns="91425" bIns="45700" anchor="ctr" anchorCtr="0">
            <a:noAutofit/>
          </a:bodyPr>
          <a:lstStyle/>
          <a:p>
            <a:endParaRPr/>
          </a:p>
        </p:txBody>
      </p:sp>
      <p:sp>
        <p:nvSpPr>
          <p:cNvPr id="69" name="Shape 69"/>
          <p:cNvSpPr/>
          <p:nvPr/>
        </p:nvSpPr>
        <p:spPr>
          <a:xfrm>
            <a:off x="6797675" y="6424612"/>
            <a:ext cx="2051049" cy="460374"/>
          </a:xfrm>
          <a:prstGeom prst="rect">
            <a:avLst/>
          </a:prstGeom>
          <a:blipFill>
            <a:blip r:embed="rId5"/>
            <a:stretch>
              <a:fillRect/>
            </a:stretch>
          </a:blipFill>
        </p:spPr>
      </p:sp>
      <p:sp>
        <p:nvSpPr>
          <p:cNvPr id="70" name="Shape 70"/>
          <p:cNvSpPr/>
          <p:nvPr/>
        </p:nvSpPr>
        <p:spPr>
          <a:xfrm>
            <a:off x="0" y="0"/>
            <a:ext cx="9534525" cy="7067550"/>
          </a:xfrm>
          <a:prstGeom prst="rect">
            <a:avLst/>
          </a:prstGeom>
          <a:blipFill>
            <a:blip r:embed="rId6"/>
            <a:stretch>
              <a:fillRect/>
            </a:stretch>
          </a:blipFill>
        </p:spPr>
      </p:sp>
      <p:sp>
        <p:nvSpPr>
          <p:cNvPr id="71" name="Shape 7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72" name="Shape 72"/>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marR="0" indent="-222250" algn="l" rtl="0">
              <a:spcBef>
                <a:spcPts val="640"/>
              </a:spcBef>
              <a:spcAft>
                <a:spcPts val="0"/>
              </a:spcAft>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77800" algn="l" rtl="0">
              <a:spcBef>
                <a:spcPts val="560"/>
              </a:spcBef>
              <a:spcAft>
                <a:spcPts val="0"/>
              </a:spcAft>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136525" algn="l" rtl="0">
              <a:spcBef>
                <a:spcPts val="480"/>
              </a:spcBef>
              <a:spcAft>
                <a:spcPts val="0"/>
              </a:spcAft>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524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524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73" name="Shape 7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98989"/>
                </a:solidFill>
                <a:latin typeface="Calibri"/>
                <a:ea typeface="Calibri"/>
                <a:cs typeface="Calibri"/>
                <a:sym typeface="Calibri"/>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4" name="Shape 7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defRPr sz="1800" b="0" i="0" u="none" strike="noStrike" cap="none" baseline="0">
                <a:solidFill>
                  <a:schemeClr val="dk1"/>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5" name="Shape 75"/>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98989"/>
                </a:solidFill>
                <a:latin typeface="Calibri"/>
                <a:ea typeface="Calibri"/>
                <a:cs typeface="Calibri"/>
                <a:sym typeface="Calibri"/>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Shape 84"/>
          <p:cNvSpPr/>
          <p:nvPr/>
        </p:nvSpPr>
        <p:spPr>
          <a:xfrm>
            <a:off x="7597775" y="0"/>
            <a:ext cx="1560511" cy="990599"/>
          </a:xfrm>
          <a:prstGeom prst="rect">
            <a:avLst/>
          </a:prstGeom>
          <a:blipFill>
            <a:blip r:embed="rId3"/>
            <a:stretch>
              <a:fillRect/>
            </a:stretch>
          </a:blipFill>
        </p:spPr>
      </p:sp>
      <p:sp>
        <p:nvSpPr>
          <p:cNvPr id="85" name="Shape 85"/>
          <p:cNvSpPr txBox="1"/>
          <p:nvPr/>
        </p:nvSpPr>
        <p:spPr>
          <a:xfrm>
            <a:off x="7597775" y="0"/>
            <a:ext cx="1560512" cy="990599"/>
          </a:xfrm>
          <a:prstGeom prst="rect">
            <a:avLst/>
          </a:prstGeom>
          <a:noFill/>
          <a:ln w="9525" cap="flat">
            <a:solidFill>
              <a:srgbClr val="000000"/>
            </a:solidFill>
            <a:prstDash val="solid"/>
            <a:round/>
            <a:headEnd type="none" w="med" len="med"/>
            <a:tailEnd type="none" w="med" len="med"/>
          </a:ln>
        </p:spPr>
        <p:txBody>
          <a:bodyPr lIns="91425" tIns="45700" rIns="91425" bIns="45700" anchor="t" anchorCtr="0">
            <a:noAutofit/>
          </a:bodyPr>
          <a:lstStyle/>
          <a:p>
            <a:endParaRPr/>
          </a:p>
        </p:txBody>
      </p:sp>
      <p:sp>
        <p:nvSpPr>
          <p:cNvPr id="86" name="Shape 86"/>
          <p:cNvSpPr txBox="1"/>
          <p:nvPr/>
        </p:nvSpPr>
        <p:spPr>
          <a:xfrm>
            <a:off x="0" y="6381750"/>
            <a:ext cx="9144000" cy="503236"/>
          </a:xfrm>
          <a:prstGeom prst="rect">
            <a:avLst/>
          </a:prstGeom>
          <a:solidFill>
            <a:schemeClr val="dk1"/>
          </a:solidFill>
          <a:ln>
            <a:noFill/>
          </a:ln>
        </p:spPr>
        <p:txBody>
          <a:bodyPr lIns="91425" tIns="45700" rIns="91425" bIns="45700" anchor="ctr" anchorCtr="0">
            <a:noAutofit/>
          </a:bodyPr>
          <a:lstStyle/>
          <a:p>
            <a:endParaRPr/>
          </a:p>
        </p:txBody>
      </p:sp>
      <p:sp>
        <p:nvSpPr>
          <p:cNvPr id="87" name="Shape 87"/>
          <p:cNvSpPr/>
          <p:nvPr/>
        </p:nvSpPr>
        <p:spPr>
          <a:xfrm>
            <a:off x="6797675" y="6424612"/>
            <a:ext cx="2051049" cy="460374"/>
          </a:xfrm>
          <a:prstGeom prst="rect">
            <a:avLst/>
          </a:prstGeom>
          <a:blipFill>
            <a:blip r:embed="rId4"/>
            <a:stretch>
              <a:fillRect/>
            </a:stretch>
          </a:blipFill>
        </p:spPr>
      </p:sp>
      <p:sp>
        <p:nvSpPr>
          <p:cNvPr id="88" name="Shape 88"/>
          <p:cNvSpPr txBox="1"/>
          <p:nvPr/>
        </p:nvSpPr>
        <p:spPr>
          <a:xfrm>
            <a:off x="6797675" y="6424612"/>
            <a:ext cx="2051050" cy="460374"/>
          </a:xfrm>
          <a:prstGeom prst="rect">
            <a:avLst/>
          </a:prstGeom>
          <a:noFill/>
          <a:ln w="9525" cap="flat">
            <a:solidFill>
              <a:srgbClr val="000000"/>
            </a:solidFill>
            <a:prstDash val="solid"/>
            <a:round/>
            <a:headEnd type="none" w="med" len="med"/>
            <a:tailEnd type="none" w="med" len="med"/>
          </a:ln>
        </p:spPr>
        <p:txBody>
          <a:bodyPr lIns="91425" tIns="45700" rIns="91425" bIns="45700" anchor="t" anchorCtr="0">
            <a:noAutofit/>
          </a:bodyPr>
          <a:lstStyle/>
          <a:p>
            <a:endParaRPr/>
          </a:p>
        </p:txBody>
      </p:sp>
      <p:sp>
        <p:nvSpPr>
          <p:cNvPr id="89" name="Shape 89"/>
          <p:cNvSpPr txBox="1"/>
          <p:nvPr/>
        </p:nvSpPr>
        <p:spPr>
          <a:xfrm>
            <a:off x="-304800" y="-106361"/>
            <a:ext cx="7772400" cy="868362"/>
          </a:xfrm>
          <a:prstGeom prst="rect">
            <a:avLst/>
          </a:prstGeom>
          <a:noFill/>
          <a:ln>
            <a:noFill/>
          </a:ln>
        </p:spPr>
        <p:txBody>
          <a:bodyPr lIns="91425" tIns="91425" rIns="91425" bIns="91425" anchor="ctr" anchorCtr="0">
            <a:noAutofit/>
          </a:bodyPr>
          <a:lstStyle/>
          <a:p>
            <a:endParaRPr/>
          </a:p>
        </p:txBody>
      </p:sp>
      <p:sp>
        <p:nvSpPr>
          <p:cNvPr id="90" name="Shape 90"/>
          <p:cNvSpPr txBox="1"/>
          <p:nvPr/>
        </p:nvSpPr>
        <p:spPr>
          <a:xfrm>
            <a:off x="457200" y="1600200"/>
            <a:ext cx="8229600" cy="4525961"/>
          </a:xfrm>
          <a:prstGeom prst="rect">
            <a:avLst/>
          </a:prstGeom>
          <a:noFill/>
          <a:ln>
            <a:noFill/>
          </a:ln>
        </p:spPr>
        <p:txBody>
          <a:bodyPr lIns="91425" tIns="91425" rIns="91425" bIns="91425" anchor="t" anchorCtr="0">
            <a:noAutofit/>
          </a:bodyPr>
          <a:lstStyle/>
          <a:p>
            <a:endParaRPr/>
          </a:p>
        </p:txBody>
      </p:sp>
      <p:sp>
        <p:nvSpPr>
          <p:cNvPr id="91" name="Shape 91"/>
          <p:cNvSpPr txBox="1"/>
          <p:nvPr/>
        </p:nvSpPr>
        <p:spPr>
          <a:xfrm>
            <a:off x="457200" y="6356350"/>
            <a:ext cx="2133599" cy="365125"/>
          </a:xfrm>
          <a:prstGeom prst="rect">
            <a:avLst/>
          </a:prstGeom>
          <a:noFill/>
          <a:ln>
            <a:noFill/>
          </a:ln>
        </p:spPr>
        <p:txBody>
          <a:bodyPr lIns="91425" tIns="91425" rIns="91425" bIns="91425" anchor="ctr" anchorCtr="0">
            <a:noAutofit/>
          </a:bodyPr>
          <a:lstStyle/>
          <a:p>
            <a:endParaRPr/>
          </a:p>
        </p:txBody>
      </p:sp>
      <p:sp>
        <p:nvSpPr>
          <p:cNvPr id="92" name="Shape 92"/>
          <p:cNvSpPr txBox="1"/>
          <p:nvPr/>
        </p:nvSpPr>
        <p:spPr>
          <a:xfrm>
            <a:off x="3124200" y="6356350"/>
            <a:ext cx="2895600" cy="365125"/>
          </a:xfrm>
          <a:prstGeom prst="rect">
            <a:avLst/>
          </a:prstGeom>
          <a:noFill/>
          <a:ln>
            <a:noFill/>
          </a:ln>
        </p:spPr>
        <p:txBody>
          <a:bodyPr lIns="91425" tIns="91425" rIns="91425" bIns="91425" anchor="ctr" anchorCtr="0">
            <a:noAutofit/>
          </a:bodyPr>
          <a:lstStyle/>
          <a:p>
            <a:endParaRPr/>
          </a:p>
        </p:txBody>
      </p:sp>
      <p:sp>
        <p:nvSpPr>
          <p:cNvPr id="93" name="Shape 93"/>
          <p:cNvSpPr txBox="1"/>
          <p:nvPr/>
        </p:nvSpPr>
        <p:spPr>
          <a:xfrm>
            <a:off x="6553200" y="6356350"/>
            <a:ext cx="2133599" cy="365125"/>
          </a:xfrm>
          <a:prstGeom prst="rect">
            <a:avLst/>
          </a:prstGeom>
          <a:noFill/>
          <a:ln>
            <a:noFill/>
          </a:ln>
        </p:spPr>
        <p:txBody>
          <a:bodyPr lIns="91425" tIns="91425" rIns="91425" bIns="91425" anchor="ctr" anchorCtr="0">
            <a:noAutofit/>
          </a:bodyPr>
          <a:lstStyle/>
          <a:p>
            <a:endParaRPr/>
          </a:p>
        </p:txBody>
      </p:sp>
    </p:spTree>
  </p:cSld>
  <p:clrMap bg1="lt1" tx1="dk1" bg2="dk2" tx2="lt2" accent1="accent1" accent2="accent2" accent3="accent3" accent4="accent4" accent5="accent5" accent6="accent6" hlink="hlink" folHlink="folHlink"/>
  <p:sldLayoutIdLst>
    <p:sldLayoutId id="2147483656" r:id="rId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sp>
        <p:nvSpPr>
          <p:cNvPr id="98" name="Shape 98"/>
          <p:cNvSpPr/>
          <p:nvPr/>
        </p:nvSpPr>
        <p:spPr>
          <a:xfrm>
            <a:off x="7597775" y="0"/>
            <a:ext cx="1560511" cy="990599"/>
          </a:xfrm>
          <a:prstGeom prst="rect">
            <a:avLst/>
          </a:prstGeom>
          <a:blipFill>
            <a:blip r:embed="rId3"/>
            <a:stretch>
              <a:fillRect/>
            </a:stretch>
          </a:blipFill>
        </p:spPr>
      </p:sp>
      <p:sp>
        <p:nvSpPr>
          <p:cNvPr id="99" name="Shape 99"/>
          <p:cNvSpPr txBox="1"/>
          <p:nvPr/>
        </p:nvSpPr>
        <p:spPr>
          <a:xfrm>
            <a:off x="7597775" y="0"/>
            <a:ext cx="1560512" cy="990599"/>
          </a:xfrm>
          <a:prstGeom prst="rect">
            <a:avLst/>
          </a:prstGeom>
          <a:noFill/>
          <a:ln w="9525" cap="flat">
            <a:solidFill>
              <a:srgbClr val="000000"/>
            </a:solidFill>
            <a:prstDash val="solid"/>
            <a:round/>
            <a:headEnd type="none" w="med" len="med"/>
            <a:tailEnd type="none" w="med" len="med"/>
          </a:ln>
        </p:spPr>
        <p:txBody>
          <a:bodyPr lIns="91425" tIns="45700" rIns="91425" bIns="45700" anchor="t" anchorCtr="0">
            <a:noAutofit/>
          </a:bodyPr>
          <a:lstStyle/>
          <a:p>
            <a:endParaRPr/>
          </a:p>
        </p:txBody>
      </p:sp>
      <p:sp>
        <p:nvSpPr>
          <p:cNvPr id="100" name="Shape 100"/>
          <p:cNvSpPr txBox="1"/>
          <p:nvPr/>
        </p:nvSpPr>
        <p:spPr>
          <a:xfrm>
            <a:off x="0" y="6381750"/>
            <a:ext cx="9144000" cy="503236"/>
          </a:xfrm>
          <a:prstGeom prst="rect">
            <a:avLst/>
          </a:prstGeom>
          <a:solidFill>
            <a:schemeClr val="dk1"/>
          </a:solidFill>
          <a:ln>
            <a:noFill/>
          </a:ln>
        </p:spPr>
        <p:txBody>
          <a:bodyPr lIns="91425" tIns="45700" rIns="91425" bIns="45700" anchor="ctr" anchorCtr="0">
            <a:noAutofit/>
          </a:bodyPr>
          <a:lstStyle/>
          <a:p>
            <a:endParaRPr/>
          </a:p>
        </p:txBody>
      </p:sp>
      <p:sp>
        <p:nvSpPr>
          <p:cNvPr id="101" name="Shape 101"/>
          <p:cNvSpPr/>
          <p:nvPr/>
        </p:nvSpPr>
        <p:spPr>
          <a:xfrm>
            <a:off x="6797675" y="6424612"/>
            <a:ext cx="2051049" cy="460374"/>
          </a:xfrm>
          <a:prstGeom prst="rect">
            <a:avLst/>
          </a:prstGeom>
          <a:blipFill>
            <a:blip r:embed="rId4"/>
            <a:stretch>
              <a:fillRect/>
            </a:stretch>
          </a:blipFill>
        </p:spPr>
      </p:sp>
      <p:sp>
        <p:nvSpPr>
          <p:cNvPr id="102" name="Shape 102"/>
          <p:cNvSpPr txBox="1"/>
          <p:nvPr/>
        </p:nvSpPr>
        <p:spPr>
          <a:xfrm>
            <a:off x="6797675" y="6424612"/>
            <a:ext cx="2051050" cy="460374"/>
          </a:xfrm>
          <a:prstGeom prst="rect">
            <a:avLst/>
          </a:prstGeom>
          <a:noFill/>
          <a:ln w="9525" cap="flat">
            <a:solidFill>
              <a:srgbClr val="000000"/>
            </a:solidFill>
            <a:prstDash val="solid"/>
            <a:round/>
            <a:headEnd type="none" w="med" len="med"/>
            <a:tailEnd type="none" w="med" len="med"/>
          </a:ln>
        </p:spPr>
        <p:txBody>
          <a:bodyPr lIns="91425" tIns="45700" rIns="91425" bIns="45700" anchor="t" anchorCtr="0">
            <a:noAutofit/>
          </a:bodyPr>
          <a:lstStyle/>
          <a:p>
            <a:endParaRPr/>
          </a:p>
        </p:txBody>
      </p:sp>
      <p:sp>
        <p:nvSpPr>
          <p:cNvPr id="103" name="Shape 103"/>
          <p:cNvSpPr txBox="1"/>
          <p:nvPr/>
        </p:nvSpPr>
        <p:spPr>
          <a:xfrm>
            <a:off x="-304800" y="-106361"/>
            <a:ext cx="7772400" cy="868362"/>
          </a:xfrm>
          <a:prstGeom prst="rect">
            <a:avLst/>
          </a:prstGeom>
          <a:noFill/>
          <a:ln>
            <a:noFill/>
          </a:ln>
        </p:spPr>
        <p:txBody>
          <a:bodyPr lIns="91425" tIns="91425" rIns="91425" bIns="91425" anchor="ctr" anchorCtr="0">
            <a:noAutofit/>
          </a:bodyPr>
          <a:lstStyle/>
          <a:p>
            <a:endParaRPr/>
          </a:p>
        </p:txBody>
      </p:sp>
      <p:sp>
        <p:nvSpPr>
          <p:cNvPr id="104" name="Shape 104"/>
          <p:cNvSpPr txBox="1"/>
          <p:nvPr/>
        </p:nvSpPr>
        <p:spPr>
          <a:xfrm>
            <a:off x="457200" y="1600200"/>
            <a:ext cx="8229600" cy="4525961"/>
          </a:xfrm>
          <a:prstGeom prst="rect">
            <a:avLst/>
          </a:prstGeom>
          <a:noFill/>
          <a:ln>
            <a:noFill/>
          </a:ln>
        </p:spPr>
        <p:txBody>
          <a:bodyPr lIns="91425" tIns="91425" rIns="91425" bIns="91425" anchor="t" anchorCtr="0">
            <a:noAutofit/>
          </a:bodyPr>
          <a:lstStyle/>
          <a:p>
            <a:endParaRPr/>
          </a:p>
        </p:txBody>
      </p:sp>
      <p:sp>
        <p:nvSpPr>
          <p:cNvPr id="105" name="Shape 105"/>
          <p:cNvSpPr txBox="1"/>
          <p:nvPr/>
        </p:nvSpPr>
        <p:spPr>
          <a:xfrm>
            <a:off x="457200" y="6356350"/>
            <a:ext cx="2133599" cy="365125"/>
          </a:xfrm>
          <a:prstGeom prst="rect">
            <a:avLst/>
          </a:prstGeom>
          <a:noFill/>
          <a:ln>
            <a:noFill/>
          </a:ln>
        </p:spPr>
        <p:txBody>
          <a:bodyPr lIns="91425" tIns="91425" rIns="91425" bIns="91425" anchor="ctr" anchorCtr="0">
            <a:noAutofit/>
          </a:bodyPr>
          <a:lstStyle/>
          <a:p>
            <a:endParaRPr/>
          </a:p>
        </p:txBody>
      </p:sp>
      <p:sp>
        <p:nvSpPr>
          <p:cNvPr id="106" name="Shape 106"/>
          <p:cNvSpPr txBox="1"/>
          <p:nvPr/>
        </p:nvSpPr>
        <p:spPr>
          <a:xfrm>
            <a:off x="3124200" y="6356350"/>
            <a:ext cx="2895600" cy="365125"/>
          </a:xfrm>
          <a:prstGeom prst="rect">
            <a:avLst/>
          </a:prstGeom>
          <a:noFill/>
          <a:ln>
            <a:noFill/>
          </a:ln>
        </p:spPr>
        <p:txBody>
          <a:bodyPr lIns="91425" tIns="91425" rIns="91425" bIns="91425" anchor="ctr" anchorCtr="0">
            <a:noAutofit/>
          </a:bodyPr>
          <a:lstStyle/>
          <a:p>
            <a:endParaRPr/>
          </a:p>
        </p:txBody>
      </p:sp>
      <p:sp>
        <p:nvSpPr>
          <p:cNvPr id="107" name="Shape 107"/>
          <p:cNvSpPr txBox="1"/>
          <p:nvPr/>
        </p:nvSpPr>
        <p:spPr>
          <a:xfrm>
            <a:off x="6553200" y="6356350"/>
            <a:ext cx="2133599" cy="365125"/>
          </a:xfrm>
          <a:prstGeom prst="rect">
            <a:avLst/>
          </a:prstGeom>
          <a:noFill/>
          <a:ln>
            <a:noFill/>
          </a:ln>
        </p:spPr>
        <p:txBody>
          <a:bodyPr lIns="91425" tIns="91425" rIns="91425" bIns="91425" anchor="ctr" anchorCtr="0">
            <a:noAutofit/>
          </a:bodyPr>
          <a:lstStyle/>
          <a:p>
            <a:endParaRPr/>
          </a:p>
        </p:txBody>
      </p:sp>
    </p:spTree>
  </p:cSld>
  <p:clrMap bg1="lt1" tx1="dk1" bg2="dk2" tx2="lt2" accent1="accent1" accent2="accent2" accent3="accent3" accent4="accent4" accent5="accent5" accent6="accent6" hlink="hlink" folHlink="folHlink"/>
  <p:sldLayoutIdLst>
    <p:sldLayoutId id="2147483657" r:id="rId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Shape 112"/>
          <p:cNvSpPr/>
          <p:nvPr/>
        </p:nvSpPr>
        <p:spPr>
          <a:xfrm>
            <a:off x="7597775" y="0"/>
            <a:ext cx="1560511" cy="990599"/>
          </a:xfrm>
          <a:prstGeom prst="rect">
            <a:avLst/>
          </a:prstGeom>
          <a:blipFill>
            <a:blip r:embed="rId3"/>
            <a:stretch>
              <a:fillRect/>
            </a:stretch>
          </a:blipFill>
        </p:spPr>
      </p:sp>
      <p:sp>
        <p:nvSpPr>
          <p:cNvPr id="113" name="Shape 113"/>
          <p:cNvSpPr txBox="1"/>
          <p:nvPr/>
        </p:nvSpPr>
        <p:spPr>
          <a:xfrm>
            <a:off x="7597775" y="0"/>
            <a:ext cx="1560512" cy="990599"/>
          </a:xfrm>
          <a:prstGeom prst="rect">
            <a:avLst/>
          </a:prstGeom>
          <a:noFill/>
          <a:ln w="9525" cap="flat">
            <a:solidFill>
              <a:srgbClr val="000000"/>
            </a:solidFill>
            <a:prstDash val="solid"/>
            <a:round/>
            <a:headEnd type="none" w="med" len="med"/>
            <a:tailEnd type="none" w="med" len="med"/>
          </a:ln>
        </p:spPr>
        <p:txBody>
          <a:bodyPr lIns="91425" tIns="45700" rIns="91425" bIns="45700" anchor="t" anchorCtr="0">
            <a:noAutofit/>
          </a:bodyPr>
          <a:lstStyle/>
          <a:p>
            <a:endParaRPr/>
          </a:p>
        </p:txBody>
      </p:sp>
      <p:sp>
        <p:nvSpPr>
          <p:cNvPr id="114" name="Shape 114"/>
          <p:cNvSpPr txBox="1"/>
          <p:nvPr/>
        </p:nvSpPr>
        <p:spPr>
          <a:xfrm>
            <a:off x="0" y="6381750"/>
            <a:ext cx="9144000" cy="503236"/>
          </a:xfrm>
          <a:prstGeom prst="rect">
            <a:avLst/>
          </a:prstGeom>
          <a:solidFill>
            <a:schemeClr val="dk1"/>
          </a:solidFill>
          <a:ln>
            <a:noFill/>
          </a:ln>
        </p:spPr>
        <p:txBody>
          <a:bodyPr lIns="91425" tIns="45700" rIns="91425" bIns="45700" anchor="ctr" anchorCtr="0">
            <a:noAutofit/>
          </a:bodyPr>
          <a:lstStyle/>
          <a:p>
            <a:endParaRPr/>
          </a:p>
        </p:txBody>
      </p:sp>
      <p:sp>
        <p:nvSpPr>
          <p:cNvPr id="115" name="Shape 115"/>
          <p:cNvSpPr/>
          <p:nvPr/>
        </p:nvSpPr>
        <p:spPr>
          <a:xfrm>
            <a:off x="6797675" y="6424612"/>
            <a:ext cx="2051049" cy="460374"/>
          </a:xfrm>
          <a:prstGeom prst="rect">
            <a:avLst/>
          </a:prstGeom>
          <a:blipFill>
            <a:blip r:embed="rId4"/>
            <a:stretch>
              <a:fillRect/>
            </a:stretch>
          </a:blipFill>
        </p:spPr>
      </p:sp>
      <p:sp>
        <p:nvSpPr>
          <p:cNvPr id="116" name="Shape 116"/>
          <p:cNvSpPr txBox="1"/>
          <p:nvPr/>
        </p:nvSpPr>
        <p:spPr>
          <a:xfrm>
            <a:off x="6797675" y="6424612"/>
            <a:ext cx="2051050" cy="460374"/>
          </a:xfrm>
          <a:prstGeom prst="rect">
            <a:avLst/>
          </a:prstGeom>
          <a:noFill/>
          <a:ln w="9525" cap="flat">
            <a:solidFill>
              <a:srgbClr val="000000"/>
            </a:solidFill>
            <a:prstDash val="solid"/>
            <a:round/>
            <a:headEnd type="none" w="med" len="med"/>
            <a:tailEnd type="none" w="med" len="med"/>
          </a:ln>
        </p:spPr>
        <p:txBody>
          <a:bodyPr lIns="91425" tIns="45700" rIns="91425" bIns="45700" anchor="t" anchorCtr="0">
            <a:noAutofit/>
          </a:bodyPr>
          <a:lstStyle/>
          <a:p>
            <a:endParaRPr/>
          </a:p>
        </p:txBody>
      </p:sp>
      <p:sp>
        <p:nvSpPr>
          <p:cNvPr id="117" name="Shape 117"/>
          <p:cNvSpPr txBox="1"/>
          <p:nvPr/>
        </p:nvSpPr>
        <p:spPr>
          <a:xfrm>
            <a:off x="-304800" y="-106361"/>
            <a:ext cx="7772400" cy="868362"/>
          </a:xfrm>
          <a:prstGeom prst="rect">
            <a:avLst/>
          </a:prstGeom>
          <a:noFill/>
          <a:ln>
            <a:noFill/>
          </a:ln>
        </p:spPr>
        <p:txBody>
          <a:bodyPr lIns="91425" tIns="91425" rIns="91425" bIns="91425" anchor="ctr" anchorCtr="0">
            <a:noAutofit/>
          </a:bodyPr>
          <a:lstStyle/>
          <a:p>
            <a:endParaRPr/>
          </a:p>
        </p:txBody>
      </p:sp>
      <p:sp>
        <p:nvSpPr>
          <p:cNvPr id="118" name="Shape 118"/>
          <p:cNvSpPr txBox="1"/>
          <p:nvPr/>
        </p:nvSpPr>
        <p:spPr>
          <a:xfrm>
            <a:off x="457200" y="1600200"/>
            <a:ext cx="8229600" cy="4525961"/>
          </a:xfrm>
          <a:prstGeom prst="rect">
            <a:avLst/>
          </a:prstGeom>
          <a:noFill/>
          <a:ln>
            <a:noFill/>
          </a:ln>
        </p:spPr>
        <p:txBody>
          <a:bodyPr lIns="91425" tIns="91425" rIns="91425" bIns="91425" anchor="t" anchorCtr="0">
            <a:noAutofit/>
          </a:bodyPr>
          <a:lstStyle/>
          <a:p>
            <a:endParaRPr/>
          </a:p>
        </p:txBody>
      </p:sp>
      <p:sp>
        <p:nvSpPr>
          <p:cNvPr id="119" name="Shape 119"/>
          <p:cNvSpPr txBox="1"/>
          <p:nvPr/>
        </p:nvSpPr>
        <p:spPr>
          <a:xfrm>
            <a:off x="457200" y="6356350"/>
            <a:ext cx="2133599" cy="365125"/>
          </a:xfrm>
          <a:prstGeom prst="rect">
            <a:avLst/>
          </a:prstGeom>
          <a:noFill/>
          <a:ln>
            <a:noFill/>
          </a:ln>
        </p:spPr>
        <p:txBody>
          <a:bodyPr lIns="91425" tIns="91425" rIns="91425" bIns="91425" anchor="ctr" anchorCtr="0">
            <a:noAutofit/>
          </a:bodyPr>
          <a:lstStyle/>
          <a:p>
            <a:endParaRPr/>
          </a:p>
        </p:txBody>
      </p:sp>
      <p:sp>
        <p:nvSpPr>
          <p:cNvPr id="120" name="Shape 120"/>
          <p:cNvSpPr txBox="1"/>
          <p:nvPr/>
        </p:nvSpPr>
        <p:spPr>
          <a:xfrm>
            <a:off x="3124200" y="6356350"/>
            <a:ext cx="2895600" cy="365125"/>
          </a:xfrm>
          <a:prstGeom prst="rect">
            <a:avLst/>
          </a:prstGeom>
          <a:noFill/>
          <a:ln>
            <a:noFill/>
          </a:ln>
        </p:spPr>
        <p:txBody>
          <a:bodyPr lIns="91425" tIns="91425" rIns="91425" bIns="91425" anchor="ctr" anchorCtr="0">
            <a:noAutofit/>
          </a:bodyPr>
          <a:lstStyle/>
          <a:p>
            <a:endParaRPr/>
          </a:p>
        </p:txBody>
      </p:sp>
      <p:sp>
        <p:nvSpPr>
          <p:cNvPr id="121" name="Shape 121"/>
          <p:cNvSpPr txBox="1"/>
          <p:nvPr/>
        </p:nvSpPr>
        <p:spPr>
          <a:xfrm>
            <a:off x="6553200" y="6356350"/>
            <a:ext cx="2133599" cy="365125"/>
          </a:xfrm>
          <a:prstGeom prst="rect">
            <a:avLst/>
          </a:prstGeom>
          <a:noFill/>
          <a:ln>
            <a:noFill/>
          </a:ln>
        </p:spPr>
        <p:txBody>
          <a:bodyPr lIns="91425" tIns="91425" rIns="91425" bIns="91425" anchor="ctr" anchorCtr="0">
            <a:noAutofit/>
          </a:bodyPr>
          <a:lstStyle/>
          <a:p>
            <a:endParaRPr/>
          </a:p>
        </p:txBody>
      </p:sp>
    </p:spTree>
  </p:cSld>
  <p:clrMap bg1="lt1" tx1="dk1" bg2="dk2" tx2="lt2" accent1="accent1" accent2="accent2" accent3="accent3" accent4="accent4" accent5="accent5" accent6="accent6" hlink="hlink" folHlink="folHlink"/>
  <p:sldLayoutIdLst>
    <p:sldLayoutId id="2147483658" r:id="rId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Shape 126"/>
          <p:cNvSpPr/>
          <p:nvPr/>
        </p:nvSpPr>
        <p:spPr>
          <a:xfrm>
            <a:off x="7597775" y="0"/>
            <a:ext cx="1560511" cy="990599"/>
          </a:xfrm>
          <a:prstGeom prst="rect">
            <a:avLst/>
          </a:prstGeom>
          <a:blipFill>
            <a:blip r:embed="rId3"/>
            <a:stretch>
              <a:fillRect/>
            </a:stretch>
          </a:blipFill>
        </p:spPr>
      </p:sp>
      <p:sp>
        <p:nvSpPr>
          <p:cNvPr id="127" name="Shape 127"/>
          <p:cNvSpPr txBox="1"/>
          <p:nvPr/>
        </p:nvSpPr>
        <p:spPr>
          <a:xfrm>
            <a:off x="7597775" y="0"/>
            <a:ext cx="1560512" cy="990599"/>
          </a:xfrm>
          <a:prstGeom prst="rect">
            <a:avLst/>
          </a:prstGeom>
          <a:noFill/>
          <a:ln w="9525" cap="flat">
            <a:solidFill>
              <a:srgbClr val="000000"/>
            </a:solidFill>
            <a:prstDash val="solid"/>
            <a:round/>
            <a:headEnd type="none" w="med" len="med"/>
            <a:tailEnd type="none" w="med" len="med"/>
          </a:ln>
        </p:spPr>
        <p:txBody>
          <a:bodyPr lIns="91425" tIns="45700" rIns="91425" bIns="45700" anchor="t" anchorCtr="0">
            <a:noAutofit/>
          </a:bodyPr>
          <a:lstStyle/>
          <a:p>
            <a:endParaRPr/>
          </a:p>
        </p:txBody>
      </p:sp>
      <p:sp>
        <p:nvSpPr>
          <p:cNvPr id="128" name="Shape 128"/>
          <p:cNvSpPr txBox="1"/>
          <p:nvPr/>
        </p:nvSpPr>
        <p:spPr>
          <a:xfrm>
            <a:off x="0" y="6381750"/>
            <a:ext cx="9144000" cy="503236"/>
          </a:xfrm>
          <a:prstGeom prst="rect">
            <a:avLst/>
          </a:prstGeom>
          <a:solidFill>
            <a:schemeClr val="dk1"/>
          </a:solidFill>
          <a:ln>
            <a:noFill/>
          </a:ln>
        </p:spPr>
        <p:txBody>
          <a:bodyPr lIns="91425" tIns="45700" rIns="91425" bIns="45700" anchor="ctr" anchorCtr="0">
            <a:noAutofit/>
          </a:bodyPr>
          <a:lstStyle/>
          <a:p>
            <a:endParaRPr/>
          </a:p>
        </p:txBody>
      </p:sp>
      <p:sp>
        <p:nvSpPr>
          <p:cNvPr id="129" name="Shape 129"/>
          <p:cNvSpPr/>
          <p:nvPr/>
        </p:nvSpPr>
        <p:spPr>
          <a:xfrm>
            <a:off x="6797675" y="6424612"/>
            <a:ext cx="2051049" cy="460374"/>
          </a:xfrm>
          <a:prstGeom prst="rect">
            <a:avLst/>
          </a:prstGeom>
          <a:blipFill>
            <a:blip r:embed="rId4"/>
            <a:stretch>
              <a:fillRect/>
            </a:stretch>
          </a:blipFill>
        </p:spPr>
      </p:sp>
      <p:sp>
        <p:nvSpPr>
          <p:cNvPr id="130" name="Shape 130"/>
          <p:cNvSpPr txBox="1"/>
          <p:nvPr/>
        </p:nvSpPr>
        <p:spPr>
          <a:xfrm>
            <a:off x="6797675" y="6424612"/>
            <a:ext cx="2051050" cy="460374"/>
          </a:xfrm>
          <a:prstGeom prst="rect">
            <a:avLst/>
          </a:prstGeom>
          <a:noFill/>
          <a:ln w="9525" cap="flat">
            <a:solidFill>
              <a:srgbClr val="000000"/>
            </a:solidFill>
            <a:prstDash val="solid"/>
            <a:round/>
            <a:headEnd type="none" w="med" len="med"/>
            <a:tailEnd type="none" w="med" len="med"/>
          </a:ln>
        </p:spPr>
        <p:txBody>
          <a:bodyPr lIns="91425" tIns="45700" rIns="91425" bIns="45700" anchor="t" anchorCtr="0">
            <a:noAutofit/>
          </a:bodyPr>
          <a:lstStyle/>
          <a:p>
            <a:endParaRPr/>
          </a:p>
        </p:txBody>
      </p:sp>
      <p:sp>
        <p:nvSpPr>
          <p:cNvPr id="131" name="Shape 131"/>
          <p:cNvSpPr txBox="1"/>
          <p:nvPr/>
        </p:nvSpPr>
        <p:spPr>
          <a:xfrm>
            <a:off x="-304800" y="-106361"/>
            <a:ext cx="7772400" cy="868362"/>
          </a:xfrm>
          <a:prstGeom prst="rect">
            <a:avLst/>
          </a:prstGeom>
          <a:noFill/>
          <a:ln>
            <a:noFill/>
          </a:ln>
        </p:spPr>
        <p:txBody>
          <a:bodyPr lIns="91425" tIns="91425" rIns="91425" bIns="91425" anchor="ctr" anchorCtr="0">
            <a:noAutofit/>
          </a:bodyPr>
          <a:lstStyle/>
          <a:p>
            <a:endParaRPr/>
          </a:p>
        </p:txBody>
      </p:sp>
      <p:sp>
        <p:nvSpPr>
          <p:cNvPr id="132" name="Shape 132"/>
          <p:cNvSpPr txBox="1"/>
          <p:nvPr/>
        </p:nvSpPr>
        <p:spPr>
          <a:xfrm>
            <a:off x="457200" y="1600200"/>
            <a:ext cx="8229600" cy="4525961"/>
          </a:xfrm>
          <a:prstGeom prst="rect">
            <a:avLst/>
          </a:prstGeom>
          <a:noFill/>
          <a:ln>
            <a:noFill/>
          </a:ln>
        </p:spPr>
        <p:txBody>
          <a:bodyPr lIns="91425" tIns="91425" rIns="91425" bIns="91425" anchor="t" anchorCtr="0">
            <a:noAutofit/>
          </a:bodyPr>
          <a:lstStyle/>
          <a:p>
            <a:endParaRPr/>
          </a:p>
        </p:txBody>
      </p:sp>
      <p:sp>
        <p:nvSpPr>
          <p:cNvPr id="133" name="Shape 133"/>
          <p:cNvSpPr txBox="1"/>
          <p:nvPr/>
        </p:nvSpPr>
        <p:spPr>
          <a:xfrm>
            <a:off x="457200" y="6356350"/>
            <a:ext cx="2133599" cy="365125"/>
          </a:xfrm>
          <a:prstGeom prst="rect">
            <a:avLst/>
          </a:prstGeom>
          <a:noFill/>
          <a:ln>
            <a:noFill/>
          </a:ln>
        </p:spPr>
        <p:txBody>
          <a:bodyPr lIns="91425" tIns="91425" rIns="91425" bIns="91425" anchor="ctr" anchorCtr="0">
            <a:noAutofit/>
          </a:bodyPr>
          <a:lstStyle/>
          <a:p>
            <a:endParaRPr/>
          </a:p>
        </p:txBody>
      </p:sp>
      <p:sp>
        <p:nvSpPr>
          <p:cNvPr id="134" name="Shape 134"/>
          <p:cNvSpPr txBox="1"/>
          <p:nvPr/>
        </p:nvSpPr>
        <p:spPr>
          <a:xfrm>
            <a:off x="3124200" y="6356350"/>
            <a:ext cx="2895600" cy="365125"/>
          </a:xfrm>
          <a:prstGeom prst="rect">
            <a:avLst/>
          </a:prstGeom>
          <a:noFill/>
          <a:ln>
            <a:noFill/>
          </a:ln>
        </p:spPr>
        <p:txBody>
          <a:bodyPr lIns="91425" tIns="91425" rIns="91425" bIns="91425" anchor="ctr" anchorCtr="0">
            <a:noAutofit/>
          </a:bodyPr>
          <a:lstStyle/>
          <a:p>
            <a:endParaRPr/>
          </a:p>
        </p:txBody>
      </p:sp>
      <p:sp>
        <p:nvSpPr>
          <p:cNvPr id="135" name="Shape 135"/>
          <p:cNvSpPr txBox="1"/>
          <p:nvPr/>
        </p:nvSpPr>
        <p:spPr>
          <a:xfrm>
            <a:off x="6553200" y="6356350"/>
            <a:ext cx="2133599" cy="365125"/>
          </a:xfrm>
          <a:prstGeom prst="rect">
            <a:avLst/>
          </a:prstGeom>
          <a:noFill/>
          <a:ln>
            <a:noFill/>
          </a:ln>
        </p:spPr>
        <p:txBody>
          <a:bodyPr lIns="91425" tIns="91425" rIns="91425" bIns="91425" anchor="ctr" anchorCtr="0">
            <a:noAutofit/>
          </a:bodyPr>
          <a:lstStyle/>
          <a:p>
            <a:endParaRPr/>
          </a:p>
        </p:txBody>
      </p:sp>
    </p:spTree>
  </p:cSld>
  <p:clrMap bg1="lt1" tx1="dk1" bg2="dk2" tx2="lt2" accent1="accent1" accent2="accent2" accent3="accent3" accent4="accent4" accent5="accent5" accent6="accent6" hlink="hlink" folHlink="folHlink"/>
  <p:sldLayoutIdLst>
    <p:sldLayoutId id="2147483659" r:id="rId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addons.mozilla.org/en-US/firefox/addon/firebug/"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addons.mozilla.org/en-US/firefox/addon/firepath/"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eleniumhq.org/download/"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eleniumhq.org/docs/08_user_extensions.html"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hyperlink" Target="http://code.google.com/p/selenium/wiki/PageObjects"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code.google.com/p/selenium/wiki/PageFactory"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eleniumhq.org/docs/02_selenium_ide.jsp#assertion-or-verification" TargetMode="External"/><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hyperlink" Target="http://seleniumhq.org/docs/06_test_design_considerations.jsp#location-strategies" TargetMode="External"/><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hyperlink" Target="http://marakana.com/bookshelf/selenium_tutorial/locators.html"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hyperlink" Target="http://www.scribd.com/doc/99661886/Basic-XPath-and-CSS-Theory" TargetMode="External"/><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3" y="-9525"/>
            <a:ext cx="10020301" cy="736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291" name="TextBox 2"/>
          <p:cNvSpPr txBox="1">
            <a:spLocks noChangeArrowheads="1"/>
          </p:cNvSpPr>
          <p:nvPr/>
        </p:nvSpPr>
        <p:spPr bwMode="auto">
          <a:xfrm>
            <a:off x="468313" y="3019425"/>
            <a:ext cx="8135937"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291" tIns="32146" rIns="64291" bIns="32146">
            <a:spAutoFit/>
          </a:bodyPr>
          <a:lstStyle>
            <a:lvl1pPr eaLnBrk="0" hangingPunct="0">
              <a:defRPr sz="1400" b="1">
                <a:solidFill>
                  <a:srgbClr val="003366"/>
                </a:solidFill>
                <a:latin typeface="Verdana" pitchFamily="34" charset="0"/>
              </a:defRPr>
            </a:lvl1pPr>
            <a:lvl2pPr marL="742950" indent="-285750" eaLnBrk="0" hangingPunct="0">
              <a:defRPr sz="1400" b="1">
                <a:solidFill>
                  <a:srgbClr val="003366"/>
                </a:solidFill>
                <a:latin typeface="Verdana" pitchFamily="34" charset="0"/>
              </a:defRPr>
            </a:lvl2pPr>
            <a:lvl3pPr marL="1143000" indent="-228600" eaLnBrk="0" hangingPunct="0">
              <a:defRPr sz="1400" b="1">
                <a:solidFill>
                  <a:srgbClr val="003366"/>
                </a:solidFill>
                <a:latin typeface="Verdana" pitchFamily="34" charset="0"/>
              </a:defRPr>
            </a:lvl3pPr>
            <a:lvl4pPr marL="1600200" indent="-228600" eaLnBrk="0" hangingPunct="0">
              <a:defRPr sz="1400" b="1">
                <a:solidFill>
                  <a:srgbClr val="003366"/>
                </a:solidFill>
                <a:latin typeface="Verdana" pitchFamily="34" charset="0"/>
              </a:defRPr>
            </a:lvl4pPr>
            <a:lvl5pPr marL="2057400" indent="-228600" eaLnBrk="0" hangingPunct="0">
              <a:defRPr sz="1400" b="1">
                <a:solidFill>
                  <a:srgbClr val="003366"/>
                </a:solidFill>
                <a:latin typeface="Verdana" pitchFamily="34" charset="0"/>
              </a:defRPr>
            </a:lvl5pPr>
            <a:lvl6pPr marL="2514600" indent="-228600" eaLnBrk="0" fontAlgn="base" hangingPunct="0">
              <a:lnSpc>
                <a:spcPct val="125000"/>
              </a:lnSpc>
              <a:spcBef>
                <a:spcPct val="20000"/>
              </a:spcBef>
              <a:spcAft>
                <a:spcPct val="0"/>
              </a:spcAft>
              <a:defRPr sz="1400" b="1">
                <a:solidFill>
                  <a:srgbClr val="003366"/>
                </a:solidFill>
                <a:latin typeface="Verdana" pitchFamily="34" charset="0"/>
              </a:defRPr>
            </a:lvl6pPr>
            <a:lvl7pPr marL="2971800" indent="-228600" eaLnBrk="0" fontAlgn="base" hangingPunct="0">
              <a:lnSpc>
                <a:spcPct val="125000"/>
              </a:lnSpc>
              <a:spcBef>
                <a:spcPct val="20000"/>
              </a:spcBef>
              <a:spcAft>
                <a:spcPct val="0"/>
              </a:spcAft>
              <a:defRPr sz="1400" b="1">
                <a:solidFill>
                  <a:srgbClr val="003366"/>
                </a:solidFill>
                <a:latin typeface="Verdana" pitchFamily="34" charset="0"/>
              </a:defRPr>
            </a:lvl7pPr>
            <a:lvl8pPr marL="3429000" indent="-228600" eaLnBrk="0" fontAlgn="base" hangingPunct="0">
              <a:lnSpc>
                <a:spcPct val="125000"/>
              </a:lnSpc>
              <a:spcBef>
                <a:spcPct val="20000"/>
              </a:spcBef>
              <a:spcAft>
                <a:spcPct val="0"/>
              </a:spcAft>
              <a:defRPr sz="1400" b="1">
                <a:solidFill>
                  <a:srgbClr val="003366"/>
                </a:solidFill>
                <a:latin typeface="Verdana" pitchFamily="34" charset="0"/>
              </a:defRPr>
            </a:lvl8pPr>
            <a:lvl9pPr marL="3886200" indent="-228600" eaLnBrk="0" fontAlgn="base" hangingPunct="0">
              <a:lnSpc>
                <a:spcPct val="125000"/>
              </a:lnSpc>
              <a:spcBef>
                <a:spcPct val="20000"/>
              </a:spcBef>
              <a:spcAft>
                <a:spcPct val="0"/>
              </a:spcAft>
              <a:defRPr sz="1400" b="1">
                <a:solidFill>
                  <a:srgbClr val="003366"/>
                </a:solidFill>
                <a:latin typeface="Verdana" pitchFamily="34" charset="0"/>
              </a:defRPr>
            </a:lvl9pPr>
          </a:lstStyle>
          <a:p>
            <a:pPr algn="ctr" eaLnBrk="1" fontAlgn="base" hangingPunct="1">
              <a:lnSpc>
                <a:spcPct val="125000"/>
              </a:lnSpc>
              <a:spcBef>
                <a:spcPct val="20000"/>
              </a:spcBef>
              <a:spcAft>
                <a:spcPct val="0"/>
              </a:spcAft>
            </a:pPr>
            <a:r>
              <a:rPr lang="en-US" sz="3500" kern="1200" dirty="0" smtClean="0">
                <a:solidFill>
                  <a:srgbClr val="000000"/>
                </a:solidFill>
                <a:latin typeface="Arial" charset="0"/>
                <a:ea typeface="+mn-ea"/>
                <a:cs typeface="+mn-cs"/>
              </a:rPr>
              <a:t>Training – </a:t>
            </a:r>
            <a:r>
              <a:rPr lang="en-US" sz="3500" kern="1200" dirty="0" smtClean="0">
                <a:solidFill>
                  <a:srgbClr val="000000"/>
                </a:solidFill>
                <a:latin typeface="Arial" charset="0"/>
                <a:ea typeface="+mn-ea"/>
                <a:cs typeface="+mn-cs"/>
              </a:rPr>
              <a:t>Automation</a:t>
            </a:r>
            <a:endParaRPr lang="en-US" sz="3500" kern="1200" dirty="0" smtClean="0">
              <a:solidFill>
                <a:srgbClr val="000000"/>
              </a:solidFill>
              <a:latin typeface="Arial" charset="0"/>
              <a:ea typeface="+mn-ea"/>
              <a:cs typeface="+mn-cs"/>
            </a:endParaRPr>
          </a:p>
        </p:txBody>
      </p:sp>
    </p:spTree>
    <p:extLst>
      <p:ext uri="{BB962C8B-B14F-4D97-AF65-F5344CB8AC3E}">
        <p14:creationId xmlns:p14="http://schemas.microsoft.com/office/powerpoint/2010/main" val="201845456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p:nvPr/>
        </p:nvSpPr>
        <p:spPr>
          <a:xfrm>
            <a:off x="381000" y="990600"/>
            <a:ext cx="8381999" cy="4111625"/>
          </a:xfrm>
          <a:prstGeom prst="rect">
            <a:avLst/>
          </a:prstGeom>
          <a:noFill/>
          <a:ln>
            <a:noFill/>
          </a:ln>
        </p:spPr>
        <p:txBody>
          <a:bodyPr lIns="91425" tIns="45700" rIns="91425" bIns="45700" anchor="t" anchorCtr="0">
            <a:noAutofit/>
          </a:bodyPr>
          <a:lstStyle/>
          <a:p>
            <a:pPr marL="0" marR="0" lvl="0" indent="0" algn="l" rtl="0">
              <a:buClr>
                <a:schemeClr val="dk1"/>
              </a:buClr>
              <a:buSzPct val="25000"/>
              <a:buFont typeface="Arial"/>
              <a:buNone/>
            </a:pPr>
            <a:r>
              <a:rPr lang="en-US" sz="1800" b="0" i="0" u="none" strike="noStrike" cap="none" baseline="0" dirty="0">
                <a:solidFill>
                  <a:schemeClr val="dk1"/>
                </a:solidFill>
                <a:latin typeface="Verdana" pitchFamily="34" charset="0"/>
                <a:ea typeface="Verdana" pitchFamily="34" charset="0"/>
                <a:cs typeface="Verdana" pitchFamily="34" charset="0"/>
                <a:sym typeface="Arial"/>
              </a:rPr>
              <a:t>¿</a:t>
            </a:r>
            <a:r>
              <a:rPr lang="en-US" sz="1800" b="0" i="0" u="none" strike="noStrike" cap="none" baseline="0" dirty="0" err="1">
                <a:solidFill>
                  <a:schemeClr val="dk1"/>
                </a:solidFill>
                <a:latin typeface="Verdana" pitchFamily="34" charset="0"/>
                <a:ea typeface="Verdana" pitchFamily="34" charset="0"/>
                <a:cs typeface="Verdana" pitchFamily="34" charset="0"/>
                <a:sym typeface="Arial"/>
              </a:rPr>
              <a:t>Qué</a:t>
            </a:r>
            <a:r>
              <a:rPr lang="en-US" sz="1800" b="0" i="0" u="none" strike="noStrike" cap="none" baseline="0" dirty="0">
                <a:solidFill>
                  <a:schemeClr val="dk1"/>
                </a:solidFill>
                <a:latin typeface="Verdana" pitchFamily="34" charset="0"/>
                <a:ea typeface="Verdana" pitchFamily="34" charset="0"/>
                <a:cs typeface="Verdana" pitchFamily="34" charset="0"/>
                <a:sym typeface="Arial"/>
              </a:rPr>
              <a:t> </a:t>
            </a:r>
            <a:r>
              <a:rPr lang="en-US" sz="1800" b="0" i="0" u="none" strike="noStrike" cap="none" baseline="0" dirty="0" err="1">
                <a:solidFill>
                  <a:schemeClr val="dk1"/>
                </a:solidFill>
                <a:latin typeface="Verdana" pitchFamily="34" charset="0"/>
                <a:ea typeface="Verdana" pitchFamily="34" charset="0"/>
                <a:cs typeface="Verdana" pitchFamily="34" charset="0"/>
                <a:sym typeface="Arial"/>
              </a:rPr>
              <a:t>necesito</a:t>
            </a:r>
            <a:r>
              <a:rPr lang="en-US" sz="1800" b="0" i="0" u="none" strike="noStrike" cap="none" baseline="0" dirty="0">
                <a:solidFill>
                  <a:schemeClr val="dk1"/>
                </a:solidFill>
                <a:latin typeface="Verdana" pitchFamily="34" charset="0"/>
                <a:ea typeface="Verdana" pitchFamily="34" charset="0"/>
                <a:cs typeface="Verdana" pitchFamily="34" charset="0"/>
                <a:sym typeface="Arial"/>
              </a:rPr>
              <a:t> </a:t>
            </a:r>
            <a:r>
              <a:rPr lang="en-US" sz="1800" b="0" i="0" u="none" strike="noStrike" cap="none" baseline="0" dirty="0" err="1">
                <a:solidFill>
                  <a:schemeClr val="dk1"/>
                </a:solidFill>
                <a:latin typeface="Verdana" pitchFamily="34" charset="0"/>
                <a:ea typeface="Verdana" pitchFamily="34" charset="0"/>
                <a:cs typeface="Verdana" pitchFamily="34" charset="0"/>
                <a:sym typeface="Arial"/>
              </a:rPr>
              <a:t>para</a:t>
            </a:r>
            <a:r>
              <a:rPr lang="en-US" sz="1800" b="0" i="0" u="none" strike="noStrike" cap="none" baseline="0" dirty="0">
                <a:solidFill>
                  <a:schemeClr val="dk1"/>
                </a:solidFill>
                <a:latin typeface="Verdana" pitchFamily="34" charset="0"/>
                <a:ea typeface="Verdana" pitchFamily="34" charset="0"/>
                <a:cs typeface="Verdana" pitchFamily="34" charset="0"/>
                <a:sym typeface="Arial"/>
              </a:rPr>
              <a:t> </a:t>
            </a:r>
            <a:r>
              <a:rPr lang="en-US" sz="1800" b="0" i="0" u="none" strike="noStrike" cap="none" baseline="0" dirty="0" err="1">
                <a:solidFill>
                  <a:schemeClr val="dk1"/>
                </a:solidFill>
                <a:latin typeface="Verdana" pitchFamily="34" charset="0"/>
                <a:ea typeface="Verdana" pitchFamily="34" charset="0"/>
                <a:cs typeface="Verdana" pitchFamily="34" charset="0"/>
                <a:sym typeface="Arial"/>
              </a:rPr>
              <a:t>automatizar</a:t>
            </a:r>
            <a:r>
              <a:rPr lang="en-US" sz="1800" b="0" i="0" u="none" strike="noStrike" cap="none" baseline="0" dirty="0">
                <a:solidFill>
                  <a:schemeClr val="dk1"/>
                </a:solidFill>
                <a:latin typeface="Verdana" pitchFamily="34" charset="0"/>
                <a:ea typeface="Verdana" pitchFamily="34" charset="0"/>
                <a:cs typeface="Verdana" pitchFamily="34" charset="0"/>
                <a:sym typeface="Arial"/>
              </a:rPr>
              <a:t>?</a:t>
            </a:r>
          </a:p>
          <a:p>
            <a:endParaRPr lang="en-US" b="0" i="0" u="none" strike="noStrike" cap="none" baseline="0" dirty="0">
              <a:solidFill>
                <a:schemeClr val="dk1"/>
              </a:solidFill>
              <a:latin typeface="Verdana" pitchFamily="34" charset="0"/>
              <a:ea typeface="Verdana" pitchFamily="34" charset="0"/>
              <a:cs typeface="Verdana" pitchFamily="34" charset="0"/>
              <a:sym typeface="Arial"/>
            </a:endParaRPr>
          </a:p>
          <a:p>
            <a:pPr marL="285750" marR="0" lvl="0" indent="-285750" algn="l" rtl="0">
              <a:buClr>
                <a:srgbClr val="92D050"/>
              </a:buClr>
              <a:buSzPct val="100000"/>
              <a:buFont typeface="Wingdings" pitchFamily="2" charset="2"/>
              <a:buChar char="Ø"/>
            </a:pPr>
            <a:r>
              <a:rPr lang="en-US" b="0" i="0" u="none" strike="noStrike" cap="none" baseline="0" dirty="0" err="1">
                <a:solidFill>
                  <a:schemeClr val="dk1"/>
                </a:solidFill>
                <a:latin typeface="Verdana" pitchFamily="34" charset="0"/>
                <a:ea typeface="Verdana" pitchFamily="34" charset="0"/>
                <a:cs typeface="Verdana" pitchFamily="34" charset="0"/>
                <a:sym typeface="Arial"/>
              </a:rPr>
              <a:t>Existencia</a:t>
            </a:r>
            <a:r>
              <a:rPr lang="en-US" b="0" i="0" u="none" strike="noStrike" cap="none" baseline="0" dirty="0">
                <a:solidFill>
                  <a:schemeClr val="dk1"/>
                </a:solidFill>
                <a:latin typeface="Verdana" pitchFamily="34" charset="0"/>
                <a:ea typeface="Verdana" pitchFamily="34" charset="0"/>
                <a:cs typeface="Verdana" pitchFamily="34" charset="0"/>
                <a:sym typeface="Arial"/>
              </a:rPr>
              <a:t> de un </a:t>
            </a:r>
            <a:r>
              <a:rPr lang="en-US" b="1" i="0" u="none" strike="noStrike" cap="none" baseline="0" dirty="0" err="1">
                <a:solidFill>
                  <a:schemeClr val="dk1"/>
                </a:solidFill>
                <a:latin typeface="Verdana" pitchFamily="34" charset="0"/>
                <a:ea typeface="Verdana" pitchFamily="34" charset="0"/>
                <a:cs typeface="Verdana" pitchFamily="34" charset="0"/>
                <a:sym typeface="Arial"/>
              </a:rPr>
              <a:t>proceso</a:t>
            </a:r>
            <a:r>
              <a:rPr lang="en-US" b="1" i="0" u="none" strike="noStrike" cap="none" baseline="0" dirty="0">
                <a:solidFill>
                  <a:schemeClr val="dk1"/>
                </a:solidFill>
                <a:latin typeface="Verdana" pitchFamily="34" charset="0"/>
                <a:ea typeface="Verdana" pitchFamily="34" charset="0"/>
                <a:cs typeface="Verdana" pitchFamily="34" charset="0"/>
                <a:sym typeface="Arial"/>
              </a:rPr>
              <a:t> manual de test</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formalizado</a:t>
            </a:r>
            <a:endParaRPr lang="en-US" b="0" i="0" u="none" strike="noStrike" cap="none" baseline="0" dirty="0">
              <a:solidFill>
                <a:schemeClr val="dk1"/>
              </a:solidFill>
              <a:latin typeface="Verdana" pitchFamily="34" charset="0"/>
              <a:ea typeface="Verdana" pitchFamily="34" charset="0"/>
              <a:cs typeface="Verdana" pitchFamily="34" charset="0"/>
              <a:sym typeface="Arial"/>
            </a:endParaRPr>
          </a:p>
          <a:p>
            <a:pPr marL="285750" indent="-285750">
              <a:buClr>
                <a:srgbClr val="92D050"/>
              </a:buClr>
              <a:buFont typeface="Wingdings" pitchFamily="2" charset="2"/>
              <a:buChar char="Ø"/>
            </a:pPr>
            <a:endParaRPr lang="en-US" b="0" i="0" u="none" strike="noStrike" cap="none" baseline="0" dirty="0">
              <a:solidFill>
                <a:schemeClr val="dk1"/>
              </a:solidFill>
              <a:latin typeface="Verdana" pitchFamily="34" charset="0"/>
              <a:ea typeface="Verdana" pitchFamily="34" charset="0"/>
              <a:cs typeface="Verdana" pitchFamily="34" charset="0"/>
              <a:sym typeface="Arial"/>
            </a:endParaRPr>
          </a:p>
          <a:p>
            <a:pPr marL="285750" marR="0" lvl="0" indent="-285750" algn="l" rtl="0">
              <a:buClr>
                <a:srgbClr val="92D050"/>
              </a:buClr>
              <a:buSzPct val="100000"/>
              <a:buFont typeface="Wingdings" pitchFamily="2" charset="2"/>
              <a:buChar char="Ø"/>
            </a:pPr>
            <a:r>
              <a:rPr lang="en-US" b="1" i="0" u="none" strike="noStrike" cap="none" baseline="0" dirty="0" err="1">
                <a:solidFill>
                  <a:schemeClr val="dk1"/>
                </a:solidFill>
                <a:latin typeface="Verdana" pitchFamily="34" charset="0"/>
                <a:ea typeface="Verdana" pitchFamily="34" charset="0"/>
                <a:cs typeface="Verdana" pitchFamily="34" charset="0"/>
                <a:sym typeface="Arial"/>
              </a:rPr>
              <a:t>Casos</a:t>
            </a:r>
            <a:r>
              <a:rPr lang="en-US" b="1" i="0" u="none" strike="noStrike" cap="none" baseline="0" dirty="0">
                <a:solidFill>
                  <a:schemeClr val="dk1"/>
                </a:solidFill>
                <a:latin typeface="Verdana" pitchFamily="34" charset="0"/>
                <a:ea typeface="Verdana" pitchFamily="34" charset="0"/>
                <a:cs typeface="Verdana" pitchFamily="34" charset="0"/>
                <a:sym typeface="Arial"/>
              </a:rPr>
              <a:t> de </a:t>
            </a:r>
            <a:r>
              <a:rPr lang="en-US" b="1" i="0" u="none" strike="noStrike" cap="none" baseline="0" dirty="0" err="1">
                <a:solidFill>
                  <a:schemeClr val="dk1"/>
                </a:solidFill>
                <a:latin typeface="Verdana" pitchFamily="34" charset="0"/>
                <a:ea typeface="Verdana" pitchFamily="34" charset="0"/>
                <a:cs typeface="Verdana" pitchFamily="34" charset="0"/>
                <a:sym typeface="Arial"/>
              </a:rPr>
              <a:t>pruebas</a:t>
            </a:r>
            <a:r>
              <a:rPr lang="en-US" b="1" i="0" u="none" strike="noStrike" cap="none" baseline="0" dirty="0">
                <a:solidFill>
                  <a:schemeClr val="dk1"/>
                </a:solidFill>
                <a:latin typeface="Verdana" pitchFamily="34" charset="0"/>
                <a:ea typeface="Verdana" pitchFamily="34" charset="0"/>
                <a:cs typeface="Verdana" pitchFamily="34" charset="0"/>
                <a:sym typeface="Arial"/>
              </a:rPr>
              <a:t> </a:t>
            </a:r>
            <a:r>
              <a:rPr lang="en-US" b="1" i="0" u="none" strike="noStrike" cap="none" baseline="0" dirty="0" err="1">
                <a:solidFill>
                  <a:schemeClr val="dk1"/>
                </a:solidFill>
                <a:latin typeface="Verdana" pitchFamily="34" charset="0"/>
                <a:ea typeface="Verdana" pitchFamily="34" charset="0"/>
                <a:cs typeface="Verdana" pitchFamily="34" charset="0"/>
                <a:sym typeface="Arial"/>
              </a:rPr>
              <a:t>detallados</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incluyendo</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resultado</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esperado</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originado</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por</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especificaciones</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funcionales</a:t>
            </a:r>
            <a:r>
              <a:rPr lang="en-US" b="0" i="0" u="none" strike="noStrike" cap="none" baseline="0" dirty="0">
                <a:solidFill>
                  <a:schemeClr val="dk1"/>
                </a:solidFill>
                <a:latin typeface="Verdana" pitchFamily="34" charset="0"/>
                <a:ea typeface="Verdana" pitchFamily="34" charset="0"/>
                <a:cs typeface="Verdana" pitchFamily="34" charset="0"/>
                <a:sym typeface="Arial"/>
              </a:rPr>
              <a:t> y </a:t>
            </a:r>
            <a:r>
              <a:rPr lang="en-US" b="0" i="0" u="none" strike="noStrike" cap="none" baseline="0" dirty="0" err="1">
                <a:solidFill>
                  <a:schemeClr val="dk1"/>
                </a:solidFill>
                <a:latin typeface="Verdana" pitchFamily="34" charset="0"/>
                <a:ea typeface="Verdana" pitchFamily="34" charset="0"/>
                <a:cs typeface="Verdana" pitchFamily="34" charset="0"/>
                <a:sym typeface="Arial"/>
              </a:rPr>
              <a:t>documentación</a:t>
            </a:r>
            <a:r>
              <a:rPr lang="en-US" b="0" i="0" u="none" strike="noStrike" cap="none" baseline="0" dirty="0">
                <a:solidFill>
                  <a:schemeClr val="dk1"/>
                </a:solidFill>
                <a:latin typeface="Verdana" pitchFamily="34" charset="0"/>
                <a:ea typeface="Verdana" pitchFamily="34" charset="0"/>
                <a:cs typeface="Verdana" pitchFamily="34" charset="0"/>
                <a:sym typeface="Arial"/>
              </a:rPr>
              <a:t> de </a:t>
            </a:r>
            <a:r>
              <a:rPr lang="en-US" b="0" i="0" u="none" strike="noStrike" cap="none" baseline="0" dirty="0" err="1">
                <a:solidFill>
                  <a:schemeClr val="dk1"/>
                </a:solidFill>
                <a:latin typeface="Verdana" pitchFamily="34" charset="0"/>
                <a:ea typeface="Verdana" pitchFamily="34" charset="0"/>
                <a:cs typeface="Verdana" pitchFamily="34" charset="0"/>
                <a:sym typeface="Arial"/>
              </a:rPr>
              <a:t>diseño</a:t>
            </a:r>
            <a:endParaRPr lang="en-US" b="0" i="0" u="none" strike="noStrike" cap="none" baseline="0" dirty="0">
              <a:solidFill>
                <a:schemeClr val="dk1"/>
              </a:solidFill>
              <a:latin typeface="Verdana" pitchFamily="34" charset="0"/>
              <a:ea typeface="Verdana" pitchFamily="34" charset="0"/>
              <a:cs typeface="Verdana" pitchFamily="34" charset="0"/>
              <a:sym typeface="Arial"/>
            </a:endParaRPr>
          </a:p>
          <a:p>
            <a:pPr marL="285750" indent="-285750">
              <a:buClr>
                <a:srgbClr val="92D050"/>
              </a:buClr>
              <a:buFont typeface="Wingdings" pitchFamily="2" charset="2"/>
              <a:buChar char="Ø"/>
            </a:pPr>
            <a:endParaRPr lang="en-US" b="0" i="0" u="none" strike="noStrike" cap="none" baseline="0" dirty="0">
              <a:solidFill>
                <a:schemeClr val="dk1"/>
              </a:solidFill>
              <a:latin typeface="Verdana" pitchFamily="34" charset="0"/>
              <a:ea typeface="Verdana" pitchFamily="34" charset="0"/>
              <a:cs typeface="Verdana" pitchFamily="34" charset="0"/>
              <a:sym typeface="Arial"/>
            </a:endParaRPr>
          </a:p>
          <a:p>
            <a:pPr marL="285750" marR="0" lvl="0" indent="-285750" algn="l" rtl="0">
              <a:buClr>
                <a:srgbClr val="92D050"/>
              </a:buClr>
              <a:buSzPct val="100000"/>
              <a:buFont typeface="Wingdings" pitchFamily="2" charset="2"/>
              <a:buChar char="Ø"/>
            </a:pPr>
            <a:r>
              <a:rPr lang="en-US" b="1" i="0" u="none" strike="noStrike" cap="none" baseline="0" dirty="0" err="1">
                <a:solidFill>
                  <a:schemeClr val="dk1"/>
                </a:solidFill>
                <a:latin typeface="Verdana" pitchFamily="34" charset="0"/>
                <a:ea typeface="Verdana" pitchFamily="34" charset="0"/>
                <a:cs typeface="Verdana" pitchFamily="34" charset="0"/>
                <a:sym typeface="Arial"/>
              </a:rPr>
              <a:t>Ambiente</a:t>
            </a:r>
            <a:r>
              <a:rPr lang="en-US" b="1" i="0" u="none" strike="noStrike" cap="none" baseline="0" dirty="0">
                <a:solidFill>
                  <a:schemeClr val="dk1"/>
                </a:solidFill>
                <a:latin typeface="Verdana" pitchFamily="34" charset="0"/>
                <a:ea typeface="Verdana" pitchFamily="34" charset="0"/>
                <a:cs typeface="Verdana" pitchFamily="34" charset="0"/>
                <a:sym typeface="Arial"/>
              </a:rPr>
              <a:t> de testing </a:t>
            </a:r>
            <a:r>
              <a:rPr lang="en-US" b="1" i="0" u="none" strike="noStrike" cap="none" baseline="0" dirty="0" err="1">
                <a:solidFill>
                  <a:schemeClr val="dk1"/>
                </a:solidFill>
                <a:latin typeface="Verdana" pitchFamily="34" charset="0"/>
                <a:ea typeface="Verdana" pitchFamily="34" charset="0"/>
                <a:cs typeface="Verdana" pitchFamily="34" charset="0"/>
                <a:sym typeface="Arial"/>
              </a:rPr>
              <a:t>independiente</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incluyendo</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una</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completa</a:t>
            </a:r>
            <a:r>
              <a:rPr lang="en-US" b="0" i="0" u="none" strike="noStrike" cap="none" baseline="0" dirty="0">
                <a:solidFill>
                  <a:schemeClr val="dk1"/>
                </a:solidFill>
                <a:latin typeface="Verdana" pitchFamily="34" charset="0"/>
                <a:ea typeface="Verdana" pitchFamily="34" charset="0"/>
                <a:cs typeface="Verdana" pitchFamily="34" charset="0"/>
                <a:sym typeface="Arial"/>
              </a:rPr>
              <a:t> base de </a:t>
            </a:r>
            <a:r>
              <a:rPr lang="en-US" b="0" i="0" u="none" strike="noStrike" cap="none" baseline="0" dirty="0" err="1">
                <a:solidFill>
                  <a:schemeClr val="dk1"/>
                </a:solidFill>
                <a:latin typeface="Verdana" pitchFamily="34" charset="0"/>
                <a:ea typeface="Verdana" pitchFamily="34" charset="0"/>
                <a:cs typeface="Verdana" pitchFamily="34" charset="0"/>
                <a:sym typeface="Arial"/>
              </a:rPr>
              <a:t>datos</a:t>
            </a:r>
            <a:r>
              <a:rPr lang="en-US" b="0" i="0" u="none" strike="noStrike" cap="none" baseline="0" dirty="0">
                <a:solidFill>
                  <a:schemeClr val="dk1"/>
                </a:solidFill>
                <a:latin typeface="Verdana" pitchFamily="34" charset="0"/>
                <a:ea typeface="Verdana" pitchFamily="34" charset="0"/>
                <a:cs typeface="Verdana" pitchFamily="34" charset="0"/>
                <a:sym typeface="Arial"/>
              </a:rPr>
              <a:t>, de </a:t>
            </a:r>
            <a:r>
              <a:rPr lang="en-US" b="0" i="0" u="none" strike="noStrike" cap="none" baseline="0" dirty="0" err="1">
                <a:solidFill>
                  <a:schemeClr val="dk1"/>
                </a:solidFill>
                <a:latin typeface="Verdana" pitchFamily="34" charset="0"/>
                <a:ea typeface="Verdana" pitchFamily="34" charset="0"/>
                <a:cs typeface="Verdana" pitchFamily="34" charset="0"/>
                <a:sym typeface="Arial"/>
              </a:rPr>
              <a:t>tal</a:t>
            </a:r>
            <a:r>
              <a:rPr lang="en-US" b="0" i="0" u="none" strike="noStrike" cap="none" baseline="0" dirty="0">
                <a:solidFill>
                  <a:schemeClr val="dk1"/>
                </a:solidFill>
                <a:latin typeface="Verdana" pitchFamily="34" charset="0"/>
                <a:ea typeface="Verdana" pitchFamily="34" charset="0"/>
                <a:cs typeface="Verdana" pitchFamily="34" charset="0"/>
                <a:sym typeface="Arial"/>
              </a:rPr>
              <a:t> forma </a:t>
            </a:r>
            <a:r>
              <a:rPr lang="en-US" b="0" i="0" u="none" strike="noStrike" cap="none" baseline="0" dirty="0" err="1">
                <a:solidFill>
                  <a:schemeClr val="dk1"/>
                </a:solidFill>
                <a:latin typeface="Verdana" pitchFamily="34" charset="0"/>
                <a:ea typeface="Verdana" pitchFamily="34" charset="0"/>
                <a:cs typeface="Verdana" pitchFamily="34" charset="0"/>
                <a:sym typeface="Arial"/>
              </a:rPr>
              <a:t>que</a:t>
            </a:r>
            <a:r>
              <a:rPr lang="en-US" b="0" i="0" u="none" strike="noStrike" cap="none" baseline="0" dirty="0">
                <a:solidFill>
                  <a:schemeClr val="dk1"/>
                </a:solidFill>
                <a:latin typeface="Verdana" pitchFamily="34" charset="0"/>
                <a:ea typeface="Verdana" pitchFamily="34" charset="0"/>
                <a:cs typeface="Verdana" pitchFamily="34" charset="0"/>
                <a:sym typeface="Arial"/>
              </a:rPr>
              <a:t> los </a:t>
            </a:r>
            <a:r>
              <a:rPr lang="en-US" b="0" i="0" u="none" strike="noStrike" cap="none" baseline="0" dirty="0" err="1">
                <a:solidFill>
                  <a:schemeClr val="dk1"/>
                </a:solidFill>
                <a:latin typeface="Verdana" pitchFamily="34" charset="0"/>
                <a:ea typeface="Verdana" pitchFamily="34" charset="0"/>
                <a:cs typeface="Verdana" pitchFamily="34" charset="0"/>
                <a:sym typeface="Arial"/>
              </a:rPr>
              <a:t>casos</a:t>
            </a:r>
            <a:r>
              <a:rPr lang="en-US" b="0" i="0" u="none" strike="noStrike" cap="none" baseline="0" dirty="0">
                <a:solidFill>
                  <a:schemeClr val="dk1"/>
                </a:solidFill>
                <a:latin typeface="Verdana" pitchFamily="34" charset="0"/>
                <a:ea typeface="Verdana" pitchFamily="34" charset="0"/>
                <a:cs typeface="Verdana" pitchFamily="34" charset="0"/>
                <a:sym typeface="Arial"/>
              </a:rPr>
              <a:t> de </a:t>
            </a:r>
            <a:r>
              <a:rPr lang="en-US" b="0" i="0" u="none" strike="noStrike" cap="none" baseline="0" dirty="0" err="1">
                <a:solidFill>
                  <a:schemeClr val="dk1"/>
                </a:solidFill>
                <a:latin typeface="Verdana" pitchFamily="34" charset="0"/>
                <a:ea typeface="Verdana" pitchFamily="34" charset="0"/>
                <a:cs typeface="Verdana" pitchFamily="34" charset="0"/>
                <a:sym typeface="Arial"/>
              </a:rPr>
              <a:t>prueba</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puedan</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ser</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repetidos</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cada</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vez</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que</a:t>
            </a:r>
            <a:r>
              <a:rPr lang="en-US" b="0" i="0" u="none" strike="noStrike" cap="none" baseline="0" dirty="0">
                <a:solidFill>
                  <a:schemeClr val="dk1"/>
                </a:solidFill>
                <a:latin typeface="Verdana" pitchFamily="34" charset="0"/>
                <a:ea typeface="Verdana" pitchFamily="34" charset="0"/>
                <a:cs typeface="Verdana" pitchFamily="34" charset="0"/>
                <a:sym typeface="Arial"/>
              </a:rPr>
              <a:t> se </a:t>
            </a:r>
            <a:r>
              <a:rPr lang="en-US" b="0" i="0" u="none" strike="noStrike" cap="none" baseline="0" dirty="0" err="1">
                <a:solidFill>
                  <a:schemeClr val="dk1"/>
                </a:solidFill>
                <a:latin typeface="Verdana" pitchFamily="34" charset="0"/>
                <a:ea typeface="Verdana" pitchFamily="34" charset="0"/>
                <a:cs typeface="Verdana" pitchFamily="34" charset="0"/>
                <a:sym typeface="Arial"/>
              </a:rPr>
              <a:t>realizan</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modificaciones</a:t>
            </a:r>
            <a:r>
              <a:rPr lang="en-US" b="0" i="0" u="none" strike="noStrike" cap="none" baseline="0" dirty="0">
                <a:solidFill>
                  <a:schemeClr val="dk1"/>
                </a:solidFill>
                <a:latin typeface="Verdana" pitchFamily="34" charset="0"/>
                <a:ea typeface="Verdana" pitchFamily="34" charset="0"/>
                <a:cs typeface="Verdana" pitchFamily="34" charset="0"/>
                <a:sym typeface="Arial"/>
              </a:rPr>
              <a:t> en la </a:t>
            </a:r>
            <a:r>
              <a:rPr lang="en-US" b="0" i="0" u="none" strike="noStrike" cap="none" baseline="0" dirty="0" err="1">
                <a:solidFill>
                  <a:schemeClr val="dk1"/>
                </a:solidFill>
                <a:latin typeface="Verdana" pitchFamily="34" charset="0"/>
                <a:ea typeface="Verdana" pitchFamily="34" charset="0"/>
                <a:cs typeface="Verdana" pitchFamily="34" charset="0"/>
                <a:sym typeface="Arial"/>
              </a:rPr>
              <a:t>aplicación</a:t>
            </a:r>
            <a:endParaRPr lang="en-US" b="0" i="0" u="none" strike="noStrike" cap="none" baseline="0" dirty="0">
              <a:solidFill>
                <a:schemeClr val="dk1"/>
              </a:solidFill>
              <a:latin typeface="Verdana" pitchFamily="34" charset="0"/>
              <a:ea typeface="Verdana" pitchFamily="34" charset="0"/>
              <a:cs typeface="Verdana" pitchFamily="34" charset="0"/>
              <a:sym typeface="Arial"/>
            </a:endParaRPr>
          </a:p>
        </p:txBody>
      </p:sp>
      <p:sp>
        <p:nvSpPr>
          <p:cNvPr id="237" name="Shape 237"/>
          <p:cNvSpPr txBox="1"/>
          <p:nvPr/>
        </p:nvSpPr>
        <p:spPr>
          <a:xfrm>
            <a:off x="152400" y="149225"/>
            <a:ext cx="6629400" cy="765175"/>
          </a:xfrm>
          <a:prstGeom prst="rect">
            <a:avLst/>
          </a:prstGeom>
          <a:noFill/>
          <a:ln>
            <a:noFill/>
          </a:ln>
        </p:spPr>
        <p:txBody>
          <a:bodyPr lIns="91275" tIns="45625" rIns="91275" bIns="45625" anchor="ctr" anchorCtr="0">
            <a:noAutofit/>
          </a:bodyPr>
          <a:lstStyle/>
          <a:p>
            <a:pPr marL="0" marR="0" lvl="0" indent="0" algn="l" rtl="0">
              <a:spcBef>
                <a:spcPts val="0"/>
              </a:spcBef>
              <a:spcAft>
                <a:spcPts val="0"/>
              </a:spcAft>
              <a:buClr>
                <a:schemeClr val="dk1"/>
              </a:buClr>
              <a:buSzPct val="25000"/>
              <a:buFont typeface="Arial"/>
              <a:buNone/>
            </a:pPr>
            <a:r>
              <a:rPr lang="en-US" sz="2800" b="0" i="0" u="none" strike="noStrike" cap="none" baseline="0" dirty="0" err="1">
                <a:solidFill>
                  <a:schemeClr val="tx1"/>
                </a:solidFill>
                <a:latin typeface="+mj-lt"/>
                <a:ea typeface="Arial"/>
                <a:cs typeface="Arial"/>
                <a:sym typeface="Arial"/>
              </a:rPr>
              <a:t>Introducción</a:t>
            </a:r>
            <a:r>
              <a:rPr lang="en-US" sz="2800" b="0" i="0" u="none" strike="noStrike" cap="none" baseline="0" dirty="0">
                <a:solidFill>
                  <a:schemeClr val="tx1"/>
                </a:solidFill>
                <a:latin typeface="+mj-lt"/>
                <a:ea typeface="Arial"/>
                <a:cs typeface="Arial"/>
                <a:sym typeface="Arial"/>
              </a:rPr>
              <a:t> al Testing </a:t>
            </a:r>
            <a:r>
              <a:rPr lang="en-US" sz="2800" b="0" i="0" u="none" strike="noStrike" cap="none" baseline="0" dirty="0" err="1">
                <a:solidFill>
                  <a:schemeClr val="tx1"/>
                </a:solidFill>
                <a:latin typeface="+mj-lt"/>
                <a:ea typeface="Arial"/>
                <a:cs typeface="Arial"/>
                <a:sym typeface="Arial"/>
              </a:rPr>
              <a:t>automatizado</a:t>
            </a:r>
            <a:endParaRPr lang="en-US" sz="2800" b="0" i="0" u="none" strike="noStrike" cap="none" baseline="0" dirty="0">
              <a:solidFill>
                <a:schemeClr val="tx1"/>
              </a:solidFill>
              <a:latin typeface="+mj-lt"/>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p:nvPr/>
        </p:nvSpPr>
        <p:spPr>
          <a:xfrm>
            <a:off x="127000" y="149225"/>
            <a:ext cx="6629400" cy="765175"/>
          </a:xfrm>
          <a:prstGeom prst="rect">
            <a:avLst/>
          </a:prstGeom>
          <a:noFill/>
          <a:ln>
            <a:noFill/>
          </a:ln>
        </p:spPr>
        <p:txBody>
          <a:bodyPr lIns="91275" tIns="45625" rIns="91275" bIns="45625" anchor="ctr" anchorCtr="0">
            <a:noAutofit/>
          </a:bodyPr>
          <a:lstStyle/>
          <a:p>
            <a:pPr marL="0" marR="0" lvl="0" indent="0" algn="ctr" rtl="0">
              <a:spcBef>
                <a:spcPts val="0"/>
              </a:spcBef>
              <a:spcAft>
                <a:spcPts val="0"/>
              </a:spcAft>
              <a:buClr>
                <a:schemeClr val="dk1"/>
              </a:buClr>
              <a:buSzPct val="25000"/>
              <a:buFont typeface="Arial"/>
              <a:buNone/>
            </a:pPr>
            <a:r>
              <a:rPr lang="en-US" sz="2800" b="0" i="0" u="none" strike="noStrike" cap="none" baseline="0" dirty="0" err="1">
                <a:solidFill>
                  <a:schemeClr val="tx1"/>
                </a:solidFill>
                <a:latin typeface="+mj-lt"/>
                <a:ea typeface="Arial"/>
                <a:cs typeface="Arial"/>
                <a:sym typeface="Arial"/>
              </a:rPr>
              <a:t>Globant</a:t>
            </a:r>
            <a:r>
              <a:rPr lang="en-US" sz="2800" b="0" i="0" u="none" strike="noStrike" cap="none" baseline="0" dirty="0">
                <a:solidFill>
                  <a:schemeClr val="tx1"/>
                </a:solidFill>
                <a:latin typeface="+mj-lt"/>
                <a:ea typeface="Arial"/>
                <a:cs typeface="Arial"/>
                <a:sym typeface="Arial"/>
              </a:rPr>
              <a:t> Process- Check list</a:t>
            </a:r>
          </a:p>
        </p:txBody>
      </p:sp>
      <p:sp>
        <p:nvSpPr>
          <p:cNvPr id="243" name="Shape 243"/>
          <p:cNvSpPr/>
          <p:nvPr/>
        </p:nvSpPr>
        <p:spPr>
          <a:xfrm>
            <a:off x="1238250" y="1143000"/>
            <a:ext cx="5543550" cy="4352925"/>
          </a:xfrm>
          <a:prstGeom prst="rect">
            <a:avLst/>
          </a:prstGeom>
          <a:blipFill>
            <a:blip r:embed="rId3"/>
            <a:stretch>
              <a:fillRect/>
            </a:stretch>
          </a:blipFill>
        </p:spPr>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p:nvPr/>
        </p:nvSpPr>
        <p:spPr>
          <a:xfrm>
            <a:off x="1690686" y="1519237"/>
            <a:ext cx="9144000" cy="457200"/>
          </a:xfrm>
          <a:prstGeom prst="rect">
            <a:avLst/>
          </a:prstGeom>
          <a:noFill/>
          <a:ln>
            <a:noFill/>
          </a:ln>
        </p:spPr>
        <p:txBody>
          <a:bodyPr lIns="91425" tIns="45700" rIns="91425" bIns="45700" anchor="ctr" anchorCtr="0">
            <a:noAutofit/>
          </a:bodyPr>
          <a:lstStyle/>
          <a:p>
            <a:endParaRPr/>
          </a:p>
        </p:txBody>
      </p:sp>
      <p:sp>
        <p:nvSpPr>
          <p:cNvPr id="249" name="Shape 249"/>
          <p:cNvSpPr txBox="1"/>
          <p:nvPr/>
        </p:nvSpPr>
        <p:spPr>
          <a:xfrm>
            <a:off x="609600" y="228600"/>
            <a:ext cx="6934199" cy="461961"/>
          </a:xfrm>
          <a:prstGeom prst="rect">
            <a:avLst/>
          </a:prstGeom>
          <a:noFill/>
          <a:ln>
            <a:noFill/>
          </a:ln>
        </p:spPr>
        <p:txBody>
          <a:bodyPr lIns="91425" tIns="45700" rIns="91425" bIns="45700" anchor="t" anchorCtr="0">
            <a:noAutofit/>
          </a:bodyPr>
          <a:lstStyle/>
          <a:p>
            <a:pPr marL="0" marR="0" lvl="0" indent="0" algn="ctr" rtl="0">
              <a:buClr>
                <a:schemeClr val="dk1"/>
              </a:buClr>
              <a:buSzPct val="25000"/>
              <a:buFont typeface="Arial"/>
              <a:buNone/>
            </a:pPr>
            <a:r>
              <a:rPr lang="en-US" sz="2800" b="0" i="0" u="none" strike="noStrike" cap="none" baseline="0" dirty="0" err="1">
                <a:solidFill>
                  <a:schemeClr val="tx1"/>
                </a:solidFill>
                <a:latin typeface="+mj-lt"/>
                <a:ea typeface="Arial"/>
                <a:cs typeface="Arial"/>
                <a:sym typeface="Arial"/>
              </a:rPr>
              <a:t>Beneficios</a:t>
            </a:r>
            <a:endParaRPr lang="en-US" sz="2800" b="0" i="0" u="none" strike="noStrike" cap="none" baseline="0" dirty="0">
              <a:solidFill>
                <a:schemeClr val="tx1"/>
              </a:solidFill>
              <a:latin typeface="+mj-lt"/>
              <a:ea typeface="Arial"/>
              <a:cs typeface="Arial"/>
              <a:sym typeface="Arial"/>
            </a:endParaRPr>
          </a:p>
        </p:txBody>
      </p:sp>
      <p:sp>
        <p:nvSpPr>
          <p:cNvPr id="250" name="Shape 250"/>
          <p:cNvSpPr/>
          <p:nvPr/>
        </p:nvSpPr>
        <p:spPr>
          <a:xfrm>
            <a:off x="430212" y="1519237"/>
            <a:ext cx="8283574" cy="3111500"/>
          </a:xfrm>
          <a:prstGeom prst="rect">
            <a:avLst/>
          </a:prstGeom>
          <a:blipFill>
            <a:blip r:embed="rId3"/>
            <a:stretch>
              <a:fillRect/>
            </a:stretch>
          </a:blipFill>
        </p:spPr>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304800" y="-106361"/>
            <a:ext cx="7772400" cy="868362"/>
          </a:xfrm>
          <a:prstGeom prst="rect">
            <a:avLst/>
          </a:prstGeom>
          <a:noFill/>
          <a:ln>
            <a:noFill/>
          </a:ln>
        </p:spPr>
        <p:txBody>
          <a:bodyPr lIns="91275" tIns="45625" rIns="91275" bIns="45625" anchor="ctr" anchorCtr="0">
            <a:noAutofit/>
          </a:bodyPr>
          <a:lstStyle/>
          <a:p>
            <a:pPr marL="0" marR="0" lvl="0" indent="0" algn="ctr" rtl="0">
              <a:spcBef>
                <a:spcPts val="0"/>
              </a:spcBef>
              <a:spcAft>
                <a:spcPts val="0"/>
              </a:spcAft>
              <a:buClr>
                <a:srgbClr val="C0CE29"/>
              </a:buClr>
              <a:buSzPct val="25000"/>
              <a:buFont typeface="Verdana"/>
              <a:buNone/>
            </a:pPr>
            <a:r>
              <a:rPr lang="en-US" sz="2800" i="0" u="none" strike="noStrike" cap="none" baseline="0" dirty="0" err="1">
                <a:solidFill>
                  <a:schemeClr val="tx1"/>
                </a:solidFill>
                <a:latin typeface="+mj-lt"/>
                <a:ea typeface="Verdana"/>
                <a:cs typeface="Verdana"/>
                <a:sym typeface="Verdana"/>
              </a:rPr>
              <a:t>Riesgos</a:t>
            </a:r>
            <a:endParaRPr lang="en-US" sz="2800" i="0" u="none" strike="noStrike" cap="none" baseline="0" dirty="0">
              <a:solidFill>
                <a:schemeClr val="tx1"/>
              </a:solidFill>
              <a:latin typeface="+mj-lt"/>
              <a:ea typeface="Verdana"/>
              <a:cs typeface="Verdana"/>
              <a:sym typeface="Verdana"/>
            </a:endParaRPr>
          </a:p>
        </p:txBody>
      </p:sp>
      <p:sp>
        <p:nvSpPr>
          <p:cNvPr id="258" name="Shape 258"/>
          <p:cNvSpPr txBox="1">
            <a:spLocks noGrp="1"/>
          </p:cNvSpPr>
          <p:nvPr>
            <p:ph type="subTitle" idx="1"/>
          </p:nvPr>
        </p:nvSpPr>
        <p:spPr>
          <a:xfrm>
            <a:off x="379412" y="762000"/>
            <a:ext cx="8153399" cy="4770437"/>
          </a:xfrm>
          <a:prstGeom prst="rect">
            <a:avLst/>
          </a:prstGeom>
          <a:noFill/>
          <a:ln>
            <a:noFill/>
          </a:ln>
        </p:spPr>
        <p:txBody>
          <a:bodyPr lIns="91275" tIns="45625" rIns="91275" bIns="45625" anchor="t" anchorCtr="0">
            <a:noAutofit/>
          </a:bodyPr>
          <a:lstStyle/>
          <a:p>
            <a:pPr marL="0" marR="0" lvl="0" indent="0" algn="l" rtl="0">
              <a:spcBef>
                <a:spcPts val="600"/>
              </a:spcBef>
              <a:spcAft>
                <a:spcPts val="600"/>
              </a:spcAft>
              <a:buClr>
                <a:srgbClr val="A2DC00"/>
              </a:buClr>
              <a:buSzPct val="100000"/>
              <a:buFont typeface="Wingdings"/>
              <a:buChar char="§"/>
            </a:pPr>
            <a:r>
              <a:rPr lang="en-US" sz="1800" b="0" i="0" u="none" strike="noStrike" cap="none" baseline="0" dirty="0" err="1">
                <a:solidFill>
                  <a:srgbClr val="000000"/>
                </a:solidFill>
                <a:latin typeface="Arial"/>
                <a:ea typeface="Arial"/>
                <a:cs typeface="Arial"/>
                <a:sym typeface="Arial"/>
              </a:rPr>
              <a:t>Expectativas</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poco</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realistas</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incluyendo</a:t>
            </a:r>
            <a:r>
              <a:rPr lang="en-US" sz="1800" b="0" i="0" u="none" strike="noStrike" cap="none" baseline="0" dirty="0">
                <a:solidFill>
                  <a:srgbClr val="000000"/>
                </a:solidFill>
                <a:latin typeface="Arial"/>
                <a:ea typeface="Arial"/>
                <a:cs typeface="Arial"/>
                <a:sym typeface="Arial"/>
              </a:rPr>
              <a:t> la </a:t>
            </a:r>
            <a:r>
              <a:rPr lang="en-US" sz="1800" b="0" i="0" u="none" strike="noStrike" cap="none" baseline="0" dirty="0" err="1">
                <a:solidFill>
                  <a:srgbClr val="000000"/>
                </a:solidFill>
                <a:latin typeface="Arial"/>
                <a:ea typeface="Arial"/>
                <a:cs typeface="Arial"/>
                <a:sym typeface="Arial"/>
              </a:rPr>
              <a:t>funcionalidad</a:t>
            </a:r>
            <a:r>
              <a:rPr lang="en-US" sz="1800" b="0" i="0" u="none" strike="noStrike" cap="none" baseline="0" dirty="0">
                <a:solidFill>
                  <a:srgbClr val="000000"/>
                </a:solidFill>
                <a:latin typeface="Arial"/>
                <a:ea typeface="Arial"/>
                <a:cs typeface="Arial"/>
                <a:sym typeface="Arial"/>
              </a:rPr>
              <a:t> y </a:t>
            </a:r>
            <a:r>
              <a:rPr lang="en-US" sz="1800" b="0" i="0" u="none" strike="noStrike" cap="none" baseline="0" dirty="0" err="1">
                <a:solidFill>
                  <a:srgbClr val="000000"/>
                </a:solidFill>
                <a:latin typeface="Arial"/>
                <a:ea typeface="Arial"/>
                <a:cs typeface="Arial"/>
                <a:sym typeface="Arial"/>
              </a:rPr>
              <a:t>facilidad</a:t>
            </a:r>
            <a:r>
              <a:rPr lang="en-US" sz="1800" b="0" i="0" u="none" strike="noStrike" cap="none" baseline="0" dirty="0">
                <a:solidFill>
                  <a:srgbClr val="000000"/>
                </a:solidFill>
                <a:latin typeface="Arial"/>
                <a:ea typeface="Arial"/>
                <a:cs typeface="Arial"/>
                <a:sym typeface="Arial"/>
              </a:rPr>
              <a:t> de </a:t>
            </a:r>
            <a:r>
              <a:rPr lang="en-US" sz="1800" b="0" i="0" u="none" strike="noStrike" cap="none" baseline="0" dirty="0" err="1">
                <a:solidFill>
                  <a:srgbClr val="000000"/>
                </a:solidFill>
                <a:latin typeface="Arial"/>
                <a:ea typeface="Arial"/>
                <a:cs typeface="Arial"/>
                <a:sym typeface="Arial"/>
              </a:rPr>
              <a:t>uso</a:t>
            </a:r>
            <a:r>
              <a:rPr lang="en-US" sz="1800" b="0" i="0" u="none" strike="noStrike" cap="none" baseline="0" dirty="0">
                <a:solidFill>
                  <a:srgbClr val="000000"/>
                </a:solidFill>
                <a:latin typeface="Arial"/>
                <a:ea typeface="Arial"/>
                <a:cs typeface="Arial"/>
                <a:sym typeface="Arial"/>
              </a:rPr>
              <a:t>).</a:t>
            </a:r>
          </a:p>
          <a:p>
            <a:pPr marL="0" marR="0" lvl="0" indent="0" algn="l" rtl="0">
              <a:spcBef>
                <a:spcPts val="600"/>
              </a:spcBef>
              <a:spcAft>
                <a:spcPts val="600"/>
              </a:spcAft>
              <a:buClr>
                <a:srgbClr val="A2DC00"/>
              </a:buClr>
              <a:buSzPct val="100000"/>
              <a:buFont typeface="Wingdings"/>
              <a:buChar char="§"/>
            </a:pPr>
            <a:r>
              <a:rPr lang="en-US" sz="1800" b="0" i="0" u="none" strike="noStrike" cap="none" baseline="0" dirty="0">
                <a:solidFill>
                  <a:srgbClr val="000000"/>
                </a:solidFill>
                <a:latin typeface="Arial"/>
                <a:ea typeface="Arial"/>
                <a:cs typeface="Arial"/>
                <a:sym typeface="Arial"/>
              </a:rPr>
              <a:t>Mala </a:t>
            </a:r>
            <a:r>
              <a:rPr lang="en-US" sz="1800" b="0" i="0" u="none" strike="noStrike" cap="none" baseline="0" dirty="0" err="1">
                <a:solidFill>
                  <a:srgbClr val="000000"/>
                </a:solidFill>
                <a:latin typeface="Arial"/>
                <a:ea typeface="Arial"/>
                <a:cs typeface="Arial"/>
                <a:sym typeface="Arial"/>
              </a:rPr>
              <a:t>administración</a:t>
            </a:r>
            <a:r>
              <a:rPr lang="en-US" sz="1800" b="0" i="0" u="none" strike="noStrike" cap="none" baseline="0" dirty="0">
                <a:solidFill>
                  <a:srgbClr val="000000"/>
                </a:solidFill>
                <a:latin typeface="Arial"/>
                <a:ea typeface="Arial"/>
                <a:cs typeface="Arial"/>
                <a:sym typeface="Arial"/>
              </a:rPr>
              <a:t> de </a:t>
            </a:r>
            <a:r>
              <a:rPr lang="en-US" sz="1800" b="0" i="0" u="none" strike="noStrike" cap="none" baseline="0" dirty="0" err="1">
                <a:solidFill>
                  <a:srgbClr val="000000"/>
                </a:solidFill>
                <a:latin typeface="Arial"/>
                <a:ea typeface="Arial"/>
                <a:cs typeface="Arial"/>
                <a:sym typeface="Arial"/>
              </a:rPr>
              <a:t>recursos</a:t>
            </a:r>
            <a:r>
              <a:rPr lang="en-US" sz="1800" b="0" i="0" u="none" strike="noStrike" cap="none" baseline="0" dirty="0">
                <a:solidFill>
                  <a:srgbClr val="000000"/>
                </a:solidFill>
                <a:latin typeface="Arial"/>
                <a:ea typeface="Arial"/>
                <a:cs typeface="Arial"/>
                <a:sym typeface="Arial"/>
              </a:rPr>
              <a:t>. </a:t>
            </a:r>
          </a:p>
          <a:p>
            <a:pPr marL="0" marR="0" lvl="0" indent="0" algn="l" rtl="0">
              <a:spcBef>
                <a:spcPts val="600"/>
              </a:spcBef>
              <a:spcAft>
                <a:spcPts val="600"/>
              </a:spcAft>
              <a:buClr>
                <a:srgbClr val="A2DC00"/>
              </a:buClr>
              <a:buSzPct val="100000"/>
              <a:buFont typeface="Wingdings"/>
              <a:buChar char="§"/>
            </a:pPr>
            <a:r>
              <a:rPr lang="en-US" sz="1800" b="0" i="0" u="none" strike="noStrike" cap="none" baseline="0" dirty="0" err="1">
                <a:solidFill>
                  <a:srgbClr val="000000"/>
                </a:solidFill>
                <a:latin typeface="Arial"/>
                <a:ea typeface="Arial"/>
                <a:cs typeface="Arial"/>
                <a:sym typeface="Arial"/>
              </a:rPr>
              <a:t>Subestimar</a:t>
            </a:r>
            <a:r>
              <a:rPr lang="en-US" sz="1800" b="0" i="0" u="none" strike="noStrike" cap="none" baseline="0" dirty="0">
                <a:solidFill>
                  <a:srgbClr val="000000"/>
                </a:solidFill>
                <a:latin typeface="Arial"/>
                <a:ea typeface="Arial"/>
                <a:cs typeface="Arial"/>
                <a:sym typeface="Arial"/>
              </a:rPr>
              <a:t> el </a:t>
            </a:r>
            <a:r>
              <a:rPr lang="en-US" sz="1800" b="0" i="0" u="none" strike="noStrike" cap="none" baseline="0" dirty="0" err="1">
                <a:solidFill>
                  <a:srgbClr val="000000"/>
                </a:solidFill>
                <a:latin typeface="Arial"/>
                <a:ea typeface="Arial"/>
                <a:cs typeface="Arial"/>
                <a:sym typeface="Arial"/>
              </a:rPr>
              <a:t>tiempo</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costo</a:t>
            </a:r>
            <a:r>
              <a:rPr lang="en-US" sz="1800" b="0" i="0" u="none" strike="noStrike" cap="none" baseline="0" dirty="0">
                <a:solidFill>
                  <a:srgbClr val="000000"/>
                </a:solidFill>
                <a:latin typeface="Arial"/>
                <a:ea typeface="Arial"/>
                <a:cs typeface="Arial"/>
                <a:sym typeface="Arial"/>
              </a:rPr>
              <a:t> y </a:t>
            </a:r>
            <a:r>
              <a:rPr lang="en-US" sz="1800" b="0" i="0" u="none" strike="noStrike" cap="none" baseline="0" dirty="0" err="1">
                <a:solidFill>
                  <a:srgbClr val="000000"/>
                </a:solidFill>
                <a:latin typeface="Arial"/>
                <a:ea typeface="Arial"/>
                <a:cs typeface="Arial"/>
                <a:sym typeface="Arial"/>
              </a:rPr>
              <a:t>esfuerzo</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para</a:t>
            </a:r>
            <a:r>
              <a:rPr lang="en-US" sz="1800" b="0" i="0" u="none" strike="noStrike" cap="none" baseline="0" dirty="0">
                <a:solidFill>
                  <a:srgbClr val="000000"/>
                </a:solidFill>
                <a:latin typeface="Arial"/>
                <a:ea typeface="Arial"/>
                <a:cs typeface="Arial"/>
                <a:sym typeface="Arial"/>
              </a:rPr>
              <a:t> la </a:t>
            </a:r>
            <a:r>
              <a:rPr lang="en-US" sz="1800" b="0" i="0" u="none" strike="noStrike" cap="none" baseline="0" dirty="0" err="1">
                <a:solidFill>
                  <a:srgbClr val="000000"/>
                </a:solidFill>
                <a:latin typeface="Arial"/>
                <a:ea typeface="Arial"/>
                <a:cs typeface="Arial"/>
                <a:sym typeface="Arial"/>
              </a:rPr>
              <a:t>introducción</a:t>
            </a:r>
            <a:r>
              <a:rPr lang="en-US" sz="1800" b="0" i="0" u="none" strike="noStrike" cap="none" baseline="0" dirty="0">
                <a:solidFill>
                  <a:srgbClr val="000000"/>
                </a:solidFill>
                <a:latin typeface="Arial"/>
                <a:ea typeface="Arial"/>
                <a:cs typeface="Arial"/>
                <a:sym typeface="Arial"/>
              </a:rPr>
              <a:t> la </a:t>
            </a:r>
            <a:r>
              <a:rPr lang="en-US" sz="1800" b="0" i="0" u="none" strike="noStrike" cap="none" baseline="0" dirty="0" err="1">
                <a:solidFill>
                  <a:srgbClr val="000000"/>
                </a:solidFill>
                <a:latin typeface="Arial"/>
                <a:ea typeface="Arial"/>
                <a:cs typeface="Arial"/>
                <a:sym typeface="Arial"/>
              </a:rPr>
              <a:t>herramienta</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incluida</a:t>
            </a:r>
            <a:r>
              <a:rPr lang="en-US" sz="1800" b="0" i="0" u="none" strike="noStrike" cap="none" baseline="0" dirty="0">
                <a:solidFill>
                  <a:srgbClr val="000000"/>
                </a:solidFill>
                <a:latin typeface="Arial"/>
                <a:ea typeface="Arial"/>
                <a:cs typeface="Arial"/>
                <a:sym typeface="Arial"/>
              </a:rPr>
              <a:t> la </a:t>
            </a:r>
            <a:r>
              <a:rPr lang="en-US" sz="1800" b="0" i="0" u="none" strike="noStrike" cap="none" baseline="0" dirty="0" err="1">
                <a:solidFill>
                  <a:srgbClr val="000000"/>
                </a:solidFill>
                <a:latin typeface="Arial"/>
                <a:ea typeface="Arial"/>
                <a:cs typeface="Arial"/>
                <a:sym typeface="Arial"/>
              </a:rPr>
              <a:t>capacitación</a:t>
            </a:r>
            <a:r>
              <a:rPr lang="en-US" sz="1800" b="0" i="0" u="none" strike="noStrike" cap="none" baseline="0" dirty="0">
                <a:solidFill>
                  <a:srgbClr val="000000"/>
                </a:solidFill>
                <a:latin typeface="Arial"/>
                <a:ea typeface="Arial"/>
                <a:cs typeface="Arial"/>
                <a:sym typeface="Arial"/>
              </a:rPr>
              <a:t> y la </a:t>
            </a:r>
            <a:r>
              <a:rPr lang="en-US" sz="1800" b="0" i="0" u="none" strike="noStrike" cap="none" baseline="0" dirty="0" err="1">
                <a:solidFill>
                  <a:srgbClr val="000000"/>
                </a:solidFill>
                <a:latin typeface="Arial"/>
                <a:ea typeface="Arial"/>
                <a:cs typeface="Arial"/>
                <a:sym typeface="Arial"/>
              </a:rPr>
              <a:t>curva</a:t>
            </a:r>
            <a:r>
              <a:rPr lang="en-US" sz="1800" b="0" i="0" u="none" strike="noStrike" cap="none" baseline="0" dirty="0">
                <a:solidFill>
                  <a:srgbClr val="000000"/>
                </a:solidFill>
                <a:latin typeface="Arial"/>
                <a:ea typeface="Arial"/>
                <a:cs typeface="Arial"/>
                <a:sym typeface="Arial"/>
              </a:rPr>
              <a:t> de </a:t>
            </a:r>
            <a:r>
              <a:rPr lang="en-US" sz="1800" b="0" i="0" u="none" strike="noStrike" cap="none" baseline="0" dirty="0" err="1">
                <a:solidFill>
                  <a:srgbClr val="000000"/>
                </a:solidFill>
                <a:latin typeface="Arial"/>
                <a:ea typeface="Arial"/>
                <a:cs typeface="Arial"/>
                <a:sym typeface="Arial"/>
              </a:rPr>
              <a:t>aprendizaje</a:t>
            </a:r>
            <a:r>
              <a:rPr lang="en-US" sz="1800" b="0" i="0" u="none" strike="noStrike" cap="none" baseline="0" dirty="0">
                <a:solidFill>
                  <a:srgbClr val="000000"/>
                </a:solidFill>
                <a:latin typeface="Arial"/>
                <a:ea typeface="Arial"/>
                <a:cs typeface="Arial"/>
                <a:sym typeface="Arial"/>
              </a:rPr>
              <a:t>).</a:t>
            </a:r>
            <a:r>
              <a:rPr lang="en-US" sz="1800" b="0" i="0" u="none" strike="noStrike" cap="none" baseline="0" dirty="0" err="1">
                <a:solidFill>
                  <a:srgbClr val="000000"/>
                </a:solidFill>
                <a:latin typeface="Arial"/>
                <a:ea typeface="Arial"/>
                <a:cs typeface="Arial"/>
                <a:sym typeface="Arial"/>
              </a:rPr>
              <a:t>Minimizar</a:t>
            </a:r>
            <a:r>
              <a:rPr lang="en-US" sz="1800" b="0" i="0" u="none" strike="noStrike" cap="none" baseline="0" dirty="0">
                <a:solidFill>
                  <a:srgbClr val="000000"/>
                </a:solidFill>
                <a:latin typeface="Arial"/>
                <a:ea typeface="Arial"/>
                <a:cs typeface="Arial"/>
                <a:sym typeface="Arial"/>
              </a:rPr>
              <a:t> la </a:t>
            </a:r>
            <a:r>
              <a:rPr lang="en-US" sz="1800" b="0" i="0" u="none" strike="noStrike" cap="none" baseline="0" dirty="0" err="1">
                <a:solidFill>
                  <a:srgbClr val="000000"/>
                </a:solidFill>
                <a:latin typeface="Arial"/>
                <a:ea typeface="Arial"/>
                <a:cs typeface="Arial"/>
                <a:sym typeface="Arial"/>
              </a:rPr>
              <a:t>actividad</a:t>
            </a:r>
            <a:r>
              <a:rPr lang="en-US" sz="1800" b="0" i="0" u="none" strike="noStrike" cap="none" baseline="0" dirty="0">
                <a:solidFill>
                  <a:srgbClr val="000000"/>
                </a:solidFill>
                <a:latin typeface="Arial"/>
                <a:ea typeface="Arial"/>
                <a:cs typeface="Arial"/>
                <a:sym typeface="Arial"/>
              </a:rPr>
              <a:t> de </a:t>
            </a:r>
            <a:r>
              <a:rPr lang="en-US" sz="1800" b="0" i="0" u="none" strike="noStrike" cap="none" baseline="0" dirty="0" err="1">
                <a:solidFill>
                  <a:srgbClr val="000000"/>
                </a:solidFill>
                <a:latin typeface="Arial"/>
                <a:ea typeface="Arial"/>
                <a:cs typeface="Arial"/>
                <a:sym typeface="Arial"/>
              </a:rPr>
              <a:t>selecci</a:t>
            </a:r>
            <a:r>
              <a:rPr lang="en-US" sz="1800" dirty="0" err="1">
                <a:solidFill>
                  <a:srgbClr val="000000"/>
                </a:solidFill>
              </a:rPr>
              <a:t>ó</a:t>
            </a:r>
            <a:r>
              <a:rPr lang="en-US" sz="1800" b="0" i="0" u="none" strike="noStrike" cap="none" baseline="0" dirty="0" err="1">
                <a:solidFill>
                  <a:srgbClr val="000000"/>
                </a:solidFill>
                <a:latin typeface="Arial"/>
                <a:ea typeface="Arial"/>
                <a:cs typeface="Arial"/>
                <a:sym typeface="Arial"/>
              </a:rPr>
              <a:t>n</a:t>
            </a:r>
            <a:r>
              <a:rPr lang="en-US" sz="1800" b="0" i="0" u="none" strike="noStrike" cap="none" baseline="0" dirty="0">
                <a:solidFill>
                  <a:srgbClr val="000000"/>
                </a:solidFill>
                <a:latin typeface="Arial"/>
                <a:ea typeface="Arial"/>
                <a:cs typeface="Arial"/>
                <a:sym typeface="Arial"/>
              </a:rPr>
              <a:t> de la tool</a:t>
            </a:r>
          </a:p>
          <a:p>
            <a:pPr marL="0" marR="0" lvl="0" indent="0" algn="l" rtl="0">
              <a:spcBef>
                <a:spcPts val="600"/>
              </a:spcBef>
              <a:spcAft>
                <a:spcPts val="600"/>
              </a:spcAft>
              <a:buClr>
                <a:srgbClr val="A2DC00"/>
              </a:buClr>
              <a:buSzPct val="100000"/>
              <a:buFont typeface="Wingdings"/>
              <a:buChar char="§"/>
            </a:pPr>
            <a:r>
              <a:rPr lang="en-US" sz="1800" b="0" i="0" u="none" strike="noStrike" cap="none" baseline="0" dirty="0" err="1">
                <a:solidFill>
                  <a:srgbClr val="000000"/>
                </a:solidFill>
                <a:latin typeface="Arial"/>
                <a:ea typeface="Arial"/>
                <a:cs typeface="Arial"/>
                <a:sym typeface="Arial"/>
              </a:rPr>
              <a:t>Subestimar</a:t>
            </a:r>
            <a:r>
              <a:rPr lang="en-US" sz="1800" b="0" i="0" u="none" strike="noStrike" cap="none" baseline="0" dirty="0">
                <a:solidFill>
                  <a:srgbClr val="000000"/>
                </a:solidFill>
                <a:latin typeface="Arial"/>
                <a:ea typeface="Arial"/>
                <a:cs typeface="Arial"/>
                <a:sym typeface="Arial"/>
              </a:rPr>
              <a:t> el </a:t>
            </a:r>
            <a:r>
              <a:rPr lang="en-US" sz="1800" b="0" i="0" u="none" strike="noStrike" cap="none" baseline="0" dirty="0" err="1">
                <a:solidFill>
                  <a:srgbClr val="000000"/>
                </a:solidFill>
                <a:latin typeface="Arial"/>
                <a:ea typeface="Arial"/>
                <a:cs typeface="Arial"/>
                <a:sym typeface="Arial"/>
              </a:rPr>
              <a:t>tiempo</a:t>
            </a:r>
            <a:r>
              <a:rPr lang="en-US" sz="1800" b="0" i="0" u="none" strike="noStrike" cap="none" baseline="0" dirty="0">
                <a:solidFill>
                  <a:srgbClr val="000000"/>
                </a:solidFill>
                <a:latin typeface="Arial"/>
                <a:ea typeface="Arial"/>
                <a:cs typeface="Arial"/>
                <a:sym typeface="Arial"/>
              </a:rPr>
              <a:t> y el </a:t>
            </a:r>
            <a:r>
              <a:rPr lang="en-US" sz="1800" b="0" i="0" u="none" strike="noStrike" cap="none" baseline="0" dirty="0" err="1">
                <a:solidFill>
                  <a:srgbClr val="000000"/>
                </a:solidFill>
                <a:latin typeface="Arial"/>
                <a:ea typeface="Arial"/>
                <a:cs typeface="Arial"/>
                <a:sym typeface="Arial"/>
              </a:rPr>
              <a:t>esfuerzo</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necesario</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para</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alcanzar</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beneficios</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significativos</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incluida</a:t>
            </a:r>
            <a:r>
              <a:rPr lang="en-US" sz="1800" b="0" i="0" u="none" strike="noStrike" cap="none" baseline="0" dirty="0">
                <a:solidFill>
                  <a:srgbClr val="000000"/>
                </a:solidFill>
                <a:latin typeface="Arial"/>
                <a:ea typeface="Arial"/>
                <a:cs typeface="Arial"/>
                <a:sym typeface="Arial"/>
              </a:rPr>
              <a:t> la </a:t>
            </a:r>
            <a:r>
              <a:rPr lang="en-US" sz="1800" b="0" i="0" u="none" strike="noStrike" cap="none" baseline="0" dirty="0" err="1">
                <a:solidFill>
                  <a:srgbClr val="000000"/>
                </a:solidFill>
                <a:latin typeface="Arial"/>
                <a:ea typeface="Arial"/>
                <a:cs typeface="Arial"/>
                <a:sym typeface="Arial"/>
              </a:rPr>
              <a:t>necesidad</a:t>
            </a:r>
            <a:r>
              <a:rPr lang="en-US" sz="1800" b="0" i="0" u="none" strike="noStrike" cap="none" baseline="0" dirty="0">
                <a:solidFill>
                  <a:srgbClr val="000000"/>
                </a:solidFill>
                <a:latin typeface="Arial"/>
                <a:ea typeface="Arial"/>
                <a:cs typeface="Arial"/>
                <a:sym typeface="Arial"/>
              </a:rPr>
              <a:t> de </a:t>
            </a:r>
            <a:r>
              <a:rPr lang="en-US" sz="1800" b="0" i="0" u="none" strike="noStrike" cap="none" baseline="0" dirty="0" err="1">
                <a:solidFill>
                  <a:srgbClr val="000000"/>
                </a:solidFill>
                <a:latin typeface="Arial"/>
                <a:ea typeface="Arial"/>
                <a:cs typeface="Arial"/>
                <a:sym typeface="Arial"/>
              </a:rPr>
              <a:t>cambios</a:t>
            </a:r>
            <a:r>
              <a:rPr lang="en-US" sz="1800" b="0" i="0" u="none" strike="noStrike" cap="none" baseline="0" dirty="0">
                <a:solidFill>
                  <a:srgbClr val="000000"/>
                </a:solidFill>
                <a:latin typeface="Arial"/>
                <a:ea typeface="Arial"/>
                <a:cs typeface="Arial"/>
                <a:sym typeface="Arial"/>
              </a:rPr>
              <a:t> en el </a:t>
            </a:r>
            <a:r>
              <a:rPr lang="en-US" sz="1800" b="0" i="0" u="none" strike="noStrike" cap="none" baseline="0" dirty="0" err="1">
                <a:solidFill>
                  <a:srgbClr val="000000"/>
                </a:solidFill>
                <a:latin typeface="Arial"/>
                <a:ea typeface="Arial"/>
                <a:cs typeface="Arial"/>
                <a:sym typeface="Arial"/>
              </a:rPr>
              <a:t>proceso</a:t>
            </a:r>
            <a:r>
              <a:rPr lang="en-US" sz="1800" b="0" i="0" u="none" strike="noStrike" cap="none" baseline="0" dirty="0">
                <a:solidFill>
                  <a:srgbClr val="000000"/>
                </a:solidFill>
                <a:latin typeface="Arial"/>
                <a:ea typeface="Arial"/>
                <a:cs typeface="Arial"/>
                <a:sym typeface="Arial"/>
              </a:rPr>
              <a:t> de </a:t>
            </a:r>
            <a:r>
              <a:rPr lang="en-US" sz="1800" b="0" i="0" u="none" strike="noStrike" cap="none" baseline="0" dirty="0" err="1">
                <a:solidFill>
                  <a:srgbClr val="000000"/>
                </a:solidFill>
                <a:latin typeface="Arial"/>
                <a:ea typeface="Arial"/>
                <a:cs typeface="Arial"/>
                <a:sym typeface="Arial"/>
              </a:rPr>
              <a:t>prueba</a:t>
            </a:r>
            <a:r>
              <a:rPr lang="en-US" sz="1800" b="0" i="0" u="none" strike="noStrike" cap="none" baseline="0" dirty="0">
                <a:solidFill>
                  <a:srgbClr val="000000"/>
                </a:solidFill>
                <a:latin typeface="Arial"/>
                <a:ea typeface="Arial"/>
                <a:cs typeface="Arial"/>
                <a:sym typeface="Arial"/>
              </a:rPr>
              <a:t> y la </a:t>
            </a:r>
            <a:r>
              <a:rPr lang="en-US" sz="1800" b="0" i="0" u="none" strike="noStrike" cap="none" baseline="0" dirty="0" err="1">
                <a:solidFill>
                  <a:srgbClr val="000000"/>
                </a:solidFill>
                <a:latin typeface="Arial"/>
                <a:ea typeface="Arial"/>
                <a:cs typeface="Arial"/>
                <a:sym typeface="Arial"/>
              </a:rPr>
              <a:t>mejora</a:t>
            </a:r>
            <a:r>
              <a:rPr lang="en-US" sz="1800" b="0" i="0" u="none" strike="noStrike" cap="none" baseline="0" dirty="0">
                <a:solidFill>
                  <a:srgbClr val="000000"/>
                </a:solidFill>
                <a:latin typeface="Arial"/>
                <a:ea typeface="Arial"/>
                <a:cs typeface="Arial"/>
                <a:sym typeface="Arial"/>
              </a:rPr>
              <a:t> continua de la forma en </a:t>
            </a:r>
            <a:r>
              <a:rPr lang="en-US" sz="1800" b="0" i="0" u="none" strike="noStrike" cap="none" baseline="0" dirty="0" err="1">
                <a:solidFill>
                  <a:srgbClr val="000000"/>
                </a:solidFill>
                <a:latin typeface="Arial"/>
                <a:ea typeface="Arial"/>
                <a:cs typeface="Arial"/>
                <a:sym typeface="Arial"/>
              </a:rPr>
              <a:t>que</a:t>
            </a:r>
            <a:r>
              <a:rPr lang="en-US" sz="1800" b="0" i="0" u="none" strike="noStrike" cap="none" baseline="0" dirty="0">
                <a:solidFill>
                  <a:srgbClr val="000000"/>
                </a:solidFill>
                <a:latin typeface="Arial"/>
                <a:ea typeface="Arial"/>
                <a:cs typeface="Arial"/>
                <a:sym typeface="Arial"/>
              </a:rPr>
              <a:t> se </a:t>
            </a:r>
            <a:r>
              <a:rPr lang="en-US" sz="1800" b="0" i="0" u="none" strike="noStrike" cap="none" baseline="0" dirty="0" err="1">
                <a:solidFill>
                  <a:srgbClr val="000000"/>
                </a:solidFill>
                <a:latin typeface="Arial"/>
                <a:ea typeface="Arial"/>
                <a:cs typeface="Arial"/>
                <a:sym typeface="Arial"/>
              </a:rPr>
              <a:t>utiliza</a:t>
            </a:r>
            <a:r>
              <a:rPr lang="en-US" sz="1800" b="0" i="0" u="none" strike="noStrike" cap="none" baseline="0" dirty="0">
                <a:solidFill>
                  <a:srgbClr val="000000"/>
                </a:solidFill>
                <a:latin typeface="Arial"/>
                <a:ea typeface="Arial"/>
                <a:cs typeface="Arial"/>
                <a:sym typeface="Arial"/>
              </a:rPr>
              <a:t> la </a:t>
            </a:r>
            <a:r>
              <a:rPr lang="en-US" sz="1800" b="0" i="0" u="none" strike="noStrike" cap="none" baseline="0" dirty="0" err="1">
                <a:solidFill>
                  <a:srgbClr val="000000"/>
                </a:solidFill>
                <a:latin typeface="Arial"/>
                <a:ea typeface="Arial"/>
                <a:cs typeface="Arial"/>
                <a:sym typeface="Arial"/>
              </a:rPr>
              <a:t>herramienta</a:t>
            </a:r>
            <a:r>
              <a:rPr lang="en-US" sz="1800" b="0" i="0" u="none" strike="noStrike" cap="none" baseline="0" dirty="0">
                <a:solidFill>
                  <a:srgbClr val="000000"/>
                </a:solidFill>
                <a:latin typeface="Arial"/>
                <a:ea typeface="Arial"/>
                <a:cs typeface="Arial"/>
                <a:sym typeface="Arial"/>
              </a:rPr>
              <a:t>).</a:t>
            </a:r>
          </a:p>
          <a:p>
            <a:pPr marL="0" marR="0" lvl="0" indent="0" algn="l" rtl="0">
              <a:spcBef>
                <a:spcPts val="600"/>
              </a:spcBef>
              <a:spcAft>
                <a:spcPts val="600"/>
              </a:spcAft>
              <a:buClr>
                <a:srgbClr val="A2DC00"/>
              </a:buClr>
              <a:buSzPct val="100000"/>
              <a:buFont typeface="Wingdings"/>
              <a:buChar char="§"/>
            </a:pPr>
            <a:r>
              <a:rPr lang="en-US" sz="1800" b="0" i="0" u="none" strike="noStrike" cap="none" baseline="0" dirty="0" err="1">
                <a:solidFill>
                  <a:srgbClr val="000000"/>
                </a:solidFill>
                <a:latin typeface="Arial"/>
                <a:ea typeface="Arial"/>
                <a:cs typeface="Arial"/>
                <a:sym typeface="Arial"/>
              </a:rPr>
              <a:t>Subestimar</a:t>
            </a:r>
            <a:r>
              <a:rPr lang="en-US" sz="1800" b="0" i="0" u="none" strike="noStrike" cap="none" baseline="0" dirty="0">
                <a:solidFill>
                  <a:srgbClr val="000000"/>
                </a:solidFill>
                <a:latin typeface="Arial"/>
                <a:ea typeface="Arial"/>
                <a:cs typeface="Arial"/>
                <a:sym typeface="Arial"/>
              </a:rPr>
              <a:t> el </a:t>
            </a:r>
            <a:r>
              <a:rPr lang="en-US" sz="1800" b="0" i="0" u="none" strike="noStrike" cap="none" baseline="0" dirty="0" err="1">
                <a:solidFill>
                  <a:srgbClr val="000000"/>
                </a:solidFill>
                <a:latin typeface="Arial"/>
                <a:ea typeface="Arial"/>
                <a:cs typeface="Arial"/>
                <a:sym typeface="Arial"/>
              </a:rPr>
              <a:t>esfuerzo</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necesario</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para</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mantener</a:t>
            </a:r>
            <a:r>
              <a:rPr lang="en-US" sz="1800" b="0" i="0" u="none" strike="noStrike" cap="none" baseline="0" dirty="0">
                <a:solidFill>
                  <a:srgbClr val="000000"/>
                </a:solidFill>
                <a:latin typeface="Arial"/>
                <a:ea typeface="Arial"/>
                <a:cs typeface="Arial"/>
                <a:sym typeface="Arial"/>
              </a:rPr>
              <a:t> los </a:t>
            </a:r>
            <a:r>
              <a:rPr lang="en-US" sz="1800" b="0" i="0" u="none" strike="noStrike" cap="none" baseline="0" dirty="0" err="1">
                <a:solidFill>
                  <a:srgbClr val="000000"/>
                </a:solidFill>
                <a:latin typeface="Arial"/>
                <a:ea typeface="Arial"/>
                <a:cs typeface="Arial"/>
                <a:sym typeface="Arial"/>
              </a:rPr>
              <a:t>activos</a:t>
            </a:r>
            <a:r>
              <a:rPr lang="en-US" sz="1800" b="0" i="0" u="none" strike="noStrike" cap="none" baseline="0" dirty="0">
                <a:solidFill>
                  <a:srgbClr val="000000"/>
                </a:solidFill>
                <a:latin typeface="Arial"/>
                <a:ea typeface="Arial"/>
                <a:cs typeface="Arial"/>
                <a:sym typeface="Arial"/>
              </a:rPr>
              <a:t> de </a:t>
            </a:r>
            <a:r>
              <a:rPr lang="en-US" sz="1800" b="0" i="0" u="none" strike="noStrike" cap="none" baseline="0" dirty="0" err="1">
                <a:solidFill>
                  <a:srgbClr val="000000"/>
                </a:solidFill>
                <a:latin typeface="Arial"/>
                <a:ea typeface="Arial"/>
                <a:cs typeface="Arial"/>
                <a:sym typeface="Arial"/>
              </a:rPr>
              <a:t>prueba</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generados</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por</a:t>
            </a:r>
            <a:r>
              <a:rPr lang="en-US" sz="1800" b="0" i="0" u="none" strike="noStrike" cap="none" baseline="0" dirty="0">
                <a:solidFill>
                  <a:srgbClr val="000000"/>
                </a:solidFill>
                <a:latin typeface="Arial"/>
                <a:ea typeface="Arial"/>
                <a:cs typeface="Arial"/>
                <a:sym typeface="Arial"/>
              </a:rPr>
              <a:t> la </a:t>
            </a:r>
            <a:r>
              <a:rPr lang="en-US" sz="1800" b="0" i="0" u="none" strike="noStrike" cap="none" baseline="0" dirty="0" err="1">
                <a:solidFill>
                  <a:srgbClr val="000000"/>
                </a:solidFill>
                <a:latin typeface="Arial"/>
                <a:ea typeface="Arial"/>
                <a:cs typeface="Arial"/>
                <a:sym typeface="Arial"/>
              </a:rPr>
              <a:t>herramienta</a:t>
            </a:r>
            <a:r>
              <a:rPr lang="en-US" sz="1800" b="0" i="0" u="none" strike="noStrike" cap="none" baseline="0" dirty="0">
                <a:solidFill>
                  <a:srgbClr val="000000"/>
                </a:solidFill>
                <a:latin typeface="Arial"/>
                <a:ea typeface="Arial"/>
                <a:cs typeface="Arial"/>
                <a:sym typeface="Arial"/>
              </a:rPr>
              <a:t>.</a:t>
            </a:r>
          </a:p>
          <a:p>
            <a:pPr marL="0" marR="0" lvl="0" indent="0" algn="l" rtl="0">
              <a:spcBef>
                <a:spcPts val="600"/>
              </a:spcBef>
              <a:spcAft>
                <a:spcPts val="600"/>
              </a:spcAft>
              <a:buClr>
                <a:srgbClr val="A2DC00"/>
              </a:buClr>
              <a:buSzPct val="100000"/>
              <a:buFont typeface="Wingdings"/>
              <a:buChar char="§"/>
            </a:pPr>
            <a:r>
              <a:rPr lang="en-US" sz="1800" b="0" i="0" u="none" strike="noStrike" cap="none" baseline="0" dirty="0">
                <a:solidFill>
                  <a:srgbClr val="000000"/>
                </a:solidFill>
                <a:latin typeface="Arial"/>
                <a:ea typeface="Arial"/>
                <a:cs typeface="Arial"/>
                <a:sym typeface="Arial"/>
              </a:rPr>
              <a:t>No </a:t>
            </a:r>
            <a:r>
              <a:rPr lang="en-US" sz="1800" b="0" i="0" u="none" strike="noStrike" cap="none" baseline="0" dirty="0" err="1">
                <a:solidFill>
                  <a:srgbClr val="000000"/>
                </a:solidFill>
                <a:latin typeface="Arial"/>
                <a:ea typeface="Arial"/>
                <a:cs typeface="Arial"/>
                <a:sym typeface="Arial"/>
              </a:rPr>
              <a:t>tener</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presente</a:t>
            </a:r>
            <a:r>
              <a:rPr lang="en-US" sz="1800" b="0" i="0" u="none" strike="noStrike" cap="none" baseline="0" dirty="0">
                <a:solidFill>
                  <a:srgbClr val="000000"/>
                </a:solidFill>
                <a:latin typeface="Arial"/>
                <a:ea typeface="Arial"/>
                <a:cs typeface="Arial"/>
                <a:sym typeface="Arial"/>
              </a:rPr>
              <a:t> el . ROI de </a:t>
            </a:r>
            <a:r>
              <a:rPr lang="en-US" sz="1800" b="0" i="0" u="none" strike="noStrike" cap="none" baseline="0" dirty="0" err="1">
                <a:solidFill>
                  <a:srgbClr val="000000"/>
                </a:solidFill>
                <a:latin typeface="Arial"/>
                <a:ea typeface="Arial"/>
                <a:cs typeface="Arial"/>
                <a:sym typeface="Arial"/>
              </a:rPr>
              <a:t>automatizar</a:t>
            </a:r>
            <a:r>
              <a:rPr lang="en-US" sz="1800" b="0" i="0" u="none" strike="noStrike" cap="none" baseline="0" dirty="0">
                <a:solidFill>
                  <a:srgbClr val="000000"/>
                </a:solidFill>
                <a:latin typeface="Arial"/>
                <a:ea typeface="Arial"/>
                <a:cs typeface="Arial"/>
                <a:sym typeface="Arial"/>
              </a:rPr>
              <a:t>.</a:t>
            </a:r>
          </a:p>
          <a:p>
            <a:pPr marL="0" marR="0" lvl="0" indent="0" algn="l" rtl="0">
              <a:spcBef>
                <a:spcPts val="600"/>
              </a:spcBef>
              <a:spcAft>
                <a:spcPts val="600"/>
              </a:spcAft>
              <a:buClr>
                <a:srgbClr val="A2DC00"/>
              </a:buClr>
              <a:buSzPct val="100000"/>
              <a:buFont typeface="Wingdings"/>
              <a:buChar char="§"/>
            </a:pPr>
            <a:r>
              <a:rPr lang="en-US" sz="1800" b="0" i="0" u="none" strike="noStrike" cap="none" baseline="0" dirty="0" err="1">
                <a:solidFill>
                  <a:srgbClr val="000000"/>
                </a:solidFill>
                <a:latin typeface="Arial"/>
                <a:ea typeface="Arial"/>
                <a:cs typeface="Arial"/>
                <a:sym typeface="Arial"/>
              </a:rPr>
              <a:t>Agregar</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funcionalidad</a:t>
            </a:r>
            <a:r>
              <a:rPr lang="en-US" sz="1800" b="0" i="0" u="none" strike="noStrike" cap="none" baseline="0" dirty="0">
                <a:solidFill>
                  <a:srgbClr val="000000"/>
                </a:solidFill>
                <a:latin typeface="Arial"/>
                <a:ea typeface="Arial"/>
                <a:cs typeface="Arial"/>
                <a:sym typeface="Arial"/>
              </a:rPr>
              <a:t> no </a:t>
            </a:r>
            <a:r>
              <a:rPr lang="en-US" sz="1800" b="0" i="0" u="none" strike="noStrike" cap="none" baseline="0" dirty="0" err="1">
                <a:solidFill>
                  <a:srgbClr val="000000"/>
                </a:solidFill>
                <a:latin typeface="Arial"/>
                <a:ea typeface="Arial"/>
                <a:cs typeface="Arial"/>
                <a:sym typeface="Arial"/>
              </a:rPr>
              <a:t>necesaria</a:t>
            </a:r>
            <a:r>
              <a:rPr lang="en-US" sz="1800" b="0" i="0" u="none" strike="noStrike" cap="none" baseline="0" dirty="0">
                <a:solidFill>
                  <a:srgbClr val="000000"/>
                </a:solidFill>
                <a:latin typeface="Arial"/>
                <a:ea typeface="Arial"/>
                <a:cs typeface="Arial"/>
                <a:sym typeface="Arial"/>
              </a:rPr>
              <a:t>. Scope.</a:t>
            </a:r>
          </a:p>
          <a:p>
            <a:pPr marL="0" marR="0" lvl="0" indent="0" algn="l" rtl="0">
              <a:spcBef>
                <a:spcPts val="600"/>
              </a:spcBef>
              <a:spcAft>
                <a:spcPts val="600"/>
              </a:spcAft>
              <a:buClr>
                <a:srgbClr val="A2DC00"/>
              </a:buClr>
              <a:buSzPct val="100000"/>
              <a:buFont typeface="Wingdings"/>
              <a:buChar char="§"/>
            </a:pPr>
            <a:r>
              <a:rPr lang="en-US" sz="1800" b="0" i="0" u="none" strike="noStrike" cap="none" baseline="0" dirty="0" err="1">
                <a:solidFill>
                  <a:srgbClr val="000000"/>
                </a:solidFill>
                <a:latin typeface="Arial"/>
                <a:ea typeface="Arial"/>
                <a:cs typeface="Arial"/>
                <a:sym typeface="Arial"/>
              </a:rPr>
              <a:t>Perder</a:t>
            </a:r>
            <a:r>
              <a:rPr lang="en-US" sz="1800" b="0" i="0" u="none" strike="noStrike" cap="none" baseline="0" dirty="0">
                <a:solidFill>
                  <a:srgbClr val="000000"/>
                </a:solidFill>
                <a:latin typeface="Arial"/>
                <a:ea typeface="Arial"/>
                <a:cs typeface="Arial"/>
                <a:sym typeface="Arial"/>
              </a:rPr>
              <a:t> el </a:t>
            </a:r>
            <a:r>
              <a:rPr lang="en-US" sz="1800" b="0" i="0" u="none" strike="noStrike" cap="none" baseline="0" dirty="0" err="1">
                <a:solidFill>
                  <a:srgbClr val="000000"/>
                </a:solidFill>
                <a:latin typeface="Arial"/>
                <a:ea typeface="Arial"/>
                <a:cs typeface="Arial"/>
                <a:sym typeface="Arial"/>
              </a:rPr>
              <a:t>foco</a:t>
            </a:r>
            <a:endParaRPr lang="en-US" sz="1800" b="0" i="0" u="none" strike="noStrike" cap="none" baseline="0" dirty="0">
              <a:solidFill>
                <a:srgbClr val="000000"/>
              </a:solidFill>
              <a:latin typeface="Arial"/>
              <a:ea typeface="Arial"/>
              <a:cs typeface="Arial"/>
              <a:sym typeface="Arial"/>
            </a:endParaRPr>
          </a:p>
        </p:txBody>
      </p:sp>
      <p:sp>
        <p:nvSpPr>
          <p:cNvPr id="6" name="Shape 256"/>
          <p:cNvSpPr/>
          <p:nvPr/>
        </p:nvSpPr>
        <p:spPr>
          <a:xfrm>
            <a:off x="6303962" y="4483100"/>
            <a:ext cx="2619375" cy="1743075"/>
          </a:xfrm>
          <a:prstGeom prst="rect">
            <a:avLst/>
          </a:prstGeom>
          <a:blipFill>
            <a:blip r:embed="rId3"/>
            <a:stretch>
              <a:fillRect/>
            </a:stretch>
          </a:blipFill>
        </p:spPr>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p:nvPr/>
        </p:nvSpPr>
        <p:spPr>
          <a:xfrm>
            <a:off x="50800" y="0"/>
            <a:ext cx="8026400" cy="868362"/>
          </a:xfrm>
          <a:prstGeom prst="rect">
            <a:avLst/>
          </a:prstGeom>
          <a:noFill/>
          <a:ln>
            <a:noFill/>
          </a:ln>
        </p:spPr>
        <p:txBody>
          <a:bodyPr lIns="91275" tIns="45625" rIns="91275" bIns="456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2800" i="0" u="none" strike="noStrike" cap="none" baseline="0" dirty="0" err="1">
                <a:solidFill>
                  <a:schemeClr val="tx1"/>
                </a:solidFill>
                <a:latin typeface="+mj-lt"/>
                <a:sym typeface="Arial"/>
                <a:rtl val="0"/>
              </a:rPr>
              <a:t>Gesti</a:t>
            </a:r>
            <a:r>
              <a:rPr lang="en-US" sz="2800" dirty="0" err="1">
                <a:solidFill>
                  <a:schemeClr val="tx1"/>
                </a:solidFill>
                <a:latin typeface="+mj-lt"/>
                <a:rtl val="0"/>
              </a:rPr>
              <a:t>ó</a:t>
            </a:r>
            <a:r>
              <a:rPr lang="en-US" sz="2800" i="0" u="none" strike="noStrike" cap="none" baseline="0" dirty="0" err="1">
                <a:solidFill>
                  <a:schemeClr val="tx1"/>
                </a:solidFill>
                <a:latin typeface="+mj-lt"/>
                <a:sym typeface="Arial"/>
                <a:rtl val="0"/>
              </a:rPr>
              <a:t>n</a:t>
            </a:r>
            <a:r>
              <a:rPr lang="en-US" sz="2800" i="0" u="none" strike="noStrike" cap="none" baseline="0" dirty="0">
                <a:solidFill>
                  <a:schemeClr val="tx1"/>
                </a:solidFill>
                <a:latin typeface="+mj-lt"/>
                <a:sym typeface="Arial"/>
                <a:rtl val="0"/>
              </a:rPr>
              <a:t> de </a:t>
            </a:r>
            <a:r>
              <a:rPr lang="en-US" sz="2800" i="0" u="none" strike="noStrike" cap="none" baseline="0" dirty="0" err="1">
                <a:solidFill>
                  <a:schemeClr val="tx1"/>
                </a:solidFill>
                <a:latin typeface="+mj-lt"/>
                <a:sym typeface="Arial"/>
                <a:rtl val="0"/>
              </a:rPr>
              <a:t>Defectos</a:t>
            </a:r>
            <a:r>
              <a:rPr lang="en-US" sz="2800" i="0" u="none" strike="noStrike" cap="none" baseline="0" dirty="0">
                <a:solidFill>
                  <a:schemeClr val="tx1"/>
                </a:solidFill>
                <a:latin typeface="+mj-lt"/>
                <a:sym typeface="Arial"/>
                <a:rtl val="0"/>
              </a:rPr>
              <a:t> en </a:t>
            </a:r>
            <a:r>
              <a:rPr lang="en-US" sz="2800" i="0" u="none" strike="noStrike" cap="none" baseline="0" dirty="0" err="1">
                <a:solidFill>
                  <a:schemeClr val="tx1"/>
                </a:solidFill>
                <a:latin typeface="+mj-lt"/>
                <a:sym typeface="Arial"/>
                <a:rtl val="0"/>
              </a:rPr>
              <a:t>Proyectos</a:t>
            </a:r>
            <a:r>
              <a:rPr lang="en-US" sz="2800" i="0" u="none" strike="noStrike" cap="none" baseline="0" dirty="0">
                <a:solidFill>
                  <a:schemeClr val="tx1"/>
                </a:solidFill>
                <a:latin typeface="+mj-lt"/>
                <a:sym typeface="Arial"/>
                <a:rtl val="0"/>
              </a:rPr>
              <a:t> de Automation</a:t>
            </a:r>
          </a:p>
        </p:txBody>
      </p:sp>
      <p:graphicFrame>
        <p:nvGraphicFramePr>
          <p:cNvPr id="264" name="Shape 264"/>
          <p:cNvGraphicFramePr/>
          <p:nvPr/>
        </p:nvGraphicFramePr>
        <p:xfrm>
          <a:off x="457200" y="1219200"/>
          <a:ext cx="8089900" cy="3740125"/>
        </p:xfrm>
        <a:graphic>
          <a:graphicData uri="http://schemas.openxmlformats.org/drawingml/2006/table">
            <a:tbl>
              <a:tblPr>
                <a:noFill/>
                <a:tableStyleId>{69BF6DDD-1E41-4A63-81D4-6CDC65C4B832}</a:tableStyleId>
              </a:tblPr>
              <a:tblGrid>
                <a:gridCol w="1885950"/>
                <a:gridCol w="6203950"/>
              </a:tblGrid>
              <a:tr h="212725">
                <a:tc>
                  <a:txBody>
                    <a:bodyPr/>
                    <a:lstStyle/>
                    <a:p>
                      <a:endParaRPr/>
                    </a:p>
                  </a:txBody>
                  <a:tcPr marL="91425" marR="91425" marT="91425" marB="914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38100" cap="flat">
                      <a:solidFill>
                        <a:schemeClr val="lt1"/>
                      </a:solidFill>
                      <a:prstDash val="solid"/>
                      <a:round/>
                      <a:headEnd type="none" w="med" len="med"/>
                      <a:tailEnd type="none" w="med" len="med"/>
                    </a:lnB>
                    <a:gradFill>
                      <a:gsLst>
                        <a:gs pos="0">
                          <a:srgbClr val="DDEBCF"/>
                        </a:gs>
                        <a:gs pos="50000">
                          <a:srgbClr val="A2DC00"/>
                        </a:gs>
                        <a:gs pos="100000">
                          <a:srgbClr val="156B13"/>
                        </a:gs>
                      </a:gsLst>
                      <a:lin ang="5400000" scaled="0"/>
                    </a:gradFill>
                  </a:tcPr>
                </a:tc>
                <a:tc>
                  <a:txBody>
                    <a:bodyPr/>
                    <a:lstStyle/>
                    <a:p>
                      <a:endParaRPr/>
                    </a:p>
                  </a:txBody>
                  <a:tcPr marL="91425" marR="91425" marT="91425" marB="914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38100" cap="flat">
                      <a:solidFill>
                        <a:schemeClr val="lt1"/>
                      </a:solidFill>
                      <a:prstDash val="solid"/>
                      <a:round/>
                      <a:headEnd type="none" w="med" len="med"/>
                      <a:tailEnd type="none" w="med" len="med"/>
                    </a:lnB>
                    <a:gradFill>
                      <a:gsLst>
                        <a:gs pos="0">
                          <a:srgbClr val="DDEBCF"/>
                        </a:gs>
                        <a:gs pos="50000">
                          <a:srgbClr val="A2DC00"/>
                        </a:gs>
                        <a:gs pos="100000">
                          <a:srgbClr val="156B13"/>
                        </a:gs>
                      </a:gsLst>
                      <a:lin ang="5400000" scaled="0"/>
                    </a:gradFill>
                  </a:tcPr>
                </a:tc>
              </a:tr>
              <a:tr h="457200">
                <a:tc>
                  <a:txBody>
                    <a:bodyPr/>
                    <a:lstStyle/>
                    <a:p>
                      <a:pPr marL="0" lvl="0" indent="0" rtl="0">
                        <a:spcBef>
                          <a:spcPts val="0"/>
                        </a:spcBef>
                        <a:spcAft>
                          <a:spcPts val="0"/>
                        </a:spcAft>
                        <a:buSzPct val="25000"/>
                        <a:buFont typeface="Arial"/>
                        <a:buNone/>
                      </a:pPr>
                      <a:r>
                        <a:rPr lang="en-US" sz="1400">
                          <a:solidFill>
                            <a:schemeClr val="dk1"/>
                          </a:solidFill>
                          <a:latin typeface="Arial"/>
                          <a:ea typeface="Arial"/>
                          <a:cs typeface="Arial"/>
                          <a:sym typeface="Arial"/>
                        </a:rPr>
                        <a:t>Proyecto de Testing</a:t>
                      </a: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381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c>
                  <a:txBody>
                    <a:bodyPr/>
                    <a:lstStyle/>
                    <a:p>
                      <a:pPr marL="0" lvl="0" indent="0" algn="l" rtl="0">
                        <a:spcBef>
                          <a:spcPts val="0"/>
                        </a:spcBef>
                        <a:spcAft>
                          <a:spcPts val="0"/>
                        </a:spcAft>
                        <a:buSzPct val="25000"/>
                        <a:buFont typeface="Arial"/>
                        <a:buNone/>
                      </a:pPr>
                      <a:r>
                        <a:rPr lang="en-US" sz="1200">
                          <a:solidFill>
                            <a:schemeClr val="dk1"/>
                          </a:solidFill>
                          <a:latin typeface="Arial"/>
                          <a:ea typeface="Arial"/>
                          <a:cs typeface="Arial"/>
                          <a:sym typeface="Arial"/>
                        </a:rPr>
                        <a:t>  Uno de los objetivos es ayudar a medir la calidad del software en terminos de defectos encontrados. </a:t>
                      </a: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381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r>
              <a:tr h="457200">
                <a:tc>
                  <a:txBody>
                    <a:bodyPr/>
                    <a:lstStyle/>
                    <a:p>
                      <a:pPr marL="0" lvl="0" indent="0" rtl="0">
                        <a:spcBef>
                          <a:spcPts val="0"/>
                        </a:spcBef>
                        <a:spcAft>
                          <a:spcPts val="0"/>
                        </a:spcAft>
                        <a:buSzPct val="25000"/>
                        <a:buFont typeface="Arial"/>
                        <a:buNone/>
                      </a:pPr>
                      <a:r>
                        <a:rPr lang="en-US" sz="1400">
                          <a:solidFill>
                            <a:schemeClr val="dk1"/>
                          </a:solidFill>
                          <a:latin typeface="Arial"/>
                          <a:ea typeface="Arial"/>
                          <a:cs typeface="Arial"/>
                          <a:sym typeface="Arial"/>
                        </a:rPr>
                        <a:t>Oportunidad</a:t>
                      </a: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c>
                  <a:txBody>
                    <a:bodyPr/>
                    <a:lstStyle/>
                    <a:p>
                      <a:pPr marL="0" lvl="0" indent="0" algn="l" rtl="0">
                        <a:spcBef>
                          <a:spcPts val="0"/>
                        </a:spcBef>
                        <a:spcAft>
                          <a:spcPts val="0"/>
                        </a:spcAft>
                        <a:buSzPct val="25000"/>
                        <a:buFont typeface="Arial"/>
                        <a:buNone/>
                      </a:pPr>
                      <a:r>
                        <a:rPr lang="en-US" sz="1200">
                          <a:solidFill>
                            <a:schemeClr val="dk1"/>
                          </a:solidFill>
                          <a:latin typeface="Arial"/>
                          <a:ea typeface="Arial"/>
                          <a:cs typeface="Arial"/>
                          <a:sym typeface="Arial"/>
                        </a:rPr>
                        <a:t> Al desarrollar script automaticos podemos encontrar bugs que deben ser correctamente  documentados</a:t>
                      </a: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r>
              <a:tr h="823900">
                <a:tc>
                  <a:txBody>
                    <a:bodyPr/>
                    <a:lstStyle/>
                    <a:p>
                      <a:pPr marL="0" lvl="0" indent="0" rtl="0">
                        <a:spcBef>
                          <a:spcPts val="0"/>
                        </a:spcBef>
                        <a:spcAft>
                          <a:spcPts val="0"/>
                        </a:spcAft>
                        <a:buSzPct val="25000"/>
                        <a:buFont typeface="Arial"/>
                        <a:buNone/>
                      </a:pPr>
                      <a:r>
                        <a:rPr lang="en-US" sz="1400">
                          <a:solidFill>
                            <a:schemeClr val="dk1"/>
                          </a:solidFill>
                          <a:latin typeface="Arial"/>
                          <a:ea typeface="Arial"/>
                          <a:cs typeface="Arial"/>
                          <a:sym typeface="Arial"/>
                        </a:rPr>
                        <a:t>Ejecuciones </a:t>
                      </a: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c>
                  <a:txBody>
                    <a:bodyPr/>
                    <a:lstStyle/>
                    <a:p>
                      <a:pPr marL="0" lvl="0" indent="0" algn="l" rtl="0">
                        <a:spcBef>
                          <a:spcPts val="0"/>
                        </a:spcBef>
                        <a:spcAft>
                          <a:spcPts val="0"/>
                        </a:spcAft>
                        <a:buSzPct val="25000"/>
                        <a:buFont typeface="Arial"/>
                        <a:buNone/>
                      </a:pPr>
                      <a:r>
                        <a:rPr lang="en-US" sz="1200">
                          <a:solidFill>
                            <a:srgbClr val="000000"/>
                          </a:solidFill>
                          <a:latin typeface="Arial"/>
                          <a:ea typeface="Arial"/>
                          <a:cs typeface="Arial"/>
                          <a:sym typeface="Arial"/>
                        </a:rPr>
                        <a:t> Al ejecutar los scripts esperamos encontrar errores para :</a:t>
                      </a:r>
                    </a:p>
                    <a:p>
                      <a:pPr marL="0" lvl="0" indent="0" algn="l" rtl="0">
                        <a:spcBef>
                          <a:spcPts val="0"/>
                        </a:spcBef>
                        <a:spcAft>
                          <a:spcPts val="0"/>
                        </a:spcAft>
                        <a:buClr>
                          <a:srgbClr val="000000"/>
                        </a:buClr>
                        <a:buSzPct val="194444"/>
                        <a:buFont typeface="Arial"/>
                        <a:buChar char="•"/>
                      </a:pPr>
                      <a:r>
                        <a:rPr lang="en-US" sz="1200">
                          <a:solidFill>
                            <a:srgbClr val="000000"/>
                          </a:solidFill>
                          <a:latin typeface="Arial"/>
                          <a:ea typeface="Arial"/>
                          <a:cs typeface="Arial"/>
                          <a:sym typeface="Arial"/>
                        </a:rPr>
                        <a:t>Asi poder asegurar que el producto se comporte como se espera.</a:t>
                      </a:r>
                    </a:p>
                    <a:p>
                      <a:pPr marL="0" lvl="0" indent="0" algn="l" rtl="0">
                        <a:spcBef>
                          <a:spcPts val="0"/>
                        </a:spcBef>
                        <a:spcAft>
                          <a:spcPts val="0"/>
                        </a:spcAft>
                        <a:buClr>
                          <a:srgbClr val="000000"/>
                        </a:buClr>
                        <a:buSzPct val="194444"/>
                        <a:buFont typeface="Arial"/>
                        <a:buChar char="•"/>
                      </a:pPr>
                      <a:r>
                        <a:rPr lang="en-US" sz="1200">
                          <a:solidFill>
                            <a:schemeClr val="dk1"/>
                          </a:solidFill>
                          <a:latin typeface="Arial"/>
                          <a:ea typeface="Arial"/>
                          <a:cs typeface="Arial"/>
                          <a:sym typeface="Arial"/>
                        </a:rPr>
                        <a:t>Permitir su arreglo lo mas rapido posible</a:t>
                      </a:r>
                    </a:p>
                    <a:p>
                      <a:pPr marL="0" lvl="0" indent="0" algn="l" rtl="0">
                        <a:spcBef>
                          <a:spcPts val="0"/>
                        </a:spcBef>
                        <a:spcAft>
                          <a:spcPts val="0"/>
                        </a:spcAft>
                        <a:buClr>
                          <a:srgbClr val="000000"/>
                        </a:buClr>
                        <a:buSzPct val="194444"/>
                        <a:buFont typeface="Arial"/>
                        <a:buChar char="•"/>
                      </a:pPr>
                      <a:r>
                        <a:rPr lang="en-US" sz="1200">
                          <a:solidFill>
                            <a:schemeClr val="dk1"/>
                          </a:solidFill>
                          <a:latin typeface="Arial"/>
                          <a:ea typeface="Arial"/>
                          <a:cs typeface="Arial"/>
                          <a:sym typeface="Arial"/>
                        </a:rPr>
                        <a:t>Comprobar que el arreglo sea correcto</a:t>
                      </a: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r>
              <a:tr h="822325">
                <a:tc>
                  <a:txBody>
                    <a:bodyPr/>
                    <a:lstStyle/>
                    <a:p>
                      <a:pPr marL="0" lvl="0" indent="0" rtl="0">
                        <a:spcBef>
                          <a:spcPts val="0"/>
                        </a:spcBef>
                        <a:spcAft>
                          <a:spcPts val="0"/>
                        </a:spcAft>
                        <a:buSzPct val="25000"/>
                        <a:buFont typeface="Arial"/>
                        <a:buNone/>
                      </a:pPr>
                      <a:r>
                        <a:rPr lang="en-US" sz="1400">
                          <a:solidFill>
                            <a:srgbClr val="000000"/>
                          </a:solidFill>
                          <a:latin typeface="Arial"/>
                          <a:ea typeface="Arial"/>
                          <a:cs typeface="Arial"/>
                          <a:sym typeface="Arial"/>
                        </a:rPr>
                        <a:t>Resultados</a:t>
                      </a: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c>
                  <a:txBody>
                    <a:bodyPr/>
                    <a:lstStyle/>
                    <a:p>
                      <a:pPr marL="0" lvl="0" indent="0" rtl="0">
                        <a:spcBef>
                          <a:spcPts val="0"/>
                        </a:spcBef>
                        <a:spcAft>
                          <a:spcPts val="0"/>
                        </a:spcAft>
                        <a:buSzPct val="25000"/>
                        <a:buFont typeface="Arial"/>
                        <a:buNone/>
                      </a:pPr>
                      <a:r>
                        <a:rPr lang="en-US" sz="1200">
                          <a:solidFill>
                            <a:schemeClr val="dk1"/>
                          </a:solidFill>
                          <a:latin typeface="Arial"/>
                          <a:ea typeface="Arial"/>
                          <a:cs typeface="Arial"/>
                          <a:sym typeface="Arial"/>
                        </a:rPr>
                        <a:t> Analizar los Resultados de las pruebas es la principal actividad de automation.</a:t>
                      </a:r>
                    </a:p>
                    <a:p>
                      <a:pPr marL="0" lvl="0" indent="0" algn="l" rtl="0">
                        <a:spcBef>
                          <a:spcPts val="0"/>
                        </a:spcBef>
                        <a:spcAft>
                          <a:spcPts val="0"/>
                        </a:spcAft>
                        <a:buClr>
                          <a:srgbClr val="000000"/>
                        </a:buClr>
                        <a:buSzPct val="194444"/>
                        <a:buFont typeface="Arial"/>
                        <a:buChar char="•"/>
                      </a:pPr>
                      <a:r>
                        <a:rPr lang="en-US" sz="1200">
                          <a:solidFill>
                            <a:schemeClr val="dk1"/>
                          </a:solidFill>
                          <a:latin typeface="Arial"/>
                          <a:ea typeface="Arial"/>
                          <a:cs typeface="Arial"/>
                          <a:sym typeface="Arial"/>
                        </a:rPr>
                        <a:t>No siempre cuando falla un test es un bug </a:t>
                      </a:r>
                    </a:p>
                    <a:p>
                      <a:pPr marL="0" lvl="0" indent="0" algn="l" rtl="0">
                        <a:spcBef>
                          <a:spcPts val="0"/>
                        </a:spcBef>
                        <a:spcAft>
                          <a:spcPts val="0"/>
                        </a:spcAft>
                        <a:buClr>
                          <a:srgbClr val="000000"/>
                        </a:buClr>
                        <a:buSzPct val="194444"/>
                        <a:buFont typeface="Arial"/>
                        <a:buChar char="•"/>
                      </a:pPr>
                      <a:r>
                        <a:rPr lang="en-US" sz="1200">
                          <a:solidFill>
                            <a:schemeClr val="dk1"/>
                          </a:solidFill>
                          <a:latin typeface="Arial"/>
                          <a:ea typeface="Arial"/>
                          <a:cs typeface="Arial"/>
                          <a:sym typeface="Arial"/>
                        </a:rPr>
                        <a:t>Depende de los problemas de ambiente</a:t>
                      </a:r>
                    </a:p>
                    <a:p>
                      <a:pPr marL="0" lvl="0" indent="0" algn="l" rtl="0">
                        <a:spcBef>
                          <a:spcPts val="0"/>
                        </a:spcBef>
                        <a:spcAft>
                          <a:spcPts val="0"/>
                        </a:spcAft>
                        <a:buClr>
                          <a:srgbClr val="000000"/>
                        </a:buClr>
                        <a:buSzPct val="194444"/>
                        <a:buFont typeface="Arial"/>
                        <a:buChar char="•"/>
                      </a:pPr>
                      <a:r>
                        <a:rPr lang="en-US" sz="1200">
                          <a:solidFill>
                            <a:schemeClr val="dk1"/>
                          </a:solidFill>
                          <a:latin typeface="Arial"/>
                          <a:ea typeface="Arial"/>
                          <a:cs typeface="Arial"/>
                          <a:sym typeface="Arial"/>
                        </a:rPr>
                        <a:t>Reportar los bug es una tarea que no se puede automatizar.</a:t>
                      </a: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r>
              <a:tr h="782625">
                <a:tc>
                  <a:txBody>
                    <a:bodyPr/>
                    <a:lstStyle/>
                    <a:p>
                      <a:pPr marL="0" lvl="0" indent="0" rtl="0">
                        <a:spcBef>
                          <a:spcPts val="0"/>
                        </a:spcBef>
                        <a:spcAft>
                          <a:spcPts val="0"/>
                        </a:spcAft>
                        <a:buSzPct val="25000"/>
                        <a:buFont typeface="Arial"/>
                        <a:buNone/>
                      </a:pPr>
                      <a:r>
                        <a:rPr lang="en-US" sz="1400">
                          <a:solidFill>
                            <a:schemeClr val="dk1"/>
                          </a:solidFill>
                          <a:latin typeface="Arial"/>
                          <a:ea typeface="Arial"/>
                          <a:cs typeface="Arial"/>
                          <a:sym typeface="Arial"/>
                        </a:rPr>
                        <a:t>Responsabilidad</a:t>
                      </a: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c>
                  <a:txBody>
                    <a:bodyPr/>
                    <a:lstStyle/>
                    <a:p>
                      <a:pPr marL="0" lvl="0" indent="0" algn="l" rtl="0">
                        <a:spcBef>
                          <a:spcPts val="0"/>
                        </a:spcBef>
                        <a:spcAft>
                          <a:spcPts val="0"/>
                        </a:spcAft>
                        <a:buSzPct val="25000"/>
                        <a:buFont typeface="Arial"/>
                        <a:buNone/>
                      </a:pPr>
                      <a:r>
                        <a:rPr lang="en-US" sz="1200">
                          <a:solidFill>
                            <a:schemeClr val="dk1"/>
                          </a:solidFill>
                          <a:latin typeface="Arial"/>
                          <a:ea typeface="Arial"/>
                          <a:cs typeface="Arial"/>
                          <a:sym typeface="Arial"/>
                        </a:rPr>
                        <a:t> Reportar los defectos profesionalmente.Debe ser riguroso y detallado</a:t>
                      </a: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r>
            </a:tbl>
          </a:graphicData>
        </a:graphic>
      </p:graphicFrame>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p:nvPr/>
        </p:nvSpPr>
        <p:spPr>
          <a:xfrm>
            <a:off x="468312" y="176211"/>
            <a:ext cx="7772400" cy="868362"/>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2800" i="0" u="none" strike="noStrike" cap="none" baseline="0" dirty="0">
                <a:solidFill>
                  <a:schemeClr val="tx1"/>
                </a:solidFill>
                <a:latin typeface="+mj-lt"/>
                <a:ea typeface="Arial"/>
                <a:cs typeface="Arial"/>
                <a:sym typeface="Arial"/>
                <a:rtl val="0"/>
              </a:rPr>
              <a:t>ROI</a:t>
            </a:r>
          </a:p>
        </p:txBody>
      </p:sp>
      <p:sp>
        <p:nvSpPr>
          <p:cNvPr id="279" name="Shape 279"/>
          <p:cNvSpPr txBox="1"/>
          <p:nvPr/>
        </p:nvSpPr>
        <p:spPr>
          <a:xfrm>
            <a:off x="468312" y="1624012"/>
            <a:ext cx="8153399" cy="1341437"/>
          </a:xfrm>
          <a:prstGeom prst="rect">
            <a:avLst/>
          </a:prstGeom>
          <a:noFill/>
          <a:ln>
            <a:noFill/>
          </a:ln>
        </p:spPr>
        <p:txBody>
          <a:bodyPr lIns="91275" tIns="45625" rIns="91275" bIns="45625" anchor="t" anchorCtr="0">
            <a:noAutofit/>
          </a:bodyPr>
          <a:lstStyle/>
          <a:p>
            <a:pPr marL="285750" marR="0" lvl="0" indent="-285750" algn="l" rtl="0">
              <a:lnSpc>
                <a:spcPct val="100000"/>
              </a:lnSpc>
              <a:spcBef>
                <a:spcPts val="600"/>
              </a:spcBef>
              <a:spcAft>
                <a:spcPts val="600"/>
              </a:spcAft>
              <a:buClr>
                <a:srgbClr val="92D050"/>
              </a:buClr>
              <a:buSzPct val="90000"/>
              <a:buFont typeface="Wingdings" pitchFamily="2" charset="2"/>
              <a:buChar char="Ø"/>
            </a:pP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Un </a:t>
            </a:r>
            <a:r>
              <a:rPr lang="en-US" b="0" i="0" u="none" strike="noStrike" cap="none" baseline="0" dirty="0" err="1">
                <a:solidFill>
                  <a:srgbClr val="000000"/>
                </a:solidFill>
                <a:latin typeface="Verdana" pitchFamily="34" charset="0"/>
                <a:ea typeface="Verdana" pitchFamily="34" charset="0"/>
                <a:cs typeface="Verdana" pitchFamily="34" charset="0"/>
                <a:sym typeface="Arial"/>
                <a:rtl val="0"/>
              </a:rPr>
              <a:t>análisis</a:t>
            </a: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 de  </a:t>
            </a:r>
            <a:r>
              <a:rPr lang="en-US" b="0" i="0" u="none" strike="noStrike" cap="none" baseline="0" dirty="0" err="1">
                <a:solidFill>
                  <a:srgbClr val="000000"/>
                </a:solidFill>
                <a:latin typeface="Verdana" pitchFamily="34" charset="0"/>
                <a:ea typeface="Verdana" pitchFamily="34" charset="0"/>
                <a:cs typeface="Verdana" pitchFamily="34" charset="0"/>
                <a:sym typeface="Arial"/>
                <a:rtl val="0"/>
              </a:rPr>
              <a:t>costo</a:t>
            </a: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a:t>
            </a:r>
            <a:r>
              <a:rPr lang="en-US" b="0" i="0" u="none" strike="noStrike" cap="none" baseline="0" dirty="0" err="1">
                <a:solidFill>
                  <a:srgbClr val="000000"/>
                </a:solidFill>
                <a:latin typeface="Verdana" pitchFamily="34" charset="0"/>
                <a:ea typeface="Verdana" pitchFamily="34" charset="0"/>
                <a:cs typeface="Verdana" pitchFamily="34" charset="0"/>
                <a:sym typeface="Arial"/>
                <a:rtl val="0"/>
              </a:rPr>
              <a:t>beneficio</a:t>
            </a: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 </a:t>
            </a:r>
            <a:r>
              <a:rPr lang="en-US" b="0" i="0" u="none" strike="noStrike" cap="none" baseline="0" dirty="0" err="1">
                <a:solidFill>
                  <a:srgbClr val="000000"/>
                </a:solidFill>
                <a:latin typeface="Verdana" pitchFamily="34" charset="0"/>
                <a:ea typeface="Verdana" pitchFamily="34" charset="0"/>
                <a:cs typeface="Verdana" pitchFamily="34" charset="0"/>
                <a:sym typeface="Arial"/>
                <a:rtl val="0"/>
              </a:rPr>
              <a:t>debería</a:t>
            </a: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 </a:t>
            </a:r>
            <a:r>
              <a:rPr lang="en-US" b="0" i="0" u="none" strike="noStrike" cap="none" baseline="0" dirty="0" err="1">
                <a:solidFill>
                  <a:srgbClr val="000000"/>
                </a:solidFill>
                <a:latin typeface="Verdana" pitchFamily="34" charset="0"/>
                <a:ea typeface="Verdana" pitchFamily="34" charset="0"/>
                <a:cs typeface="Verdana" pitchFamily="34" charset="0"/>
                <a:sym typeface="Arial"/>
                <a:rtl val="0"/>
              </a:rPr>
              <a:t>ser</a:t>
            </a: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 </a:t>
            </a:r>
            <a:r>
              <a:rPr lang="en-US" b="0" i="0" u="none" strike="noStrike" cap="none" baseline="0" dirty="0" err="1">
                <a:solidFill>
                  <a:srgbClr val="000000"/>
                </a:solidFill>
                <a:latin typeface="Verdana" pitchFamily="34" charset="0"/>
                <a:ea typeface="Verdana" pitchFamily="34" charset="0"/>
                <a:cs typeface="Verdana" pitchFamily="34" charset="0"/>
                <a:sym typeface="Arial"/>
                <a:rtl val="0"/>
              </a:rPr>
              <a:t>realizado</a:t>
            </a: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 </a:t>
            </a:r>
            <a:r>
              <a:rPr lang="en-US" b="0" i="0" u="none" strike="noStrike" cap="none" baseline="0" dirty="0" err="1">
                <a:solidFill>
                  <a:srgbClr val="000000"/>
                </a:solidFill>
                <a:latin typeface="Verdana" pitchFamily="34" charset="0"/>
                <a:ea typeface="Verdana" pitchFamily="34" charset="0"/>
                <a:cs typeface="Verdana" pitchFamily="34" charset="0"/>
                <a:sym typeface="Arial"/>
                <a:rtl val="0"/>
              </a:rPr>
              <a:t>para</a:t>
            </a: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 </a:t>
            </a:r>
            <a:r>
              <a:rPr lang="en-US" b="0" i="0" u="none" strike="noStrike" cap="none" baseline="0" dirty="0" err="1">
                <a:solidFill>
                  <a:srgbClr val="000000"/>
                </a:solidFill>
                <a:latin typeface="Verdana" pitchFamily="34" charset="0"/>
                <a:ea typeface="Verdana" pitchFamily="34" charset="0"/>
                <a:cs typeface="Verdana" pitchFamily="34" charset="0"/>
                <a:sym typeface="Arial"/>
                <a:rtl val="0"/>
              </a:rPr>
              <a:t>mostrar</a:t>
            </a: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 un </a:t>
            </a:r>
            <a:r>
              <a:rPr lang="en-US" b="0" i="0" u="none" strike="noStrike" cap="none" baseline="0" dirty="0" err="1">
                <a:solidFill>
                  <a:srgbClr val="000000"/>
                </a:solidFill>
                <a:latin typeface="Verdana" pitchFamily="34" charset="0"/>
                <a:ea typeface="Verdana" pitchFamily="34" charset="0"/>
                <a:cs typeface="Verdana" pitchFamily="34" charset="0"/>
                <a:sym typeface="Arial"/>
                <a:rtl val="0"/>
              </a:rPr>
              <a:t>retorno</a:t>
            </a: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 de la </a:t>
            </a:r>
            <a:r>
              <a:rPr lang="en-US" b="0" i="0" u="none" strike="noStrike" cap="none" baseline="0" dirty="0" err="1">
                <a:solidFill>
                  <a:srgbClr val="000000"/>
                </a:solidFill>
                <a:latin typeface="Verdana" pitchFamily="34" charset="0"/>
                <a:ea typeface="Verdana" pitchFamily="34" charset="0"/>
                <a:cs typeface="Verdana" pitchFamily="34" charset="0"/>
                <a:sym typeface="Arial"/>
                <a:rtl val="0"/>
              </a:rPr>
              <a:t>inversión</a:t>
            </a: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 de </a:t>
            </a:r>
            <a:r>
              <a:rPr lang="en-US" b="0" i="0" u="none" strike="noStrike" cap="none" baseline="0" dirty="0" err="1">
                <a:solidFill>
                  <a:srgbClr val="000000"/>
                </a:solidFill>
                <a:latin typeface="Verdana" pitchFamily="34" charset="0"/>
                <a:ea typeface="Verdana" pitchFamily="34" charset="0"/>
                <a:cs typeface="Verdana" pitchFamily="34" charset="0"/>
                <a:sym typeface="Arial"/>
                <a:rtl val="0"/>
              </a:rPr>
              <a:t>modo</a:t>
            </a: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 </a:t>
            </a:r>
            <a:r>
              <a:rPr lang="en-US" b="0" i="0" u="none" strike="noStrike" cap="none" baseline="0" dirty="0" err="1">
                <a:solidFill>
                  <a:srgbClr val="000000"/>
                </a:solidFill>
                <a:latin typeface="Verdana" pitchFamily="34" charset="0"/>
                <a:ea typeface="Verdana" pitchFamily="34" charset="0"/>
                <a:cs typeface="Verdana" pitchFamily="34" charset="0"/>
                <a:sym typeface="Arial"/>
                <a:rtl val="0"/>
              </a:rPr>
              <a:t>significativo</a:t>
            </a: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 y </a:t>
            </a:r>
            <a:r>
              <a:rPr lang="en-US" b="0" i="0" u="none" strike="noStrike" cap="none" baseline="0" dirty="0" err="1">
                <a:solidFill>
                  <a:srgbClr val="000000"/>
                </a:solidFill>
                <a:latin typeface="Verdana" pitchFamily="34" charset="0"/>
                <a:ea typeface="Verdana" pitchFamily="34" charset="0"/>
                <a:cs typeface="Verdana" pitchFamily="34" charset="0"/>
                <a:sym typeface="Arial"/>
                <a:rtl val="0"/>
              </a:rPr>
              <a:t>positivo</a:t>
            </a: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a:t>
            </a:r>
          </a:p>
          <a:p>
            <a:pPr marL="285750" indent="-285750">
              <a:buClr>
                <a:srgbClr val="92D050"/>
              </a:buClr>
              <a:buFont typeface="Wingdings" pitchFamily="2" charset="2"/>
              <a:buChar char="Ø"/>
            </a:pPr>
            <a:endParaRPr lang="en-US" b="0" i="0" u="none" strike="noStrike" cap="none" baseline="0" dirty="0">
              <a:solidFill>
                <a:srgbClr val="000000"/>
              </a:solidFill>
              <a:latin typeface="Verdana" pitchFamily="34" charset="0"/>
              <a:ea typeface="Verdana" pitchFamily="34" charset="0"/>
              <a:cs typeface="Verdana" pitchFamily="34" charset="0"/>
              <a:sym typeface="Arial"/>
              <a:rtl val="0"/>
            </a:endParaRPr>
          </a:p>
          <a:p>
            <a:pPr marL="285750" marR="0" lvl="0" indent="-285750" algn="l" rtl="0">
              <a:lnSpc>
                <a:spcPct val="100000"/>
              </a:lnSpc>
              <a:spcBef>
                <a:spcPts val="600"/>
              </a:spcBef>
              <a:spcAft>
                <a:spcPts val="600"/>
              </a:spcAft>
              <a:buClr>
                <a:srgbClr val="92D050"/>
              </a:buClr>
              <a:buSzPct val="90000"/>
              <a:buFont typeface="Wingdings" pitchFamily="2" charset="2"/>
              <a:buChar char="Ø"/>
            </a:pPr>
            <a:r>
              <a:rPr lang="en-US" b="0" i="0" u="none" strike="noStrike" cap="none" baseline="0" dirty="0" err="1">
                <a:solidFill>
                  <a:srgbClr val="000000"/>
                </a:solidFill>
                <a:latin typeface="Verdana" pitchFamily="34" charset="0"/>
                <a:ea typeface="Verdana" pitchFamily="34" charset="0"/>
                <a:cs typeface="Verdana" pitchFamily="34" charset="0"/>
                <a:sym typeface="Arial"/>
                <a:rtl val="0"/>
              </a:rPr>
              <a:t>Comparando</a:t>
            </a: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 el </a:t>
            </a:r>
            <a:r>
              <a:rPr lang="en-US" b="0" i="0" u="none" strike="noStrike" cap="none" baseline="0" dirty="0" err="1">
                <a:solidFill>
                  <a:srgbClr val="000000"/>
                </a:solidFill>
                <a:latin typeface="Verdana" pitchFamily="34" charset="0"/>
                <a:ea typeface="Verdana" pitchFamily="34" charset="0"/>
                <a:cs typeface="Verdana" pitchFamily="34" charset="0"/>
                <a:sym typeface="Arial"/>
                <a:rtl val="0"/>
              </a:rPr>
              <a:t>costo</a:t>
            </a: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 </a:t>
            </a:r>
            <a:r>
              <a:rPr lang="en-US" b="0" i="0" u="none" strike="noStrike" cap="none" baseline="0" dirty="0" err="1">
                <a:solidFill>
                  <a:srgbClr val="000000"/>
                </a:solidFill>
                <a:latin typeface="Verdana" pitchFamily="34" charset="0"/>
                <a:ea typeface="Verdana" pitchFamily="34" charset="0"/>
                <a:cs typeface="Verdana" pitchFamily="34" charset="0"/>
                <a:sym typeface="Arial"/>
                <a:rtl val="0"/>
              </a:rPr>
              <a:t>que</a:t>
            </a: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 se </a:t>
            </a:r>
            <a:r>
              <a:rPr lang="en-US" b="0" i="0" u="none" strike="noStrike" cap="none" baseline="0" dirty="0" err="1">
                <a:solidFill>
                  <a:srgbClr val="000000"/>
                </a:solidFill>
                <a:latin typeface="Verdana" pitchFamily="34" charset="0"/>
                <a:ea typeface="Verdana" pitchFamily="34" charset="0"/>
                <a:cs typeface="Verdana" pitchFamily="34" charset="0"/>
                <a:sym typeface="Arial"/>
                <a:rtl val="0"/>
              </a:rPr>
              <a:t>tendría</a:t>
            </a: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 sin </a:t>
            </a:r>
            <a:r>
              <a:rPr lang="en-US" b="0" i="0" u="none" strike="noStrike" cap="none" baseline="0" dirty="0" err="1">
                <a:solidFill>
                  <a:srgbClr val="000000"/>
                </a:solidFill>
                <a:latin typeface="Verdana" pitchFamily="34" charset="0"/>
                <a:ea typeface="Verdana" pitchFamily="34" charset="0"/>
                <a:cs typeface="Verdana" pitchFamily="34" charset="0"/>
                <a:sym typeface="Arial"/>
                <a:rtl val="0"/>
              </a:rPr>
              <a:t>automatizar</a:t>
            </a: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 </a:t>
            </a:r>
            <a:r>
              <a:rPr lang="en-US" b="0" i="0" u="none" strike="noStrike" cap="none" baseline="0" dirty="0" err="1">
                <a:solidFill>
                  <a:srgbClr val="000000"/>
                </a:solidFill>
                <a:latin typeface="Verdana" pitchFamily="34" charset="0"/>
                <a:ea typeface="Verdana" pitchFamily="34" charset="0"/>
                <a:cs typeface="Verdana" pitchFamily="34" charset="0"/>
                <a:sym typeface="Arial"/>
                <a:rtl val="0"/>
              </a:rPr>
              <a:t>comparado</a:t>
            </a: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 con el </a:t>
            </a:r>
            <a:r>
              <a:rPr lang="en-US" b="0" i="0" u="none" strike="noStrike" cap="none" baseline="0" dirty="0" err="1">
                <a:solidFill>
                  <a:srgbClr val="000000"/>
                </a:solidFill>
                <a:latin typeface="Verdana" pitchFamily="34" charset="0"/>
                <a:ea typeface="Verdana" pitchFamily="34" charset="0"/>
                <a:cs typeface="Verdana" pitchFamily="34" charset="0"/>
                <a:sym typeface="Arial"/>
                <a:rtl val="0"/>
              </a:rPr>
              <a:t>costo</a:t>
            </a: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 </a:t>
            </a:r>
            <a:r>
              <a:rPr lang="en-US" b="0" i="0" u="none" strike="noStrike" cap="none" baseline="0" dirty="0" err="1">
                <a:solidFill>
                  <a:srgbClr val="000000"/>
                </a:solidFill>
                <a:latin typeface="Verdana" pitchFamily="34" charset="0"/>
                <a:ea typeface="Verdana" pitchFamily="34" charset="0"/>
                <a:cs typeface="Verdana" pitchFamily="34" charset="0"/>
                <a:sym typeface="Arial"/>
                <a:rtl val="0"/>
              </a:rPr>
              <a:t>que</a:t>
            </a: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 se </a:t>
            </a:r>
            <a:r>
              <a:rPr lang="en-US" b="0" i="0" u="none" strike="noStrike" cap="none" baseline="0" dirty="0" err="1">
                <a:solidFill>
                  <a:srgbClr val="000000"/>
                </a:solidFill>
                <a:latin typeface="Verdana" pitchFamily="34" charset="0"/>
                <a:ea typeface="Verdana" pitchFamily="34" charset="0"/>
                <a:cs typeface="Verdana" pitchFamily="34" charset="0"/>
                <a:sym typeface="Arial"/>
                <a:rtl val="0"/>
              </a:rPr>
              <a:t>tendría</a:t>
            </a: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 al </a:t>
            </a:r>
            <a:r>
              <a:rPr lang="en-US" b="0" i="0" u="none" strike="noStrike" cap="none" baseline="0" dirty="0" err="1">
                <a:solidFill>
                  <a:srgbClr val="000000"/>
                </a:solidFill>
                <a:latin typeface="Verdana" pitchFamily="34" charset="0"/>
                <a:ea typeface="Verdana" pitchFamily="34" charset="0"/>
                <a:cs typeface="Verdana" pitchFamily="34" charset="0"/>
                <a:sym typeface="Arial"/>
                <a:rtl val="0"/>
              </a:rPr>
              <a:t>automatizar</a:t>
            </a:r>
            <a:endParaRPr lang="en-US" b="0" i="0" u="none" strike="noStrike" cap="none" baseline="0" dirty="0">
              <a:solidFill>
                <a:srgbClr val="000000"/>
              </a:solidFill>
              <a:latin typeface="Verdana" pitchFamily="34" charset="0"/>
              <a:ea typeface="Verdana" pitchFamily="34" charset="0"/>
              <a:cs typeface="Verdana" pitchFamily="34" charset="0"/>
              <a:sym typeface="Arial"/>
              <a:rtl val="0"/>
            </a:endParaRPr>
          </a:p>
          <a:p>
            <a:pPr marL="285750" indent="-285750">
              <a:buClr>
                <a:srgbClr val="92D050"/>
              </a:buClr>
              <a:buFont typeface="Wingdings" pitchFamily="2" charset="2"/>
              <a:buChar char="Ø"/>
            </a:pPr>
            <a:endParaRPr lang="en-US" b="0" i="0" u="none" strike="noStrike" cap="none" baseline="0" dirty="0">
              <a:solidFill>
                <a:srgbClr val="000000"/>
              </a:solidFill>
              <a:latin typeface="Verdana" pitchFamily="34" charset="0"/>
              <a:ea typeface="Verdana" pitchFamily="34" charset="0"/>
              <a:cs typeface="Verdana" pitchFamily="34" charset="0"/>
              <a:sym typeface="Arial"/>
              <a:rtl val="0"/>
            </a:endParaRPr>
          </a:p>
          <a:p>
            <a:pPr marL="285750" marR="0" lvl="0" indent="-285750" algn="l" rtl="0">
              <a:lnSpc>
                <a:spcPct val="100000"/>
              </a:lnSpc>
              <a:spcBef>
                <a:spcPts val="600"/>
              </a:spcBef>
              <a:spcAft>
                <a:spcPts val="600"/>
              </a:spcAft>
              <a:buClr>
                <a:srgbClr val="92D050"/>
              </a:buClr>
              <a:buSzPct val="90000"/>
              <a:buFont typeface="Wingdings" pitchFamily="2" charset="2"/>
              <a:buChar char="Ø"/>
            </a:pP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Hay </a:t>
            </a:r>
            <a:r>
              <a:rPr lang="en-US" b="0" i="0" u="none" strike="noStrike" cap="none" baseline="0" dirty="0" err="1">
                <a:solidFill>
                  <a:srgbClr val="000000"/>
                </a:solidFill>
                <a:latin typeface="Verdana" pitchFamily="34" charset="0"/>
                <a:ea typeface="Verdana" pitchFamily="34" charset="0"/>
                <a:cs typeface="Verdana" pitchFamily="34" charset="0"/>
                <a:sym typeface="Arial"/>
                <a:rtl val="0"/>
              </a:rPr>
              <a:t>beneficios</a:t>
            </a: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 </a:t>
            </a:r>
            <a:r>
              <a:rPr lang="en-US" b="0" i="0" u="none" strike="noStrike" cap="none" baseline="0" dirty="0" err="1">
                <a:solidFill>
                  <a:srgbClr val="000000"/>
                </a:solidFill>
                <a:latin typeface="Verdana" pitchFamily="34" charset="0"/>
                <a:ea typeface="Verdana" pitchFamily="34" charset="0"/>
                <a:cs typeface="Verdana" pitchFamily="34" charset="0"/>
                <a:sym typeface="Arial"/>
                <a:rtl val="0"/>
              </a:rPr>
              <a:t>difíciles</a:t>
            </a: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 de </a:t>
            </a:r>
            <a:r>
              <a:rPr lang="en-US" b="0" i="0" u="none" strike="noStrike" cap="none" baseline="0" dirty="0" err="1">
                <a:solidFill>
                  <a:srgbClr val="000000"/>
                </a:solidFill>
                <a:latin typeface="Verdana" pitchFamily="34" charset="0"/>
                <a:ea typeface="Verdana" pitchFamily="34" charset="0"/>
                <a:cs typeface="Verdana" pitchFamily="34" charset="0"/>
                <a:sym typeface="Arial"/>
                <a:rtl val="0"/>
              </a:rPr>
              <a:t>cuantificar</a:t>
            </a: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 </a:t>
            </a:r>
            <a:r>
              <a:rPr lang="en-US" b="0" i="0" u="none" strike="noStrike" cap="none" baseline="0" dirty="0" err="1">
                <a:solidFill>
                  <a:srgbClr val="000000"/>
                </a:solidFill>
                <a:latin typeface="Verdana" pitchFamily="34" charset="0"/>
                <a:ea typeface="Verdana" pitchFamily="34" charset="0"/>
                <a:cs typeface="Verdana" pitchFamily="34" charset="0"/>
                <a:sym typeface="Arial"/>
                <a:rtl val="0"/>
              </a:rPr>
              <a:t>monetariamente</a:t>
            </a: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 </a:t>
            </a:r>
          </a:p>
          <a:p>
            <a:pPr marL="784225" marR="0" lvl="1" indent="-339725" algn="l" rtl="0">
              <a:lnSpc>
                <a:spcPct val="100000"/>
              </a:lnSpc>
              <a:spcBef>
                <a:spcPts val="600"/>
              </a:spcBef>
              <a:spcAft>
                <a:spcPts val="600"/>
              </a:spcAft>
              <a:buClr>
                <a:srgbClr val="92D050"/>
              </a:buClr>
              <a:buSzPct val="90000"/>
              <a:buFont typeface="Wingdings" pitchFamily="2" charset="2"/>
              <a:buChar char="§"/>
            </a:pPr>
            <a:r>
              <a:rPr lang="en-US" b="0" i="0" u="none" strike="noStrike" cap="none" baseline="0" dirty="0" err="1">
                <a:solidFill>
                  <a:srgbClr val="000000"/>
                </a:solidFill>
                <a:latin typeface="Verdana" pitchFamily="34" charset="0"/>
                <a:ea typeface="Verdana" pitchFamily="34" charset="0"/>
                <a:cs typeface="Verdana" pitchFamily="34" charset="0"/>
                <a:sym typeface="Arial"/>
                <a:rtl val="0"/>
              </a:rPr>
              <a:t>Costo</a:t>
            </a: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 de </a:t>
            </a:r>
            <a:r>
              <a:rPr lang="en-US" b="0" i="0" u="none" strike="noStrike" cap="none" baseline="0" dirty="0" err="1">
                <a:solidFill>
                  <a:srgbClr val="000000"/>
                </a:solidFill>
                <a:latin typeface="Verdana" pitchFamily="34" charset="0"/>
                <a:ea typeface="Verdana" pitchFamily="34" charset="0"/>
                <a:cs typeface="Verdana" pitchFamily="34" charset="0"/>
                <a:sym typeface="Arial"/>
                <a:rtl val="0"/>
              </a:rPr>
              <a:t>defectos</a:t>
            </a: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 en PROD</a:t>
            </a:r>
          </a:p>
          <a:p>
            <a:pPr marL="784225" marR="0" lvl="1" indent="-339725" algn="l" rtl="0">
              <a:lnSpc>
                <a:spcPct val="100000"/>
              </a:lnSpc>
              <a:spcBef>
                <a:spcPts val="600"/>
              </a:spcBef>
              <a:spcAft>
                <a:spcPts val="600"/>
              </a:spcAft>
              <a:buClr>
                <a:srgbClr val="92D050"/>
              </a:buClr>
              <a:buSzPct val="90000"/>
              <a:buFont typeface="Wingdings" pitchFamily="2" charset="2"/>
              <a:buChar char="§"/>
            </a:pPr>
            <a:r>
              <a:rPr lang="en-US" b="0" i="0" u="none" strike="noStrike" cap="none" baseline="0" dirty="0" err="1">
                <a:solidFill>
                  <a:srgbClr val="000000"/>
                </a:solidFill>
                <a:latin typeface="Verdana" pitchFamily="34" charset="0"/>
                <a:ea typeface="Verdana" pitchFamily="34" charset="0"/>
                <a:cs typeface="Verdana" pitchFamily="34" charset="0"/>
                <a:sym typeface="Arial"/>
                <a:rtl val="0"/>
              </a:rPr>
              <a:t>Confiabilidad</a:t>
            </a:r>
            <a:endParaRPr lang="en-US" b="0" i="0" u="none" strike="noStrike" cap="none" baseline="0" dirty="0">
              <a:solidFill>
                <a:srgbClr val="000000"/>
              </a:solidFill>
              <a:latin typeface="Verdana" pitchFamily="34" charset="0"/>
              <a:ea typeface="Verdana" pitchFamily="34" charset="0"/>
              <a:cs typeface="Verdana" pitchFamily="34" charset="0"/>
              <a:sym typeface="Arial"/>
              <a:rtl val="0"/>
            </a:endParaRPr>
          </a:p>
          <a:p>
            <a:endParaRPr lang="en-US" sz="2000" b="0" i="0" u="none" strike="noStrike" cap="none" baseline="0" dirty="0">
              <a:solidFill>
                <a:srgbClr val="000000"/>
              </a:solidFill>
              <a:latin typeface="Arial"/>
              <a:ea typeface="Arial"/>
              <a:cs typeface="Arial"/>
              <a:sym typeface="Arial"/>
              <a:rtl val="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3716" y="4293096"/>
            <a:ext cx="1588090"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Shape 300"/>
          <p:cNvSpPr/>
          <p:nvPr/>
        </p:nvSpPr>
        <p:spPr>
          <a:xfrm>
            <a:off x="6823419" y="3861048"/>
            <a:ext cx="1068387" cy="1068387"/>
          </a:xfrm>
          <a:prstGeom prst="rect">
            <a:avLst/>
          </a:prstGeom>
          <a:blipFill>
            <a:blip r:embed="rId4"/>
            <a:stretch>
              <a:fillRect/>
            </a:stretch>
          </a:blipFill>
        </p:spPr>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p:nvPr/>
        </p:nvSpPr>
        <p:spPr>
          <a:xfrm>
            <a:off x="155575" y="0"/>
            <a:ext cx="7772400" cy="614361"/>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Verdana"/>
              <a:buNone/>
            </a:pPr>
            <a:r>
              <a:rPr lang="en-US" sz="2800" i="0" u="none" strike="noStrike" cap="none" baseline="0" dirty="0">
                <a:solidFill>
                  <a:schemeClr val="tx1"/>
                </a:solidFill>
                <a:latin typeface="+mj-lt"/>
                <a:ea typeface="Verdana"/>
                <a:cs typeface="Verdana"/>
                <a:sym typeface="Verdana"/>
                <a:rtl val="0"/>
              </a:rPr>
              <a:t>ROI (</a:t>
            </a:r>
            <a:r>
              <a:rPr lang="en-US" sz="2800" i="0" u="none" strike="noStrike" cap="none" baseline="0" dirty="0" err="1">
                <a:solidFill>
                  <a:schemeClr val="tx1"/>
                </a:solidFill>
                <a:latin typeface="+mj-lt"/>
                <a:ea typeface="Verdana"/>
                <a:cs typeface="Verdana"/>
                <a:sym typeface="Verdana"/>
                <a:rtl val="0"/>
              </a:rPr>
              <a:t>Cont</a:t>
            </a:r>
            <a:r>
              <a:rPr lang="en-US" sz="2800" i="0" u="none" strike="noStrike" cap="none" baseline="0" dirty="0">
                <a:solidFill>
                  <a:schemeClr val="tx1"/>
                </a:solidFill>
                <a:latin typeface="+mj-lt"/>
                <a:ea typeface="Verdana"/>
                <a:cs typeface="Verdana"/>
                <a:sym typeface="Verdana"/>
                <a:rtl val="0"/>
              </a:rPr>
              <a:t>)</a:t>
            </a:r>
          </a:p>
        </p:txBody>
      </p:sp>
      <p:sp>
        <p:nvSpPr>
          <p:cNvPr id="285" name="Shape 285"/>
          <p:cNvSpPr/>
          <p:nvPr/>
        </p:nvSpPr>
        <p:spPr>
          <a:xfrm>
            <a:off x="7999411" y="4397375"/>
            <a:ext cx="1068387" cy="1068387"/>
          </a:xfrm>
          <a:prstGeom prst="rect">
            <a:avLst/>
          </a:prstGeom>
          <a:blipFill>
            <a:blip r:embed="rId3"/>
            <a:stretch>
              <a:fillRect/>
            </a:stretch>
          </a:blipFill>
        </p:spPr>
      </p:sp>
      <p:sp>
        <p:nvSpPr>
          <p:cNvPr id="294" name="Shape 294"/>
          <p:cNvSpPr txBox="1"/>
          <p:nvPr/>
        </p:nvSpPr>
        <p:spPr>
          <a:xfrm>
            <a:off x="155574" y="597830"/>
            <a:ext cx="8153399" cy="6618287"/>
          </a:xfrm>
          <a:prstGeom prst="rect">
            <a:avLst/>
          </a:prstGeom>
          <a:noFill/>
          <a:ln>
            <a:noFill/>
          </a:ln>
        </p:spPr>
        <p:txBody>
          <a:bodyPr lIns="91275" tIns="45625" rIns="91275" bIns="45625" anchor="t" anchorCtr="0">
            <a:noAutofit/>
          </a:bodyPr>
          <a:lstStyle/>
          <a:p>
            <a:pPr marL="285750" marR="0" lvl="0" indent="-285750" algn="l" rtl="0">
              <a:lnSpc>
                <a:spcPct val="100000"/>
              </a:lnSpc>
              <a:spcBef>
                <a:spcPts val="600"/>
              </a:spcBef>
              <a:spcAft>
                <a:spcPts val="600"/>
              </a:spcAft>
              <a:buClr>
                <a:srgbClr val="92D050"/>
              </a:buClr>
              <a:buSzPct val="25000"/>
              <a:buFont typeface="Wingdings" pitchFamily="2" charset="2"/>
              <a:buChar char="Ø"/>
            </a:pP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Para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calcular</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se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puede</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agrupar</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de la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siguiente</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manera</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a:t>
            </a:r>
          </a:p>
          <a:p>
            <a:pPr marL="285750" marR="0" lvl="0" indent="-285750" algn="l" rtl="0">
              <a:lnSpc>
                <a:spcPct val="100000"/>
              </a:lnSpc>
              <a:spcBef>
                <a:spcPts val="600"/>
              </a:spcBef>
              <a:spcAft>
                <a:spcPts val="600"/>
              </a:spcAft>
              <a:buClr>
                <a:srgbClr val="92D050"/>
              </a:buClr>
              <a:buSzPct val="90000"/>
              <a:buFont typeface="Wingdings" pitchFamily="2" charset="2"/>
              <a:buChar char="Ø"/>
            </a:pP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Initial Cost:</a:t>
            </a:r>
          </a:p>
          <a:p>
            <a:pPr marL="784225" marR="0" lvl="1" indent="-339725" algn="l" rtl="0">
              <a:lnSpc>
                <a:spcPct val="100000"/>
              </a:lnSpc>
              <a:spcBef>
                <a:spcPts val="600"/>
              </a:spcBef>
              <a:spcAft>
                <a:spcPts val="600"/>
              </a:spcAft>
              <a:buClr>
                <a:srgbClr val="92D050"/>
              </a:buClr>
              <a:buSzPct val="113000"/>
              <a:buFont typeface="Wingdings" pitchFamily="2" charset="2"/>
              <a:buChar char="§"/>
            </a:pP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Knowledge Acquisition (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Curva</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de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aprendizaje</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de la tool y el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negocio</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a:t>
            </a:r>
          </a:p>
          <a:p>
            <a:pPr marL="784225" marR="0" lvl="1" indent="-339725" algn="l" rtl="0">
              <a:lnSpc>
                <a:spcPct val="100000"/>
              </a:lnSpc>
              <a:spcBef>
                <a:spcPts val="600"/>
              </a:spcBef>
              <a:spcAft>
                <a:spcPts val="600"/>
              </a:spcAft>
              <a:buClr>
                <a:srgbClr val="92D050"/>
              </a:buClr>
              <a:buSzPct val="113000"/>
              <a:buFont typeface="Wingdings" pitchFamily="2" charset="2"/>
              <a:buChar char="§"/>
            </a:pP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Evaluación</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compara</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entre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varias</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tools o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estrategias</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a:t>
            </a:r>
          </a:p>
          <a:p>
            <a:pPr marL="784225" marR="0" lvl="1" indent="-339725" algn="l" rtl="0">
              <a:lnSpc>
                <a:spcPct val="100000"/>
              </a:lnSpc>
              <a:spcBef>
                <a:spcPts val="600"/>
              </a:spcBef>
              <a:spcAft>
                <a:spcPts val="600"/>
              </a:spcAft>
              <a:buClr>
                <a:srgbClr val="92D050"/>
              </a:buClr>
              <a:buSzPct val="113000"/>
              <a:buFont typeface="Wingdings" pitchFamily="2" charset="2"/>
              <a:buChar char="§"/>
            </a:pP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Integración</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con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otras</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tools. </a:t>
            </a:r>
          </a:p>
          <a:p>
            <a:pPr marL="784225" marR="0" lvl="1" indent="-339725" algn="l" rtl="0">
              <a:lnSpc>
                <a:spcPct val="100000"/>
              </a:lnSpc>
              <a:spcBef>
                <a:spcPts val="600"/>
              </a:spcBef>
              <a:spcAft>
                <a:spcPts val="600"/>
              </a:spcAft>
              <a:buClr>
                <a:srgbClr val="92D050"/>
              </a:buClr>
              <a:buSzPct val="113000"/>
              <a:buFont typeface="Wingdings" pitchFamily="2" charset="2"/>
              <a:buChar char="§"/>
            </a:pP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Creación</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de los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casos</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de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prueba</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a:t>
            </a:r>
          </a:p>
          <a:p>
            <a:pPr marL="285750" marR="0" lvl="0" indent="-285750" algn="l" rtl="0">
              <a:lnSpc>
                <a:spcPct val="100000"/>
              </a:lnSpc>
              <a:spcBef>
                <a:spcPts val="600"/>
              </a:spcBef>
              <a:spcAft>
                <a:spcPts val="600"/>
              </a:spcAft>
              <a:buClr>
                <a:srgbClr val="92D050"/>
              </a:buClr>
              <a:buSzPct val="100000"/>
              <a:buFont typeface="Wingdings" pitchFamily="2" charset="2"/>
              <a:buChar char="Ø"/>
            </a:pP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Recurring Costs:</a:t>
            </a:r>
          </a:p>
          <a:p>
            <a:pPr marL="784225" marR="0" lvl="1" indent="-339725" algn="l" rtl="0">
              <a:lnSpc>
                <a:spcPct val="100000"/>
              </a:lnSpc>
              <a:spcBef>
                <a:spcPts val="600"/>
              </a:spcBef>
              <a:spcAft>
                <a:spcPts val="600"/>
              </a:spcAft>
              <a:buClr>
                <a:srgbClr val="92D050"/>
              </a:buClr>
              <a:buSzPct val="100000"/>
              <a:buFont typeface="Wingdings" pitchFamily="2" charset="2"/>
              <a:buChar char="§"/>
            </a:pP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Costos</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de la tool (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licencias</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soporte</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a:t>
            </a:r>
          </a:p>
          <a:p>
            <a:pPr marL="285750" marR="0" lvl="0" indent="-285750" algn="l" rtl="0">
              <a:lnSpc>
                <a:spcPct val="100000"/>
              </a:lnSpc>
              <a:spcBef>
                <a:spcPts val="600"/>
              </a:spcBef>
              <a:spcAft>
                <a:spcPts val="600"/>
              </a:spcAft>
              <a:buClr>
                <a:srgbClr val="92D050"/>
              </a:buClr>
              <a:buSzPct val="100000"/>
              <a:buFont typeface="Wingdings" pitchFamily="2" charset="2"/>
              <a:buChar char="Ø"/>
            </a:pP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Business Costs:</a:t>
            </a:r>
          </a:p>
          <a:p>
            <a:pPr marL="784225" marR="0" lvl="1" indent="-339725" algn="l" rtl="0">
              <a:lnSpc>
                <a:spcPct val="100000"/>
              </a:lnSpc>
              <a:spcBef>
                <a:spcPts val="600"/>
              </a:spcBef>
              <a:spcAft>
                <a:spcPts val="600"/>
              </a:spcAft>
              <a:buClr>
                <a:srgbClr val="92D050"/>
              </a:buClr>
              <a:buSzPct val="100000"/>
              <a:buFont typeface="Wingdings" pitchFamily="2" charset="2"/>
              <a:buChar char="§"/>
            </a:pP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Costo</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de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mantenimiento</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actualización</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y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expansión</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a:t>
            </a:r>
          </a:p>
          <a:p>
            <a:pPr marL="784225" marR="0" lvl="1" indent="-339725" algn="l" rtl="0">
              <a:lnSpc>
                <a:spcPct val="100000"/>
              </a:lnSpc>
              <a:spcBef>
                <a:spcPts val="600"/>
              </a:spcBef>
              <a:spcAft>
                <a:spcPts val="600"/>
              </a:spcAft>
              <a:buClr>
                <a:srgbClr val="92D050"/>
              </a:buClr>
              <a:buSzPct val="100000"/>
              <a:buFont typeface="Wingdings" pitchFamily="2" charset="2"/>
              <a:buChar char="§"/>
            </a:pP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Durabilidad</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de los test cases. (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cuanto</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tiempo</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están</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sin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ser</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reescritos</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a:t>
            </a:r>
          </a:p>
          <a:p>
            <a:pPr marL="784225" marR="0" lvl="1" indent="-339725" algn="l" rtl="0">
              <a:lnSpc>
                <a:spcPct val="100000"/>
              </a:lnSpc>
              <a:spcBef>
                <a:spcPts val="600"/>
              </a:spcBef>
              <a:spcAft>
                <a:spcPts val="600"/>
              </a:spcAft>
              <a:buClr>
                <a:srgbClr val="92D050"/>
              </a:buClr>
              <a:buSzPct val="100000"/>
              <a:buFont typeface="Wingdings" pitchFamily="2" charset="2"/>
              <a:buChar char="§"/>
            </a:pP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Costos</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de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ejecución</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tiempos</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predecibles</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ejecuciones</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en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paralelo</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a:t>
            </a:r>
          </a:p>
          <a:p>
            <a:pPr marL="784225" marR="0" lvl="1" indent="-339725" algn="l" rtl="0">
              <a:lnSpc>
                <a:spcPct val="100000"/>
              </a:lnSpc>
              <a:spcBef>
                <a:spcPts val="600"/>
              </a:spcBef>
              <a:spcAft>
                <a:spcPts val="600"/>
              </a:spcAft>
              <a:buClr>
                <a:srgbClr val="92D050"/>
              </a:buClr>
              <a:buSzPct val="100000"/>
              <a:buFont typeface="Wingdings" pitchFamily="2" charset="2"/>
              <a:buChar char="§"/>
            </a:pP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Costos</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de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identificación</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temprana</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de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defectos</a:t>
            </a:r>
            <a:endParaRPr lang="en-US" sz="1400" b="0" i="0" u="none" strike="noStrike" cap="none" baseline="0" dirty="0">
              <a:solidFill>
                <a:srgbClr val="000000"/>
              </a:solidFill>
              <a:latin typeface="Verdana" pitchFamily="34" charset="0"/>
              <a:ea typeface="Verdana" pitchFamily="34" charset="0"/>
              <a:cs typeface="Verdana" pitchFamily="34" charset="0"/>
              <a:sym typeface="Arial"/>
              <a:rtl val="0"/>
            </a:endParaRPr>
          </a:p>
          <a:p>
            <a:pPr marL="784225" marR="0" lvl="1" indent="-339725" algn="l" rtl="0">
              <a:lnSpc>
                <a:spcPct val="100000"/>
              </a:lnSpc>
              <a:spcBef>
                <a:spcPts val="600"/>
              </a:spcBef>
              <a:spcAft>
                <a:spcPts val="600"/>
              </a:spcAft>
              <a:buClr>
                <a:srgbClr val="92D050"/>
              </a:buClr>
              <a:buSzPct val="100000"/>
              <a:buFont typeface="Wingdings" pitchFamily="2" charset="2"/>
              <a:buChar char="§"/>
            </a:pP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Costo</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relacionados</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al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incremento</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de la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cobertura</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de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regresión</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a:t>
            </a:r>
          </a:p>
          <a:p>
            <a:pPr marL="784225" marR="0" lvl="1" indent="-339725" algn="l" rtl="0">
              <a:lnSpc>
                <a:spcPct val="100000"/>
              </a:lnSpc>
              <a:spcBef>
                <a:spcPts val="600"/>
              </a:spcBef>
              <a:spcAft>
                <a:spcPts val="600"/>
              </a:spcAft>
              <a:buClr>
                <a:srgbClr val="92D050"/>
              </a:buClr>
              <a:buSzPct val="100000"/>
              <a:buFont typeface="Wingdings" pitchFamily="2" charset="2"/>
              <a:buChar char="§"/>
            </a:pP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Costos</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relacionados</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a la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cobertura</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que</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no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puede</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realizarse</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 </a:t>
            </a:r>
            <a:r>
              <a:rPr lang="en-US" sz="1400" b="0" i="0" u="none" strike="noStrike" cap="none" baseline="0" dirty="0" err="1">
                <a:solidFill>
                  <a:srgbClr val="000000"/>
                </a:solidFill>
                <a:latin typeface="Verdana" pitchFamily="34" charset="0"/>
                <a:ea typeface="Verdana" pitchFamily="34" charset="0"/>
                <a:cs typeface="Verdana" pitchFamily="34" charset="0"/>
                <a:sym typeface="Arial"/>
                <a:rtl val="0"/>
              </a:rPr>
              <a:t>manualmente</a:t>
            </a:r>
            <a:r>
              <a:rPr lang="en-US" sz="1400" b="0" i="0" u="none" strike="noStrike" cap="none" baseline="0" dirty="0">
                <a:solidFill>
                  <a:srgbClr val="000000"/>
                </a:solidFill>
                <a:latin typeface="Verdana" pitchFamily="34" charset="0"/>
                <a:ea typeface="Verdana" pitchFamily="34" charset="0"/>
                <a:cs typeface="Verdana" pitchFamily="34" charset="0"/>
                <a:sym typeface="Arial"/>
                <a:rtl val="0"/>
              </a:rPr>
              <a:t>.</a:t>
            </a:r>
          </a:p>
          <a:p>
            <a:endParaRPr lang="en-US" sz="1400" b="0" i="0" u="none" strike="noStrike" cap="none" baseline="0" dirty="0">
              <a:solidFill>
                <a:srgbClr val="000000"/>
              </a:solidFill>
              <a:latin typeface="Arial"/>
              <a:ea typeface="Arial"/>
              <a:cs typeface="Arial"/>
              <a:sym typeface="Arial"/>
              <a:rtl val="0"/>
            </a:endParaRPr>
          </a:p>
          <a:p>
            <a:endParaRPr lang="en-US" sz="1400" b="0" i="0" u="none" strike="noStrike" cap="none" baseline="0" dirty="0">
              <a:solidFill>
                <a:srgbClr val="000000"/>
              </a:solidFill>
              <a:latin typeface="Arial"/>
              <a:ea typeface="Arial"/>
              <a:cs typeface="Arial"/>
              <a:sym typeface="Arial"/>
              <a:rtl val="0"/>
            </a:endParaRPr>
          </a:p>
          <a:p>
            <a:endParaRPr lang="en-US" sz="1400" b="0" i="0" u="none" strike="noStrike" cap="none" baseline="0" dirty="0">
              <a:solidFill>
                <a:srgbClr val="000000"/>
              </a:solidFill>
              <a:latin typeface="Arial"/>
              <a:ea typeface="Arial"/>
              <a:cs typeface="Arial"/>
              <a:sym typeface="Arial"/>
              <a:rtl val="0"/>
            </a:endParaRPr>
          </a:p>
        </p:txBody>
      </p:sp>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5732" y="4797152"/>
            <a:ext cx="1707357" cy="1703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p:nvPr/>
        </p:nvSpPr>
        <p:spPr>
          <a:xfrm>
            <a:off x="155575" y="0"/>
            <a:ext cx="7772400" cy="614361"/>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Verdana"/>
              <a:buNone/>
            </a:pPr>
            <a:r>
              <a:rPr lang="en-US" sz="2800" i="0" u="none" strike="noStrike" cap="none" baseline="0" dirty="0">
                <a:solidFill>
                  <a:schemeClr val="tx1"/>
                </a:solidFill>
                <a:latin typeface="+mj-lt"/>
                <a:ea typeface="Verdana"/>
                <a:cs typeface="Verdana"/>
                <a:sym typeface="Verdana"/>
                <a:rtl val="0"/>
              </a:rPr>
              <a:t>ROI: </a:t>
            </a:r>
            <a:r>
              <a:rPr lang="en-US" sz="2800" i="0" u="none" strike="noStrike" cap="none" baseline="0" dirty="0" err="1">
                <a:solidFill>
                  <a:schemeClr val="tx1"/>
                </a:solidFill>
                <a:latin typeface="+mj-lt"/>
                <a:ea typeface="Verdana"/>
                <a:cs typeface="Verdana"/>
                <a:sym typeface="Verdana"/>
                <a:rtl val="0"/>
              </a:rPr>
              <a:t>Ejemplo</a:t>
            </a:r>
            <a:r>
              <a:rPr lang="en-US" sz="2800" i="0" u="none" strike="noStrike" cap="none" baseline="0" dirty="0">
                <a:solidFill>
                  <a:schemeClr val="tx1"/>
                </a:solidFill>
                <a:latin typeface="+mj-lt"/>
                <a:ea typeface="Verdana"/>
                <a:cs typeface="Verdana"/>
                <a:sym typeface="Verdana"/>
                <a:rtl val="0"/>
              </a:rPr>
              <a:t> </a:t>
            </a:r>
            <a:r>
              <a:rPr lang="en-US" sz="2800" i="0" u="none" strike="noStrike" cap="none" baseline="0" dirty="0" err="1">
                <a:solidFill>
                  <a:schemeClr val="tx1"/>
                </a:solidFill>
                <a:latin typeface="+mj-lt"/>
                <a:ea typeface="Verdana"/>
                <a:cs typeface="Verdana"/>
                <a:sym typeface="Verdana"/>
                <a:rtl val="0"/>
              </a:rPr>
              <a:t>sencillo</a:t>
            </a:r>
            <a:endParaRPr lang="en-US" sz="2800" i="0" u="none" strike="noStrike" cap="none" baseline="0" dirty="0">
              <a:solidFill>
                <a:schemeClr val="tx1"/>
              </a:solidFill>
              <a:latin typeface="+mj-lt"/>
              <a:ea typeface="Verdana"/>
              <a:cs typeface="Verdana"/>
              <a:sym typeface="Verdana"/>
              <a:rtl val="0"/>
            </a:endParaRPr>
          </a:p>
        </p:txBody>
      </p:sp>
      <p:sp>
        <p:nvSpPr>
          <p:cNvPr id="300" name="Shape 300"/>
          <p:cNvSpPr/>
          <p:nvPr/>
        </p:nvSpPr>
        <p:spPr>
          <a:xfrm>
            <a:off x="7999411" y="4397375"/>
            <a:ext cx="1068387" cy="1068387"/>
          </a:xfrm>
          <a:prstGeom prst="rect">
            <a:avLst/>
          </a:prstGeom>
          <a:blipFill>
            <a:blip r:embed="rId3"/>
            <a:stretch>
              <a:fillRect/>
            </a:stretch>
          </a:blipFill>
        </p:spPr>
      </p:sp>
      <p:sp>
        <p:nvSpPr>
          <p:cNvPr id="309" name="Shape 309"/>
          <p:cNvSpPr txBox="1"/>
          <p:nvPr/>
        </p:nvSpPr>
        <p:spPr>
          <a:xfrm>
            <a:off x="155575" y="644525"/>
            <a:ext cx="8153399" cy="4973636"/>
          </a:xfrm>
          <a:prstGeom prst="rect">
            <a:avLst/>
          </a:prstGeom>
          <a:noFill/>
          <a:ln>
            <a:noFill/>
          </a:ln>
        </p:spPr>
        <p:txBody>
          <a:bodyPr lIns="91275" tIns="45625" rIns="91275" bIns="45625" anchor="t" anchorCtr="0">
            <a:noAutofit/>
          </a:bodyPr>
          <a:lstStyle/>
          <a:p>
            <a:pPr marL="766762" marR="0" lvl="1" indent="-30162" algn="l" rtl="0">
              <a:lnSpc>
                <a:spcPct val="100000"/>
              </a:lnSpc>
              <a:spcBef>
                <a:spcPts val="500"/>
              </a:spcBef>
              <a:spcAft>
                <a:spcPts val="0"/>
              </a:spcAft>
              <a:buClr>
                <a:srgbClr val="000000"/>
              </a:buClr>
              <a:buSzPct val="25000"/>
              <a:buFont typeface="Arial"/>
              <a:buNone/>
            </a:pPr>
            <a:r>
              <a:rPr lang="en-US" sz="2800" b="0" i="0" u="none" strike="noStrike" cap="none" baseline="0">
                <a:solidFill>
                  <a:srgbClr val="000000"/>
                </a:solidFill>
                <a:latin typeface="Arial"/>
                <a:ea typeface="Arial"/>
                <a:cs typeface="Arial"/>
                <a:sym typeface="Arial"/>
                <a:rtl val="0"/>
              </a:rPr>
              <a:t> </a:t>
            </a:r>
          </a:p>
          <a:p>
            <a:endParaRPr lang="en-US" sz="2800" b="0" i="0" u="none" strike="noStrike" cap="none" baseline="0">
              <a:solidFill>
                <a:srgbClr val="000000"/>
              </a:solidFill>
              <a:latin typeface="Arial"/>
              <a:ea typeface="Arial"/>
              <a:cs typeface="Arial"/>
              <a:sym typeface="Arial"/>
              <a:rtl val="0"/>
            </a:endParaRPr>
          </a:p>
          <a:p>
            <a:endParaRPr lang="en-US" sz="2800" b="0" i="0" u="none" strike="noStrike" cap="none" baseline="0">
              <a:solidFill>
                <a:srgbClr val="000000"/>
              </a:solidFill>
              <a:latin typeface="Arial"/>
              <a:ea typeface="Arial"/>
              <a:cs typeface="Arial"/>
              <a:sym typeface="Arial"/>
              <a:rtl val="0"/>
            </a:endParaRPr>
          </a:p>
        </p:txBody>
      </p:sp>
      <p:sp>
        <p:nvSpPr>
          <p:cNvPr id="310" name="Shape 310"/>
          <p:cNvSpPr/>
          <p:nvPr/>
        </p:nvSpPr>
        <p:spPr>
          <a:xfrm>
            <a:off x="1926542" y="2639827"/>
            <a:ext cx="4914675" cy="3515095"/>
          </a:xfrm>
          <a:prstGeom prst="rect">
            <a:avLst/>
          </a:prstGeom>
          <a:blipFill>
            <a:blip r:embed="rId4"/>
            <a:stretch>
              <a:fillRect/>
            </a:stretch>
          </a:blipFill>
        </p:spPr>
      </p:sp>
      <p:sp>
        <p:nvSpPr>
          <p:cNvPr id="312" name="Shape 312"/>
          <p:cNvSpPr txBox="1"/>
          <p:nvPr/>
        </p:nvSpPr>
        <p:spPr>
          <a:xfrm>
            <a:off x="344487" y="795337"/>
            <a:ext cx="8078787" cy="1047749"/>
          </a:xfrm>
          <a:prstGeom prst="rect">
            <a:avLst/>
          </a:prstGeom>
          <a:noFill/>
          <a:ln>
            <a:noFill/>
          </a:ln>
        </p:spPr>
        <p:txBody>
          <a:bodyPr lIns="91425" tIns="91425" rIns="91425" bIns="91425" anchor="t" anchorCtr="0">
            <a:noAutofit/>
          </a:bodyPr>
          <a:lstStyle/>
          <a:p>
            <a:pPr marR="0" lvl="0" algn="l" rtl="0">
              <a:lnSpc>
                <a:spcPct val="115000"/>
              </a:lnSpc>
              <a:spcBef>
                <a:spcPts val="0"/>
              </a:spcBef>
              <a:spcAft>
                <a:spcPts val="0"/>
              </a:spcAft>
              <a:buClr>
                <a:srgbClr val="92D050"/>
              </a:buClr>
              <a:buSzPct val="25000"/>
            </a:pPr>
            <a:r>
              <a:rPr lang="en-US" b="1" i="0" u="none" strike="noStrike" cap="none" baseline="0" dirty="0">
                <a:solidFill>
                  <a:srgbClr val="000000"/>
                </a:solidFill>
                <a:latin typeface="Verdana" pitchFamily="34" charset="0"/>
                <a:ea typeface="Verdana" pitchFamily="34" charset="0"/>
                <a:cs typeface="Verdana" pitchFamily="34" charset="0"/>
                <a:sym typeface="Arial"/>
                <a:rtl val="0"/>
              </a:rPr>
              <a:t>FACTS:</a:t>
            </a:r>
          </a:p>
          <a:p>
            <a:pPr marR="0" lvl="0" algn="l" rtl="0">
              <a:lnSpc>
                <a:spcPct val="115000"/>
              </a:lnSpc>
              <a:spcBef>
                <a:spcPts val="0"/>
              </a:spcBef>
              <a:spcAft>
                <a:spcPts val="0"/>
              </a:spcAft>
              <a:buClr>
                <a:srgbClr val="92D050"/>
              </a:buClr>
              <a:buSzPct val="25000"/>
            </a:pPr>
            <a:r>
              <a:rPr lang="en-US" sz="1200" b="1" i="0" u="none" strike="noStrike" cap="none" baseline="0" dirty="0" smtClean="0">
                <a:solidFill>
                  <a:srgbClr val="000000"/>
                </a:solidFill>
                <a:latin typeface="Verdana" pitchFamily="34" charset="0"/>
                <a:ea typeface="Verdana" pitchFamily="34" charset="0"/>
                <a:cs typeface="Verdana" pitchFamily="34" charset="0"/>
                <a:sym typeface="Arial"/>
                <a:rtl val="0"/>
              </a:rPr>
              <a:t>500 </a:t>
            </a:r>
            <a:r>
              <a:rPr lang="en-US" sz="1200" b="1" i="0" u="none" strike="noStrike" cap="none" baseline="0" dirty="0">
                <a:solidFill>
                  <a:srgbClr val="000000"/>
                </a:solidFill>
                <a:latin typeface="Verdana" pitchFamily="34" charset="0"/>
                <a:ea typeface="Verdana" pitchFamily="34" charset="0"/>
                <a:cs typeface="Verdana" pitchFamily="34" charset="0"/>
                <a:sym typeface="Arial"/>
                <a:rtl val="0"/>
              </a:rPr>
              <a:t>Test Cases</a:t>
            </a:r>
          </a:p>
          <a:p>
            <a:pPr marR="0" lvl="0" algn="l" rtl="0">
              <a:lnSpc>
                <a:spcPct val="115000"/>
              </a:lnSpc>
              <a:spcBef>
                <a:spcPts val="0"/>
              </a:spcBef>
              <a:spcAft>
                <a:spcPts val="0"/>
              </a:spcAft>
              <a:buClr>
                <a:srgbClr val="92D050"/>
              </a:buClr>
              <a:buSzPct val="25000"/>
            </a:pPr>
            <a:r>
              <a:rPr lang="en-US" sz="1200" b="1" i="0" u="none" strike="noStrike" cap="none" baseline="0" dirty="0" smtClean="0">
                <a:solidFill>
                  <a:srgbClr val="000000"/>
                </a:solidFill>
                <a:latin typeface="Verdana" pitchFamily="34" charset="0"/>
                <a:ea typeface="Verdana" pitchFamily="34" charset="0"/>
                <a:cs typeface="Verdana" pitchFamily="34" charset="0"/>
                <a:sym typeface="Arial"/>
                <a:rtl val="0"/>
              </a:rPr>
              <a:t>2 </a:t>
            </a:r>
            <a:r>
              <a:rPr lang="en-US" sz="1200" b="1" i="0" u="none" strike="noStrike" cap="none" baseline="0" dirty="0">
                <a:solidFill>
                  <a:srgbClr val="000000"/>
                </a:solidFill>
                <a:latin typeface="Verdana" pitchFamily="34" charset="0"/>
                <a:ea typeface="Verdana" pitchFamily="34" charset="0"/>
                <a:cs typeface="Verdana" pitchFamily="34" charset="0"/>
                <a:sym typeface="Arial"/>
                <a:rtl val="0"/>
              </a:rPr>
              <a:t>Browsers</a:t>
            </a:r>
          </a:p>
          <a:p>
            <a:pPr marR="0" lvl="0" algn="l" rtl="0">
              <a:lnSpc>
                <a:spcPct val="115000"/>
              </a:lnSpc>
              <a:spcBef>
                <a:spcPts val="0"/>
              </a:spcBef>
              <a:spcAft>
                <a:spcPts val="0"/>
              </a:spcAft>
              <a:buClr>
                <a:srgbClr val="92D050"/>
              </a:buClr>
              <a:buSzPct val="25000"/>
            </a:pPr>
            <a:r>
              <a:rPr lang="en-US" sz="1200" b="0" i="0" u="none" strike="noStrike" cap="none" baseline="0" dirty="0" smtClean="0">
                <a:solidFill>
                  <a:srgbClr val="000000"/>
                </a:solidFill>
                <a:latin typeface="Verdana" pitchFamily="34" charset="0"/>
                <a:ea typeface="Verdana" pitchFamily="34" charset="0"/>
                <a:cs typeface="Verdana" pitchFamily="34" charset="0"/>
                <a:sym typeface="Arial"/>
                <a:rtl val="0"/>
              </a:rPr>
              <a:t>60 </a:t>
            </a:r>
            <a:r>
              <a:rPr lang="en-US" sz="1200" b="0" i="0" u="none" strike="noStrike" cap="none" baseline="0" dirty="0">
                <a:solidFill>
                  <a:srgbClr val="000000"/>
                </a:solidFill>
                <a:latin typeface="Verdana" pitchFamily="34" charset="0"/>
                <a:ea typeface="Verdana" pitchFamily="34" charset="0"/>
                <a:cs typeface="Verdana" pitchFamily="34" charset="0"/>
                <a:sym typeface="Arial"/>
                <a:rtl val="0"/>
              </a:rPr>
              <a:t>minutes average development for each test case (30000 minutes = 500 </a:t>
            </a:r>
            <a:r>
              <a:rPr lang="en-US" sz="1200" b="0" i="0" u="none" strike="noStrike" cap="none" baseline="0" dirty="0" err="1">
                <a:solidFill>
                  <a:srgbClr val="000000"/>
                </a:solidFill>
                <a:latin typeface="Verdana" pitchFamily="34" charset="0"/>
                <a:ea typeface="Verdana" pitchFamily="34" charset="0"/>
                <a:cs typeface="Verdana" pitchFamily="34" charset="0"/>
                <a:sym typeface="Arial"/>
                <a:rtl val="0"/>
              </a:rPr>
              <a:t>hs</a:t>
            </a:r>
            <a:r>
              <a:rPr lang="en-US" sz="1200" b="0" i="0" u="none" strike="noStrike" cap="none" baseline="0" dirty="0">
                <a:solidFill>
                  <a:srgbClr val="000000"/>
                </a:solidFill>
                <a:latin typeface="Verdana" pitchFamily="34" charset="0"/>
                <a:ea typeface="Verdana" pitchFamily="34" charset="0"/>
                <a:cs typeface="Verdana" pitchFamily="34" charset="0"/>
                <a:sym typeface="Arial"/>
                <a:rtl val="0"/>
              </a:rPr>
              <a:t> total)</a:t>
            </a:r>
          </a:p>
          <a:p>
            <a:pPr marR="0" lvl="0" algn="l" rtl="0">
              <a:lnSpc>
                <a:spcPct val="115000"/>
              </a:lnSpc>
              <a:spcBef>
                <a:spcPts val="0"/>
              </a:spcBef>
              <a:spcAft>
                <a:spcPts val="0"/>
              </a:spcAft>
              <a:buClr>
                <a:srgbClr val="92D050"/>
              </a:buClr>
              <a:buSzPct val="25000"/>
            </a:pPr>
            <a:r>
              <a:rPr lang="en-US" sz="1200" b="0" i="0" u="none" strike="noStrike" cap="none" baseline="0" dirty="0" smtClean="0">
                <a:solidFill>
                  <a:srgbClr val="000000"/>
                </a:solidFill>
                <a:latin typeface="Verdana" pitchFamily="34" charset="0"/>
                <a:ea typeface="Verdana" pitchFamily="34" charset="0"/>
                <a:cs typeface="Verdana" pitchFamily="34" charset="0"/>
                <a:sym typeface="Arial"/>
                <a:rtl val="0"/>
              </a:rPr>
              <a:t>1 </a:t>
            </a:r>
            <a:r>
              <a:rPr lang="en-US" sz="1200" b="0" i="0" u="none" strike="noStrike" cap="none" baseline="0" dirty="0">
                <a:solidFill>
                  <a:srgbClr val="000000"/>
                </a:solidFill>
                <a:latin typeface="Verdana" pitchFamily="34" charset="0"/>
                <a:ea typeface="Verdana" pitchFamily="34" charset="0"/>
                <a:cs typeface="Verdana" pitchFamily="34" charset="0"/>
                <a:sym typeface="Arial"/>
                <a:rtl val="0"/>
              </a:rPr>
              <a:t>minute average for each  automated run in each </a:t>
            </a:r>
            <a:r>
              <a:rPr lang="en-US" sz="1200" b="0" i="0" u="none" strike="noStrike" cap="none" baseline="0" dirty="0" smtClean="0">
                <a:solidFill>
                  <a:srgbClr val="000000"/>
                </a:solidFill>
                <a:latin typeface="Verdana" pitchFamily="34" charset="0"/>
                <a:ea typeface="Verdana" pitchFamily="34" charset="0"/>
                <a:cs typeface="Verdana" pitchFamily="34" charset="0"/>
                <a:sym typeface="Arial"/>
                <a:rtl val="0"/>
              </a:rPr>
              <a:t>Browser</a:t>
            </a:r>
          </a:p>
          <a:p>
            <a:pPr marR="0" lvl="0" algn="l" rtl="0">
              <a:lnSpc>
                <a:spcPct val="115000"/>
              </a:lnSpc>
              <a:spcBef>
                <a:spcPts val="0"/>
              </a:spcBef>
              <a:spcAft>
                <a:spcPts val="0"/>
              </a:spcAft>
              <a:buClr>
                <a:srgbClr val="92D050"/>
              </a:buClr>
              <a:buSzPct val="25000"/>
            </a:pPr>
            <a:r>
              <a:rPr lang="en-US" sz="1200" b="1" i="0" u="none" strike="noStrike" cap="none" baseline="0" dirty="0" smtClean="0">
                <a:solidFill>
                  <a:srgbClr val="2D2D8A"/>
                </a:solidFill>
                <a:latin typeface="Verdana" pitchFamily="34" charset="0"/>
                <a:ea typeface="Verdana" pitchFamily="34" charset="0"/>
                <a:cs typeface="Verdana" pitchFamily="34" charset="0"/>
                <a:sym typeface="Arial"/>
                <a:rtl val="0"/>
              </a:rPr>
              <a:t>(</a:t>
            </a:r>
            <a:r>
              <a:rPr lang="en-US" sz="1200" b="1" i="0" u="none" strike="noStrike" cap="none" baseline="0" dirty="0">
                <a:solidFill>
                  <a:srgbClr val="2D2D8A"/>
                </a:solidFill>
                <a:latin typeface="Verdana" pitchFamily="34" charset="0"/>
                <a:ea typeface="Verdana" pitchFamily="34" charset="0"/>
                <a:cs typeface="Verdana" pitchFamily="34" charset="0"/>
                <a:sym typeface="Arial"/>
                <a:rtl val="0"/>
              </a:rPr>
              <a:t>500 test cases X 2 Browsers X 1 minute each)= 1000 minutes = 16.66 </a:t>
            </a:r>
            <a:r>
              <a:rPr lang="en-US" sz="1200" b="1" i="0" u="none" strike="noStrike" cap="none" baseline="0" dirty="0" err="1">
                <a:solidFill>
                  <a:srgbClr val="2D2D8A"/>
                </a:solidFill>
                <a:latin typeface="Verdana" pitchFamily="34" charset="0"/>
                <a:ea typeface="Verdana" pitchFamily="34" charset="0"/>
                <a:cs typeface="Verdana" pitchFamily="34" charset="0"/>
                <a:sym typeface="Arial"/>
                <a:rtl val="0"/>
              </a:rPr>
              <a:t>hs</a:t>
            </a:r>
            <a:r>
              <a:rPr lang="en-US" sz="1200" b="1" i="0" u="none" strike="noStrike" cap="none" baseline="0" dirty="0">
                <a:solidFill>
                  <a:srgbClr val="2D2D8A"/>
                </a:solidFill>
                <a:latin typeface="Verdana" pitchFamily="34" charset="0"/>
                <a:ea typeface="Verdana" pitchFamily="34" charset="0"/>
                <a:cs typeface="Verdana" pitchFamily="34" charset="0"/>
                <a:sym typeface="Arial"/>
                <a:rtl val="0"/>
              </a:rPr>
              <a:t> total)</a:t>
            </a:r>
          </a:p>
          <a:p>
            <a:pPr marR="0" lvl="0" algn="l" rtl="0">
              <a:lnSpc>
                <a:spcPct val="115000"/>
              </a:lnSpc>
              <a:spcBef>
                <a:spcPts val="0"/>
              </a:spcBef>
              <a:spcAft>
                <a:spcPts val="0"/>
              </a:spcAft>
              <a:buClr>
                <a:srgbClr val="92D050"/>
              </a:buClr>
              <a:buSzPct val="25000"/>
            </a:pPr>
            <a:r>
              <a:rPr lang="en-US" sz="1200" b="0" i="0" u="none" strike="noStrike" cap="none" baseline="0" dirty="0" smtClean="0">
                <a:solidFill>
                  <a:srgbClr val="000000"/>
                </a:solidFill>
                <a:latin typeface="Verdana" pitchFamily="34" charset="0"/>
                <a:ea typeface="Verdana" pitchFamily="34" charset="0"/>
                <a:cs typeface="Verdana" pitchFamily="34" charset="0"/>
                <a:sym typeface="Arial"/>
                <a:rtl val="0"/>
              </a:rPr>
              <a:t>7 </a:t>
            </a:r>
            <a:r>
              <a:rPr lang="en-US" sz="1200" b="0" i="0" u="none" strike="noStrike" cap="none" baseline="0" dirty="0">
                <a:solidFill>
                  <a:srgbClr val="000000"/>
                </a:solidFill>
                <a:latin typeface="Verdana" pitchFamily="34" charset="0"/>
                <a:ea typeface="Verdana" pitchFamily="34" charset="0"/>
                <a:cs typeface="Verdana" pitchFamily="34" charset="0"/>
                <a:sym typeface="Arial"/>
                <a:rtl val="0"/>
              </a:rPr>
              <a:t>minutes average  for each manual run in each </a:t>
            </a:r>
            <a:r>
              <a:rPr lang="en-US" sz="1200" b="0" i="0" u="none" strike="noStrike" cap="none" baseline="0" dirty="0" smtClean="0">
                <a:solidFill>
                  <a:srgbClr val="000000"/>
                </a:solidFill>
                <a:latin typeface="Verdana" pitchFamily="34" charset="0"/>
                <a:ea typeface="Verdana" pitchFamily="34" charset="0"/>
                <a:cs typeface="Verdana" pitchFamily="34" charset="0"/>
                <a:sym typeface="Arial"/>
                <a:rtl val="0"/>
              </a:rPr>
              <a:t>Browser</a:t>
            </a:r>
          </a:p>
          <a:p>
            <a:pPr marR="0" lvl="0" algn="l" rtl="0">
              <a:lnSpc>
                <a:spcPct val="115000"/>
              </a:lnSpc>
              <a:spcBef>
                <a:spcPts val="0"/>
              </a:spcBef>
              <a:spcAft>
                <a:spcPts val="0"/>
              </a:spcAft>
              <a:buClr>
                <a:srgbClr val="92D050"/>
              </a:buClr>
              <a:buSzPct val="25000"/>
            </a:pPr>
            <a:r>
              <a:rPr lang="en-US" sz="1200" b="1" i="0" u="none" strike="noStrike" cap="none" baseline="0" dirty="0" smtClean="0">
                <a:solidFill>
                  <a:srgbClr val="72BFC5"/>
                </a:solidFill>
                <a:latin typeface="Verdana" pitchFamily="34" charset="0"/>
                <a:ea typeface="Verdana" pitchFamily="34" charset="0"/>
                <a:cs typeface="Verdana" pitchFamily="34" charset="0"/>
                <a:sym typeface="Arial"/>
                <a:rtl val="0"/>
              </a:rPr>
              <a:t>(500 </a:t>
            </a:r>
            <a:r>
              <a:rPr lang="en-US" sz="1200" b="1" i="0" u="none" strike="noStrike" cap="none" baseline="0" dirty="0">
                <a:solidFill>
                  <a:srgbClr val="72BFC5"/>
                </a:solidFill>
                <a:latin typeface="Verdana" pitchFamily="34" charset="0"/>
                <a:ea typeface="Verdana" pitchFamily="34" charset="0"/>
                <a:cs typeface="Verdana" pitchFamily="34" charset="0"/>
                <a:sym typeface="Arial"/>
                <a:rtl val="0"/>
              </a:rPr>
              <a:t>test cases X 2 Browsers X 7 minutes each)= 7000 minutes = 116.66 </a:t>
            </a:r>
            <a:r>
              <a:rPr lang="en-US" sz="1200" b="1" i="0" u="none" strike="noStrike" cap="none" baseline="0" dirty="0" err="1">
                <a:solidFill>
                  <a:srgbClr val="72BFC5"/>
                </a:solidFill>
                <a:latin typeface="Verdana" pitchFamily="34" charset="0"/>
                <a:ea typeface="Verdana" pitchFamily="34" charset="0"/>
                <a:cs typeface="Verdana" pitchFamily="34" charset="0"/>
                <a:sym typeface="Arial"/>
                <a:rtl val="0"/>
              </a:rPr>
              <a:t>hs</a:t>
            </a:r>
            <a:r>
              <a:rPr lang="en-US" sz="1200" b="1" i="0" u="none" strike="noStrike" cap="none" baseline="0" dirty="0">
                <a:solidFill>
                  <a:srgbClr val="72BFC5"/>
                </a:solidFill>
                <a:latin typeface="Verdana" pitchFamily="34" charset="0"/>
                <a:ea typeface="Verdana" pitchFamily="34" charset="0"/>
                <a:cs typeface="Verdana" pitchFamily="34" charset="0"/>
                <a:sym typeface="Arial"/>
                <a:rtl val="0"/>
              </a:rPr>
              <a:t> total)</a:t>
            </a:r>
          </a:p>
          <a:p>
            <a:pPr marL="171450" indent="-171450">
              <a:buFont typeface="Wingdings" pitchFamily="2" charset="2"/>
              <a:buChar char="Ø"/>
            </a:pPr>
            <a:endParaRPr lang="en-US" sz="1200" b="1" i="0" u="none" strike="noStrike" cap="none" baseline="0" dirty="0">
              <a:solidFill>
                <a:srgbClr val="72BFC5"/>
              </a:solidFill>
              <a:latin typeface="Arial"/>
              <a:ea typeface="Arial"/>
              <a:cs typeface="Arial"/>
              <a:sym typeface="Arial"/>
              <a:rtl val="0"/>
            </a:endParaRPr>
          </a:p>
        </p:txBody>
      </p:sp>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0440" y="4766586"/>
            <a:ext cx="1707357" cy="1703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p:nvPr/>
        </p:nvSpPr>
        <p:spPr>
          <a:xfrm>
            <a:off x="684575" y="1038850"/>
            <a:ext cx="6365100" cy="1253699"/>
          </a:xfrm>
          <a:prstGeom prst="rect">
            <a:avLst/>
          </a:prstGeom>
          <a:noFill/>
        </p:spPr>
        <p:txBody>
          <a:bodyPr lIns="91425" tIns="91425" rIns="91425" bIns="91425" anchor="t" anchorCtr="0">
            <a:noAutofit/>
          </a:bodyPr>
          <a:lstStyle/>
          <a:p>
            <a:pPr lvl="0" algn="ctr" rtl="0">
              <a:buNone/>
            </a:pPr>
            <a:r>
              <a:rPr lang="en-US" sz="2800" b="1" dirty="0" err="1">
                <a:solidFill>
                  <a:schemeClr val="bg2"/>
                </a:solidFill>
                <a:latin typeface="Verdana"/>
                <a:ea typeface="Verdana"/>
                <a:cs typeface="Verdana"/>
                <a:sym typeface="Verdana"/>
              </a:rPr>
              <a:t>Estrategias</a:t>
            </a:r>
            <a:r>
              <a:rPr lang="en-US" sz="2800" dirty="0">
                <a:latin typeface="Verdana"/>
                <a:ea typeface="Verdana"/>
                <a:cs typeface="Verdana"/>
                <a:sym typeface="Verdana"/>
              </a:rPr>
              <a:t>:</a:t>
            </a:r>
          </a:p>
          <a:p>
            <a:endParaRPr lang="en-US" sz="3200" dirty="0">
              <a:latin typeface="Verdana"/>
              <a:ea typeface="Verdana"/>
              <a:cs typeface="Verdana"/>
              <a:sym typeface="Verdana"/>
            </a:endParaRPr>
          </a:p>
          <a:p>
            <a:pPr marL="361950" lvl="0" indent="-285750" rtl="0">
              <a:buClr>
                <a:srgbClr val="92D050"/>
              </a:buClr>
              <a:buSzPct val="100000"/>
              <a:buFont typeface="Wingdings" pitchFamily="2" charset="2"/>
              <a:buChar char="Ø"/>
            </a:pPr>
            <a:r>
              <a:rPr lang="en-US" dirty="0" smtClean="0">
                <a:latin typeface="Verdana"/>
                <a:ea typeface="Verdana"/>
                <a:cs typeface="Verdana"/>
                <a:sym typeface="Verdana"/>
              </a:rPr>
              <a:t>R&amp;P</a:t>
            </a:r>
          </a:p>
          <a:p>
            <a:pPr marL="76200" lvl="0" rtl="0">
              <a:buClr>
                <a:srgbClr val="92D050"/>
              </a:buClr>
              <a:buSzPct val="100000"/>
            </a:pPr>
            <a:endParaRPr lang="en-US" dirty="0">
              <a:latin typeface="Verdana"/>
              <a:ea typeface="Verdana"/>
              <a:cs typeface="Verdana"/>
              <a:sym typeface="Verdana"/>
            </a:endParaRPr>
          </a:p>
          <a:p>
            <a:pPr marL="361950" lvl="0" indent="-285750" rtl="0">
              <a:buClr>
                <a:srgbClr val="92D050"/>
              </a:buClr>
              <a:buSzPct val="100000"/>
              <a:buFont typeface="Wingdings" pitchFamily="2" charset="2"/>
              <a:buChar char="Ø"/>
            </a:pPr>
            <a:r>
              <a:rPr lang="en-US" dirty="0" smtClean="0">
                <a:latin typeface="Verdana"/>
                <a:ea typeface="Verdana"/>
                <a:cs typeface="Verdana"/>
                <a:sym typeface="Verdana"/>
              </a:rPr>
              <a:t>DDT</a:t>
            </a:r>
          </a:p>
          <a:p>
            <a:pPr marL="76200" lvl="0" rtl="0">
              <a:buClr>
                <a:srgbClr val="92D050"/>
              </a:buClr>
              <a:buSzPct val="100000"/>
            </a:pPr>
            <a:endParaRPr lang="en-US" dirty="0">
              <a:latin typeface="Verdana"/>
              <a:ea typeface="Verdana"/>
              <a:cs typeface="Verdana"/>
              <a:sym typeface="Verdana"/>
            </a:endParaRPr>
          </a:p>
          <a:p>
            <a:pPr marL="361950" lvl="0" indent="-285750" rtl="0">
              <a:buClr>
                <a:srgbClr val="92D050"/>
              </a:buClr>
              <a:buSzPct val="100000"/>
              <a:buFont typeface="Wingdings" pitchFamily="2" charset="2"/>
              <a:buChar char="Ø"/>
            </a:pPr>
            <a:r>
              <a:rPr lang="en-US" dirty="0">
                <a:latin typeface="Verdana"/>
                <a:ea typeface="Verdana"/>
                <a:cs typeface="Verdana"/>
                <a:sym typeface="Verdana"/>
              </a:rPr>
              <a:t>KDT</a:t>
            </a:r>
          </a:p>
          <a:p>
            <a:endParaRPr lang="en-US" sz="2400" dirty="0">
              <a:latin typeface="Verdana"/>
              <a:ea typeface="Verdana"/>
              <a:cs typeface="Verdana"/>
              <a:sym typeface="Verdana"/>
            </a:endParaRPr>
          </a:p>
          <a:p>
            <a:pPr algn="ctr">
              <a:buNone/>
            </a:pPr>
            <a:r>
              <a:rPr lang="en-US" sz="3200" dirty="0">
                <a:latin typeface="Verdana"/>
                <a:ea typeface="Verdana"/>
                <a:cs typeface="Verdana"/>
                <a:sym typeface="Verdana"/>
              </a:rPr>
              <a:t> </a:t>
            </a: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04800" y="219075"/>
            <a:ext cx="7772400" cy="523874"/>
          </a:xfrm>
          <a:prstGeom prst="rect">
            <a:avLst/>
          </a:prstGeom>
          <a:noFill/>
          <a:ln>
            <a:noFill/>
          </a:ln>
        </p:spPr>
        <p:txBody>
          <a:bodyPr lIns="91275" tIns="45625" rIns="91275" bIns="45625" anchor="ctr" anchorCtr="0">
            <a:noAutofit/>
          </a:bodyPr>
          <a:lstStyle/>
          <a:p>
            <a:pPr marL="228600" marR="0" lvl="0" indent="0" algn="ctr" rtl="0">
              <a:lnSpc>
                <a:spcPct val="100000"/>
              </a:lnSpc>
              <a:spcBef>
                <a:spcPts val="0"/>
              </a:spcBef>
              <a:spcAft>
                <a:spcPts val="0"/>
              </a:spcAft>
              <a:buClr>
                <a:srgbClr val="C0CE29"/>
              </a:buClr>
              <a:buSzPct val="25000"/>
              <a:buFont typeface="Arial"/>
              <a:buNone/>
            </a:pPr>
            <a:r>
              <a:rPr lang="en-US" sz="2800" dirty="0" err="1">
                <a:solidFill>
                  <a:schemeClr val="tx1"/>
                </a:solidFill>
                <a:latin typeface="+mj-lt"/>
              </a:rPr>
              <a:t>Estrategias</a:t>
            </a:r>
            <a:endParaRPr lang="en-US" sz="2800" dirty="0">
              <a:solidFill>
                <a:schemeClr val="tx1"/>
              </a:solidFill>
              <a:latin typeface="+mj-lt"/>
            </a:endParaRPr>
          </a:p>
        </p:txBody>
      </p:sp>
      <p:sp>
        <p:nvSpPr>
          <p:cNvPr id="324" name="Shape 324"/>
          <p:cNvSpPr txBox="1"/>
          <p:nvPr/>
        </p:nvSpPr>
        <p:spPr>
          <a:xfrm>
            <a:off x="304800" y="1096962"/>
            <a:ext cx="8153399" cy="3738561"/>
          </a:xfrm>
          <a:prstGeom prst="rect">
            <a:avLst/>
          </a:prstGeom>
          <a:noFill/>
          <a:ln>
            <a:noFill/>
          </a:ln>
        </p:spPr>
        <p:txBody>
          <a:bodyPr lIns="91275" tIns="45625" rIns="91275" bIns="45625" anchor="t" anchorCtr="0">
            <a:noAutofit/>
          </a:bodyPr>
          <a:lstStyle/>
          <a:p>
            <a:pPr marL="0" marR="0" lvl="0" indent="0" algn="l" rtl="0">
              <a:lnSpc>
                <a:spcPct val="100000"/>
              </a:lnSpc>
              <a:spcBef>
                <a:spcPts val="600"/>
              </a:spcBef>
              <a:spcAft>
                <a:spcPts val="600"/>
              </a:spcAft>
              <a:buClr>
                <a:srgbClr val="000000"/>
              </a:buClr>
              <a:buSzPct val="25000"/>
              <a:buFont typeface="Arial"/>
              <a:buNone/>
            </a:pPr>
            <a:r>
              <a:rPr lang="en-US" sz="1800" b="0" i="0" u="none" strike="noStrike" cap="none" baseline="0" dirty="0">
                <a:solidFill>
                  <a:srgbClr val="000000"/>
                </a:solidFill>
                <a:latin typeface="Arial"/>
                <a:ea typeface="Arial"/>
                <a:cs typeface="Arial"/>
                <a:sym typeface="Arial"/>
                <a:rtl val="0"/>
              </a:rPr>
              <a:t>  </a:t>
            </a:r>
            <a:r>
              <a:rPr lang="en-US" b="0" i="0" u="none" strike="noStrike" cap="none" baseline="0" dirty="0" err="1">
                <a:solidFill>
                  <a:srgbClr val="000000"/>
                </a:solidFill>
                <a:latin typeface="Verdana" pitchFamily="34" charset="0"/>
                <a:ea typeface="Verdana" pitchFamily="34" charset="0"/>
                <a:cs typeface="Verdana" pitchFamily="34" charset="0"/>
                <a:sym typeface="Arial"/>
                <a:rtl val="0"/>
              </a:rPr>
              <a:t>Algun</a:t>
            </a:r>
            <a:r>
              <a:rPr lang="en-US" dirty="0" err="1">
                <a:latin typeface="Verdana" pitchFamily="34" charset="0"/>
                <a:ea typeface="Verdana" pitchFamily="34" charset="0"/>
                <a:cs typeface="Verdana" pitchFamily="34" charset="0"/>
                <a:rtl val="0"/>
              </a:rPr>
              <a:t>as</a:t>
            </a:r>
            <a:r>
              <a:rPr lang="en-US" dirty="0">
                <a:latin typeface="Verdana" pitchFamily="34" charset="0"/>
                <a:ea typeface="Verdana" pitchFamily="34" charset="0"/>
                <a:cs typeface="Verdana" pitchFamily="34" charset="0"/>
                <a:rtl val="0"/>
              </a:rPr>
              <a:t> de </a:t>
            </a:r>
            <a:r>
              <a:rPr lang="en-US" dirty="0" err="1">
                <a:latin typeface="Verdana" pitchFamily="34" charset="0"/>
                <a:ea typeface="Verdana" pitchFamily="34" charset="0"/>
                <a:cs typeface="Verdana" pitchFamily="34" charset="0"/>
                <a:rtl val="0"/>
              </a:rPr>
              <a:t>las</a:t>
            </a:r>
            <a:r>
              <a:rPr lang="en-US" dirty="0">
                <a:latin typeface="Verdana" pitchFamily="34" charset="0"/>
                <a:ea typeface="Verdana" pitchFamily="34" charset="0"/>
                <a:cs typeface="Verdana" pitchFamily="34" charset="0"/>
                <a:rtl val="0"/>
              </a:rPr>
              <a:t> </a:t>
            </a:r>
            <a:r>
              <a:rPr lang="en-US" dirty="0" err="1">
                <a:latin typeface="Verdana" pitchFamily="34" charset="0"/>
                <a:ea typeface="Verdana" pitchFamily="34" charset="0"/>
                <a:cs typeface="Verdana" pitchFamily="34" charset="0"/>
                <a:rtl val="0"/>
              </a:rPr>
              <a:t>estrategias</a:t>
            </a:r>
            <a:r>
              <a:rPr lang="en-US" dirty="0">
                <a:latin typeface="Verdana" pitchFamily="34" charset="0"/>
                <a:ea typeface="Verdana" pitchFamily="34" charset="0"/>
                <a:cs typeface="Verdana" pitchFamily="34" charset="0"/>
                <a:rtl val="0"/>
              </a:rPr>
              <a:t> </a:t>
            </a:r>
            <a:r>
              <a:rPr lang="en-US" dirty="0" err="1">
                <a:latin typeface="Verdana" pitchFamily="34" charset="0"/>
                <a:ea typeface="Verdana" pitchFamily="34" charset="0"/>
                <a:cs typeface="Verdana" pitchFamily="34" charset="0"/>
                <a:rtl val="0"/>
              </a:rPr>
              <a:t>más</a:t>
            </a:r>
            <a:r>
              <a:rPr lang="en-US" dirty="0">
                <a:latin typeface="Verdana" pitchFamily="34" charset="0"/>
                <a:ea typeface="Verdana" pitchFamily="34" charset="0"/>
                <a:cs typeface="Verdana" pitchFamily="34" charset="0"/>
                <a:rtl val="0"/>
              </a:rPr>
              <a:t> </a:t>
            </a:r>
            <a:r>
              <a:rPr lang="en-US" dirty="0" err="1">
                <a:latin typeface="Verdana" pitchFamily="34" charset="0"/>
                <a:ea typeface="Verdana" pitchFamily="34" charset="0"/>
                <a:cs typeface="Verdana" pitchFamily="34" charset="0"/>
                <a:rtl val="0"/>
              </a:rPr>
              <a:t>conocidas</a:t>
            </a: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 son:</a:t>
            </a:r>
          </a:p>
          <a:p>
            <a:endParaRPr lang="en-US" b="0" i="0" u="none" strike="noStrike" cap="none" baseline="0" dirty="0">
              <a:solidFill>
                <a:srgbClr val="000000"/>
              </a:solidFill>
              <a:latin typeface="Verdana" pitchFamily="34" charset="0"/>
              <a:ea typeface="Verdana" pitchFamily="34" charset="0"/>
              <a:cs typeface="Verdana" pitchFamily="34" charset="0"/>
              <a:sym typeface="Arial"/>
              <a:rtl val="0"/>
            </a:endParaRPr>
          </a:p>
          <a:p>
            <a:pPr marL="285750" marR="0" lvl="0" indent="-285750" algn="l" rtl="0">
              <a:lnSpc>
                <a:spcPct val="100000"/>
              </a:lnSpc>
              <a:spcBef>
                <a:spcPts val="600"/>
              </a:spcBef>
              <a:spcAft>
                <a:spcPts val="600"/>
              </a:spcAft>
              <a:buClr>
                <a:srgbClr val="A2DC00"/>
              </a:buClr>
              <a:buSzPct val="100000"/>
              <a:buFont typeface="Wingdings" pitchFamily="2" charset="2"/>
              <a:buChar char="Ø"/>
            </a:pP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Record and Playback</a:t>
            </a:r>
            <a:r>
              <a:rPr lang="en-US" dirty="0">
                <a:latin typeface="Verdana" pitchFamily="34" charset="0"/>
                <a:ea typeface="Verdana" pitchFamily="34" charset="0"/>
                <a:cs typeface="Verdana" pitchFamily="34" charset="0"/>
                <a:rtl val="0"/>
              </a:rPr>
              <a:t>: QTP, Selenium IDE, </a:t>
            </a:r>
            <a:r>
              <a:rPr lang="en-US" dirty="0" err="1">
                <a:latin typeface="Verdana" pitchFamily="34" charset="0"/>
                <a:ea typeface="Verdana" pitchFamily="34" charset="0"/>
                <a:cs typeface="Verdana" pitchFamily="34" charset="0"/>
                <a:rtl val="0"/>
              </a:rPr>
              <a:t>SIKULI,Eggplant</a:t>
            </a:r>
            <a:endParaRPr lang="en-US" dirty="0">
              <a:latin typeface="Verdana" pitchFamily="34" charset="0"/>
              <a:ea typeface="Verdana" pitchFamily="34" charset="0"/>
              <a:cs typeface="Verdana" pitchFamily="34" charset="0"/>
              <a:rtl val="0"/>
            </a:endParaRPr>
          </a:p>
          <a:p>
            <a:pPr marL="285750" marR="0" lvl="0" indent="-285750" algn="l" rtl="0">
              <a:lnSpc>
                <a:spcPct val="100000"/>
              </a:lnSpc>
              <a:spcBef>
                <a:spcPts val="600"/>
              </a:spcBef>
              <a:spcAft>
                <a:spcPts val="600"/>
              </a:spcAft>
              <a:buClr>
                <a:srgbClr val="A2DC00"/>
              </a:buClr>
              <a:buSzPct val="100000"/>
              <a:buFont typeface="Wingdings" pitchFamily="2" charset="2"/>
              <a:buChar char="Ø"/>
            </a:pP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Data-driven testing: </a:t>
            </a:r>
            <a:r>
              <a:rPr lang="en-US" dirty="0" err="1">
                <a:latin typeface="Verdana" pitchFamily="34" charset="0"/>
                <a:ea typeface="Verdana" pitchFamily="34" charset="0"/>
                <a:cs typeface="Verdana" pitchFamily="34" charset="0"/>
                <a:rtl val="0"/>
              </a:rPr>
              <a:t>TestNG</a:t>
            </a:r>
            <a:endParaRPr lang="en-US" dirty="0">
              <a:latin typeface="Verdana" pitchFamily="34" charset="0"/>
              <a:ea typeface="Verdana" pitchFamily="34" charset="0"/>
              <a:cs typeface="Verdana" pitchFamily="34" charset="0"/>
              <a:rtl val="0"/>
            </a:endParaRPr>
          </a:p>
          <a:p>
            <a:pPr marL="285750" marR="0" lvl="0" indent="-285750" algn="l" rtl="0">
              <a:lnSpc>
                <a:spcPct val="100000"/>
              </a:lnSpc>
              <a:spcBef>
                <a:spcPts val="600"/>
              </a:spcBef>
              <a:spcAft>
                <a:spcPts val="600"/>
              </a:spcAft>
              <a:buClr>
                <a:srgbClr val="A2DC00"/>
              </a:buClr>
              <a:buSzPct val="100000"/>
              <a:buFont typeface="Wingdings" pitchFamily="2" charset="2"/>
              <a:buChar char="Ø"/>
            </a:pPr>
            <a:r>
              <a:rPr lang="en-US" b="0" i="0" u="none" strike="noStrike" cap="none" baseline="0" dirty="0">
                <a:solidFill>
                  <a:srgbClr val="000000"/>
                </a:solidFill>
                <a:latin typeface="Verdana" pitchFamily="34" charset="0"/>
                <a:ea typeface="Verdana" pitchFamily="34" charset="0"/>
                <a:cs typeface="Verdana" pitchFamily="34" charset="0"/>
                <a:sym typeface="Arial"/>
                <a:rtl val="0"/>
              </a:rPr>
              <a:t>Keyword-driven : Robot, Fitne</a:t>
            </a:r>
            <a:r>
              <a:rPr lang="en-US" dirty="0">
                <a:latin typeface="Verdana" pitchFamily="34" charset="0"/>
                <a:ea typeface="Verdana" pitchFamily="34" charset="0"/>
                <a:cs typeface="Verdana" pitchFamily="34" charset="0"/>
                <a:rtl val="0"/>
              </a:rPr>
              <a:t>ss</a:t>
            </a:r>
          </a:p>
          <a:p>
            <a:endParaRPr lang="en-US" sz="1800" dirty="0">
              <a:rtl val="0"/>
            </a:endParaRP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9" name="Shape 179"/>
          <p:cNvSpPr txBox="1">
            <a:spLocks noGrp="1"/>
          </p:cNvSpPr>
          <p:nvPr>
            <p:ph type="title"/>
          </p:nvPr>
        </p:nvSpPr>
        <p:spPr>
          <a:xfrm>
            <a:off x="304800" y="274637"/>
            <a:ext cx="7239000" cy="563562"/>
          </a:xfrm>
          <a:prstGeom prst="rect">
            <a:avLst/>
          </a:prstGeom>
          <a:noFill/>
          <a:ln>
            <a:noFill/>
          </a:ln>
        </p:spPr>
        <p:txBody>
          <a:bodyPr lIns="91275" tIns="45625" rIns="91275" bIns="45625" anchor="t" anchorCtr="0">
            <a:noAutofit/>
          </a:bodyPr>
          <a:lstStyle/>
          <a:p>
            <a:pPr marL="0" marR="0" lvl="0" indent="0" rtl="0">
              <a:spcBef>
                <a:spcPts val="0"/>
              </a:spcBef>
              <a:spcAft>
                <a:spcPts val="0"/>
              </a:spcAft>
              <a:buClr>
                <a:srgbClr val="C0CE29"/>
              </a:buClr>
              <a:buSzPct val="25000"/>
              <a:buFont typeface="Verdana"/>
              <a:buNone/>
            </a:pPr>
            <a:r>
              <a:rPr lang="en-US" b="0" i="0" u="none" strike="noStrike" cap="none" baseline="0" dirty="0" smtClean="0">
                <a:solidFill>
                  <a:schemeClr val="tx1"/>
                </a:solidFill>
                <a:latin typeface="+mj-lt"/>
                <a:ea typeface="Verdana"/>
                <a:cs typeface="Verdana"/>
                <a:sym typeface="Verdana"/>
              </a:rPr>
              <a:t>Agenda</a:t>
            </a:r>
            <a:endParaRPr lang="en-US" b="0" i="0" u="none" strike="noStrike" cap="none" baseline="0" dirty="0">
              <a:solidFill>
                <a:schemeClr val="tx1"/>
              </a:solidFill>
              <a:latin typeface="+mj-lt"/>
              <a:ea typeface="Verdana"/>
              <a:cs typeface="Verdana"/>
              <a:sym typeface="Verdana"/>
            </a:endParaRPr>
          </a:p>
        </p:txBody>
      </p:sp>
      <p:sp>
        <p:nvSpPr>
          <p:cNvPr id="181" name="Shape 181"/>
          <p:cNvSpPr txBox="1"/>
          <p:nvPr/>
        </p:nvSpPr>
        <p:spPr>
          <a:xfrm>
            <a:off x="1066800" y="3735387"/>
            <a:ext cx="6516687" cy="1903411"/>
          </a:xfrm>
          <a:prstGeom prst="rect">
            <a:avLst/>
          </a:prstGeom>
          <a:noFill/>
          <a:ln>
            <a:noFill/>
          </a:ln>
        </p:spPr>
        <p:txBody>
          <a:bodyPr lIns="91425" tIns="45700" rIns="91425" bIns="45700" anchor="t" anchorCtr="0">
            <a:noAutofit/>
          </a:bodyPr>
          <a:lstStyle/>
          <a:p>
            <a:endParaRPr/>
          </a:p>
        </p:txBody>
      </p:sp>
      <p:sp>
        <p:nvSpPr>
          <p:cNvPr id="2" name="TextBox 1"/>
          <p:cNvSpPr txBox="1"/>
          <p:nvPr/>
        </p:nvSpPr>
        <p:spPr>
          <a:xfrm>
            <a:off x="1066800" y="1340768"/>
            <a:ext cx="7465640" cy="4308872"/>
          </a:xfrm>
          <a:prstGeom prst="rect">
            <a:avLst/>
          </a:prstGeom>
          <a:noFill/>
        </p:spPr>
        <p:txBody>
          <a:bodyPr wrap="square" rtlCol="0">
            <a:spAutoFit/>
          </a:bodyPr>
          <a:lstStyle/>
          <a:p>
            <a:pPr marL="342900" indent="-342900">
              <a:buClr>
                <a:srgbClr val="92D050"/>
              </a:buClr>
              <a:buFont typeface="Wingdings" pitchFamily="2" charset="2"/>
              <a:buChar char="Ø"/>
            </a:pPr>
            <a:r>
              <a:rPr lang="es-AR" sz="2000" b="1" dirty="0" smtClean="0">
                <a:solidFill>
                  <a:schemeClr val="bg2"/>
                </a:solidFill>
                <a:latin typeface="Verdana" pitchFamily="34" charset="0"/>
                <a:ea typeface="Verdana" pitchFamily="34" charset="0"/>
                <a:cs typeface="Verdana" pitchFamily="34" charset="0"/>
              </a:rPr>
              <a:t>Introducción al </a:t>
            </a:r>
            <a:r>
              <a:rPr lang="es-AR" sz="2000" b="1" dirty="0" err="1">
                <a:solidFill>
                  <a:schemeClr val="bg2"/>
                </a:solidFill>
                <a:latin typeface="Verdana" pitchFamily="34" charset="0"/>
                <a:ea typeface="Verdana" pitchFamily="34" charset="0"/>
                <a:cs typeface="Verdana" pitchFamily="34" charset="0"/>
              </a:rPr>
              <a:t>T</a:t>
            </a:r>
            <a:r>
              <a:rPr lang="es-AR" sz="2000" b="1" dirty="0" err="1" smtClean="0">
                <a:solidFill>
                  <a:schemeClr val="bg2"/>
                </a:solidFill>
                <a:latin typeface="Verdana" pitchFamily="34" charset="0"/>
                <a:ea typeface="Verdana" pitchFamily="34" charset="0"/>
                <a:cs typeface="Verdana" pitchFamily="34" charset="0"/>
              </a:rPr>
              <a:t>esting</a:t>
            </a:r>
            <a:r>
              <a:rPr lang="es-AR" sz="2000" b="1" dirty="0" smtClean="0">
                <a:solidFill>
                  <a:schemeClr val="bg2"/>
                </a:solidFill>
                <a:latin typeface="Verdana" pitchFamily="34" charset="0"/>
                <a:ea typeface="Verdana" pitchFamily="34" charset="0"/>
                <a:cs typeface="Verdana" pitchFamily="34" charset="0"/>
              </a:rPr>
              <a:t> Automatizado</a:t>
            </a:r>
          </a:p>
          <a:p>
            <a:pPr>
              <a:buClr>
                <a:srgbClr val="92D050"/>
              </a:buClr>
            </a:pPr>
            <a:endParaRPr lang="es-AR" sz="2000" b="1" dirty="0" smtClean="0">
              <a:solidFill>
                <a:schemeClr val="bg2"/>
              </a:solidFill>
              <a:latin typeface="Verdana" pitchFamily="34" charset="0"/>
              <a:ea typeface="Verdana" pitchFamily="34" charset="0"/>
              <a:cs typeface="Verdana" pitchFamily="34" charset="0"/>
            </a:endParaRPr>
          </a:p>
          <a:p>
            <a:pPr marL="342900" indent="-342900">
              <a:buClr>
                <a:srgbClr val="92D050"/>
              </a:buClr>
              <a:buFont typeface="Wingdings" pitchFamily="2" charset="2"/>
              <a:buChar char="Ø"/>
            </a:pPr>
            <a:r>
              <a:rPr lang="es-AR" sz="2000" b="1" dirty="0" smtClean="0">
                <a:solidFill>
                  <a:schemeClr val="bg2"/>
                </a:solidFill>
                <a:latin typeface="Verdana" pitchFamily="34" charset="0"/>
                <a:ea typeface="Verdana" pitchFamily="34" charset="0"/>
                <a:cs typeface="Verdana" pitchFamily="34" charset="0"/>
              </a:rPr>
              <a:t>Estrategias de </a:t>
            </a:r>
            <a:r>
              <a:rPr lang="es-AR" sz="2000" b="1" dirty="0" err="1" smtClean="0">
                <a:solidFill>
                  <a:schemeClr val="bg2"/>
                </a:solidFill>
                <a:latin typeface="Verdana" pitchFamily="34" charset="0"/>
                <a:ea typeface="Verdana" pitchFamily="34" charset="0"/>
                <a:cs typeface="Verdana" pitchFamily="34" charset="0"/>
              </a:rPr>
              <a:t>testing</a:t>
            </a:r>
            <a:r>
              <a:rPr lang="es-AR" sz="2000" b="1" dirty="0" smtClean="0">
                <a:solidFill>
                  <a:schemeClr val="bg2"/>
                </a:solidFill>
                <a:latin typeface="Verdana" pitchFamily="34" charset="0"/>
                <a:ea typeface="Verdana" pitchFamily="34" charset="0"/>
                <a:cs typeface="Verdana" pitchFamily="34" charset="0"/>
              </a:rPr>
              <a:t> Automatizado</a:t>
            </a:r>
          </a:p>
          <a:p>
            <a:pPr>
              <a:buClr>
                <a:srgbClr val="92D050"/>
              </a:buClr>
            </a:pPr>
            <a:endParaRPr lang="es-AR" sz="2000" b="1" dirty="0" smtClean="0">
              <a:solidFill>
                <a:schemeClr val="bg2"/>
              </a:solidFill>
              <a:latin typeface="Verdana" pitchFamily="34" charset="0"/>
              <a:ea typeface="Verdana" pitchFamily="34" charset="0"/>
              <a:cs typeface="Verdana" pitchFamily="34" charset="0"/>
            </a:endParaRPr>
          </a:p>
          <a:p>
            <a:pPr marL="342900" indent="-342900">
              <a:buClr>
                <a:srgbClr val="92D050"/>
              </a:buClr>
              <a:buFont typeface="Wingdings" pitchFamily="2" charset="2"/>
              <a:buChar char="Ø"/>
            </a:pPr>
            <a:r>
              <a:rPr lang="es-AR" sz="2000" b="1" dirty="0" smtClean="0">
                <a:solidFill>
                  <a:schemeClr val="bg2"/>
                </a:solidFill>
                <a:latin typeface="Verdana" pitchFamily="34" charset="0"/>
                <a:ea typeface="Verdana" pitchFamily="34" charset="0"/>
                <a:cs typeface="Verdana" pitchFamily="34" charset="0"/>
              </a:rPr>
              <a:t>Web </a:t>
            </a:r>
            <a:r>
              <a:rPr lang="es-AR" sz="2000" b="1" dirty="0" err="1" smtClean="0">
                <a:solidFill>
                  <a:schemeClr val="bg2"/>
                </a:solidFill>
                <a:latin typeface="Verdana" pitchFamily="34" charset="0"/>
                <a:ea typeface="Verdana" pitchFamily="34" charset="0"/>
                <a:cs typeface="Verdana" pitchFamily="34" charset="0"/>
              </a:rPr>
              <a:t>Automation</a:t>
            </a:r>
            <a:endParaRPr lang="es-AR" sz="2000" b="1" dirty="0" smtClean="0">
              <a:solidFill>
                <a:schemeClr val="bg2"/>
              </a:solidFill>
              <a:latin typeface="Verdana" pitchFamily="34" charset="0"/>
              <a:ea typeface="Verdana" pitchFamily="34" charset="0"/>
              <a:cs typeface="Verdana" pitchFamily="34" charset="0"/>
            </a:endParaRPr>
          </a:p>
          <a:p>
            <a:pPr>
              <a:buClr>
                <a:srgbClr val="92D050"/>
              </a:buClr>
            </a:pPr>
            <a:endParaRPr lang="es-AR" sz="2000" b="1" dirty="0" smtClean="0">
              <a:solidFill>
                <a:schemeClr val="bg2"/>
              </a:solidFill>
              <a:latin typeface="Verdana" pitchFamily="34" charset="0"/>
              <a:ea typeface="Verdana" pitchFamily="34" charset="0"/>
              <a:cs typeface="Verdana" pitchFamily="34" charset="0"/>
            </a:endParaRPr>
          </a:p>
          <a:p>
            <a:pPr marL="342900" indent="-342900">
              <a:buClr>
                <a:srgbClr val="92D050"/>
              </a:buClr>
              <a:buFont typeface="Wingdings" pitchFamily="2" charset="2"/>
              <a:buChar char="Ø"/>
            </a:pPr>
            <a:r>
              <a:rPr lang="es-AR" sz="2000" b="1" dirty="0" smtClean="0">
                <a:solidFill>
                  <a:schemeClr val="bg2"/>
                </a:solidFill>
                <a:latin typeface="Verdana" pitchFamily="34" charset="0"/>
                <a:ea typeface="Verdana" pitchFamily="34" charset="0"/>
                <a:cs typeface="Verdana" pitchFamily="34" charset="0"/>
              </a:rPr>
              <a:t>Herramientas</a:t>
            </a:r>
          </a:p>
          <a:p>
            <a:pPr>
              <a:buClr>
                <a:srgbClr val="92D050"/>
              </a:buClr>
            </a:pPr>
            <a:endParaRPr lang="es-AR" sz="2000" b="1" dirty="0" smtClean="0">
              <a:solidFill>
                <a:schemeClr val="bg2"/>
              </a:solidFill>
              <a:latin typeface="Verdana" pitchFamily="34" charset="0"/>
              <a:ea typeface="Verdana" pitchFamily="34" charset="0"/>
              <a:cs typeface="Verdana" pitchFamily="34" charset="0"/>
            </a:endParaRPr>
          </a:p>
          <a:p>
            <a:pPr marL="342900" indent="-342900">
              <a:buClr>
                <a:srgbClr val="92D050"/>
              </a:buClr>
              <a:buFont typeface="Wingdings" pitchFamily="2" charset="2"/>
              <a:buChar char="Ø"/>
            </a:pPr>
            <a:r>
              <a:rPr lang="es-AR" sz="2000" b="1" dirty="0" err="1" smtClean="0">
                <a:solidFill>
                  <a:schemeClr val="bg2"/>
                </a:solidFill>
                <a:latin typeface="Verdana" pitchFamily="34" charset="0"/>
                <a:ea typeface="Verdana" pitchFamily="34" charset="0"/>
                <a:cs typeface="Verdana" pitchFamily="34" charset="0"/>
              </a:rPr>
              <a:t>Automation</a:t>
            </a:r>
            <a:r>
              <a:rPr lang="es-AR" sz="2000" b="1" dirty="0" smtClean="0">
                <a:solidFill>
                  <a:schemeClr val="bg2"/>
                </a:solidFill>
                <a:latin typeface="Verdana" pitchFamily="34" charset="0"/>
                <a:ea typeface="Verdana" pitchFamily="34" charset="0"/>
                <a:cs typeface="Verdana" pitchFamily="34" charset="0"/>
              </a:rPr>
              <a:t> </a:t>
            </a:r>
            <a:r>
              <a:rPr lang="es-AR" sz="2000" b="1" dirty="0" err="1" smtClean="0">
                <a:solidFill>
                  <a:schemeClr val="bg2"/>
                </a:solidFill>
                <a:latin typeface="Verdana" pitchFamily="34" charset="0"/>
                <a:ea typeface="Verdana" pitchFamily="34" charset="0"/>
                <a:cs typeface="Verdana" pitchFamily="34" charset="0"/>
              </a:rPr>
              <a:t>Frameworks</a:t>
            </a:r>
            <a:endParaRPr lang="es-AR" sz="2000" b="1" dirty="0" smtClean="0">
              <a:solidFill>
                <a:schemeClr val="bg2"/>
              </a:solidFill>
              <a:latin typeface="Verdana" pitchFamily="34" charset="0"/>
              <a:ea typeface="Verdana" pitchFamily="34" charset="0"/>
              <a:cs typeface="Verdana" pitchFamily="34" charset="0"/>
            </a:endParaRPr>
          </a:p>
          <a:p>
            <a:pPr>
              <a:buClr>
                <a:srgbClr val="92D050"/>
              </a:buClr>
            </a:pPr>
            <a:endParaRPr lang="es-AR" sz="2000" b="1" dirty="0" smtClean="0">
              <a:solidFill>
                <a:schemeClr val="bg2"/>
              </a:solidFill>
              <a:latin typeface="Verdana" pitchFamily="34" charset="0"/>
              <a:ea typeface="Verdana" pitchFamily="34" charset="0"/>
              <a:cs typeface="Verdana" pitchFamily="34" charset="0"/>
            </a:endParaRPr>
          </a:p>
          <a:p>
            <a:pPr marL="342900" indent="-342900">
              <a:buClr>
                <a:srgbClr val="92D050"/>
              </a:buClr>
              <a:buFont typeface="Wingdings" pitchFamily="2" charset="2"/>
              <a:buChar char="Ø"/>
            </a:pPr>
            <a:r>
              <a:rPr lang="es-AR" sz="2000" b="1" dirty="0" smtClean="0">
                <a:solidFill>
                  <a:schemeClr val="bg2"/>
                </a:solidFill>
                <a:latin typeface="Verdana" pitchFamily="34" charset="0"/>
                <a:ea typeface="Verdana" pitchFamily="34" charset="0"/>
                <a:cs typeface="Verdana" pitchFamily="34" charset="0"/>
              </a:rPr>
              <a:t>Buenas Prácticas</a:t>
            </a:r>
          </a:p>
          <a:p>
            <a:pPr>
              <a:buClr>
                <a:srgbClr val="92D050"/>
              </a:buClr>
            </a:pPr>
            <a:endParaRPr lang="es-AR" sz="2000" b="1" dirty="0" smtClean="0">
              <a:solidFill>
                <a:schemeClr val="bg2"/>
              </a:solidFill>
              <a:latin typeface="Verdana" pitchFamily="34" charset="0"/>
              <a:ea typeface="Verdana" pitchFamily="34" charset="0"/>
              <a:cs typeface="Verdana" pitchFamily="34" charset="0"/>
            </a:endParaRPr>
          </a:p>
          <a:p>
            <a:pPr marL="342900" indent="-342900">
              <a:buClr>
                <a:srgbClr val="92D050"/>
              </a:buClr>
              <a:buFont typeface="Wingdings" pitchFamily="2" charset="2"/>
              <a:buChar char="Ø"/>
            </a:pPr>
            <a:r>
              <a:rPr lang="es-AR" sz="2000" b="1" dirty="0" smtClean="0">
                <a:solidFill>
                  <a:schemeClr val="bg2"/>
                </a:solidFill>
                <a:latin typeface="Verdana" pitchFamily="34" charset="0"/>
                <a:ea typeface="Verdana" pitchFamily="34" charset="0"/>
                <a:cs typeface="Verdana" pitchFamily="34" charset="0"/>
              </a:rPr>
              <a:t>Malas Prácticas</a:t>
            </a:r>
          </a:p>
          <a:p>
            <a:endParaRPr lang="es-AR"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p:nvPr/>
        </p:nvSpPr>
        <p:spPr>
          <a:xfrm>
            <a:off x="152400" y="152400"/>
            <a:ext cx="6629400" cy="765175"/>
          </a:xfrm>
          <a:prstGeom prst="rect">
            <a:avLst/>
          </a:prstGeom>
          <a:noFill/>
          <a:ln>
            <a:noFill/>
          </a:ln>
        </p:spPr>
        <p:txBody>
          <a:bodyPr lIns="91275" tIns="45625" rIns="91275" bIns="45625" anchor="ctr" anchorCtr="0">
            <a:noAutofit/>
          </a:bodyPr>
          <a:lstStyle/>
          <a:p>
            <a:pPr marL="0" marR="0" lvl="0" indent="0" algn="ctr" rtl="0">
              <a:spcBef>
                <a:spcPts val="0"/>
              </a:spcBef>
              <a:spcAft>
                <a:spcPts val="0"/>
              </a:spcAft>
              <a:buClr>
                <a:schemeClr val="dk1"/>
              </a:buClr>
              <a:buSzPct val="25000"/>
              <a:buFont typeface="Arial"/>
              <a:buNone/>
            </a:pPr>
            <a:r>
              <a:rPr lang="en-US" sz="2800" dirty="0">
                <a:solidFill>
                  <a:schemeClr val="tx1"/>
                </a:solidFill>
                <a:latin typeface="+mj-lt"/>
              </a:rPr>
              <a:t>Record and Playback</a:t>
            </a:r>
          </a:p>
        </p:txBody>
      </p:sp>
      <p:sp>
        <p:nvSpPr>
          <p:cNvPr id="330" name="Shape 330"/>
          <p:cNvSpPr txBox="1"/>
          <p:nvPr/>
        </p:nvSpPr>
        <p:spPr>
          <a:xfrm>
            <a:off x="381000" y="930275"/>
            <a:ext cx="8458200" cy="5076825"/>
          </a:xfrm>
          <a:prstGeom prst="rect">
            <a:avLst/>
          </a:prstGeom>
          <a:noFill/>
          <a:ln>
            <a:noFill/>
          </a:ln>
        </p:spPr>
        <p:txBody>
          <a:bodyPr lIns="91275" tIns="45625" rIns="91275" bIns="45625" anchor="t" anchorCtr="0">
            <a:noAutofit/>
          </a:bodyPr>
          <a:lstStyle/>
          <a:p>
            <a:pPr marL="0" marR="0" lvl="0" indent="0" algn="just" rtl="0">
              <a:spcBef>
                <a:spcPts val="480"/>
              </a:spcBef>
              <a:spcAft>
                <a:spcPts val="0"/>
              </a:spcAft>
              <a:buClr>
                <a:schemeClr val="dk1"/>
              </a:buClr>
              <a:buSzPct val="25000"/>
              <a:buFont typeface="Arial"/>
              <a:buNone/>
            </a:pPr>
            <a:r>
              <a:rPr lang="en-US" b="0" i="0" u="none" strike="noStrike" cap="none" baseline="0" dirty="0" smtClean="0">
                <a:solidFill>
                  <a:schemeClr val="dk1"/>
                </a:solidFill>
                <a:latin typeface="Verdana"/>
                <a:ea typeface="Verdana"/>
                <a:cs typeface="Verdana"/>
                <a:sym typeface="Verdana"/>
              </a:rPr>
              <a:t>Para </a:t>
            </a:r>
            <a:r>
              <a:rPr lang="en-US" b="0" i="0" u="none" strike="noStrike" cap="none" baseline="0" dirty="0" err="1">
                <a:solidFill>
                  <a:schemeClr val="dk1"/>
                </a:solidFill>
                <a:latin typeface="Verdana"/>
                <a:ea typeface="Verdana"/>
                <a:cs typeface="Verdana"/>
                <a:sym typeface="Verdana"/>
              </a:rPr>
              <a:t>comenzar</a:t>
            </a:r>
            <a:r>
              <a:rPr lang="en-US" b="0" i="0" u="none" strike="noStrike" cap="none" baseline="0" dirty="0">
                <a:solidFill>
                  <a:schemeClr val="dk1"/>
                </a:solidFill>
                <a:latin typeface="Verdana"/>
                <a:ea typeface="Verdana"/>
                <a:cs typeface="Verdana"/>
                <a:sym typeface="Verdana"/>
              </a:rPr>
              <a:t> en el </a:t>
            </a:r>
            <a:r>
              <a:rPr lang="en-US" b="0" i="0" u="none" strike="noStrike" cap="none" baseline="0" dirty="0" err="1">
                <a:solidFill>
                  <a:schemeClr val="dk1"/>
                </a:solidFill>
                <a:latin typeface="Verdana"/>
                <a:ea typeface="Verdana"/>
                <a:cs typeface="Verdana"/>
                <a:sym typeface="Verdana"/>
              </a:rPr>
              <a:t>desarrollo</a:t>
            </a:r>
            <a:r>
              <a:rPr lang="en-US" b="0" i="0" u="none" strike="noStrike" cap="none" baseline="0" dirty="0">
                <a:solidFill>
                  <a:schemeClr val="dk1"/>
                </a:solidFill>
                <a:latin typeface="Verdana"/>
                <a:ea typeface="Verdana"/>
                <a:cs typeface="Verdana"/>
                <a:sym typeface="Verdana"/>
              </a:rPr>
              <a:t> de </a:t>
            </a:r>
            <a:r>
              <a:rPr lang="en-US" b="0" i="0" u="none" strike="noStrike" cap="none" baseline="0" dirty="0" err="1">
                <a:solidFill>
                  <a:schemeClr val="dk1"/>
                </a:solidFill>
                <a:latin typeface="Verdana"/>
                <a:ea typeface="Verdana"/>
                <a:cs typeface="Verdana"/>
                <a:sym typeface="Verdana"/>
              </a:rPr>
              <a:t>casos</a:t>
            </a:r>
            <a:r>
              <a:rPr lang="en-US" b="0" i="0" u="none" strike="noStrike" cap="none" baseline="0" dirty="0">
                <a:solidFill>
                  <a:schemeClr val="dk1"/>
                </a:solidFill>
                <a:latin typeface="Verdana"/>
                <a:ea typeface="Verdana"/>
                <a:cs typeface="Verdana"/>
                <a:sym typeface="Verdana"/>
              </a:rPr>
              <a:t> de </a:t>
            </a:r>
            <a:r>
              <a:rPr lang="en-US" b="0" i="0" u="none" strike="noStrike" cap="none" baseline="0" dirty="0" err="1">
                <a:solidFill>
                  <a:schemeClr val="dk1"/>
                </a:solidFill>
                <a:latin typeface="Verdana"/>
                <a:ea typeface="Verdana"/>
                <a:cs typeface="Verdana"/>
                <a:sym typeface="Verdana"/>
              </a:rPr>
              <a:t>pruebas</a:t>
            </a:r>
            <a:r>
              <a:rPr lang="en-US" b="0" i="0" u="none" strike="noStrike" cap="none" baseline="0" dirty="0">
                <a:solidFill>
                  <a:schemeClr val="dk1"/>
                </a:solidFill>
                <a:latin typeface="Verdana"/>
                <a:ea typeface="Verdana"/>
                <a:cs typeface="Verdana"/>
                <a:sym typeface="Verdana"/>
              </a:rPr>
              <a:t> </a:t>
            </a:r>
            <a:r>
              <a:rPr lang="en-US" b="0" i="0" u="none" strike="noStrike" cap="none" baseline="0" dirty="0" err="1">
                <a:solidFill>
                  <a:schemeClr val="dk1"/>
                </a:solidFill>
                <a:latin typeface="Verdana"/>
                <a:ea typeface="Verdana"/>
                <a:cs typeface="Verdana"/>
                <a:sym typeface="Verdana"/>
              </a:rPr>
              <a:t>manuales</a:t>
            </a:r>
            <a:r>
              <a:rPr lang="en-US" b="0" i="0" u="none" strike="noStrike" cap="none" baseline="0" dirty="0">
                <a:solidFill>
                  <a:schemeClr val="dk1"/>
                </a:solidFill>
                <a:latin typeface="Verdana"/>
                <a:ea typeface="Verdana"/>
                <a:cs typeface="Verdana"/>
                <a:sym typeface="Verdana"/>
              </a:rPr>
              <a:t> </a:t>
            </a:r>
            <a:r>
              <a:rPr lang="en-US" b="0" i="0" u="none" strike="noStrike" cap="none" baseline="0" dirty="0" err="1">
                <a:solidFill>
                  <a:schemeClr val="dk1"/>
                </a:solidFill>
                <a:latin typeface="Verdana"/>
                <a:ea typeface="Verdana"/>
                <a:cs typeface="Verdana"/>
                <a:sym typeface="Verdana"/>
              </a:rPr>
              <a:t>automatizados</a:t>
            </a:r>
            <a:r>
              <a:rPr lang="en-US" b="0" i="0" u="none" strike="noStrike" cap="none" baseline="0" dirty="0">
                <a:solidFill>
                  <a:schemeClr val="dk1"/>
                </a:solidFill>
                <a:latin typeface="Verdana"/>
                <a:ea typeface="Verdana"/>
                <a:cs typeface="Verdana"/>
                <a:sym typeface="Verdana"/>
              </a:rPr>
              <a:t> son </a:t>
            </a:r>
            <a:r>
              <a:rPr lang="en-US" b="0" i="0" u="none" strike="noStrike" cap="none" baseline="0" dirty="0" err="1">
                <a:solidFill>
                  <a:schemeClr val="dk1"/>
                </a:solidFill>
                <a:latin typeface="Verdana"/>
                <a:ea typeface="Verdana"/>
                <a:cs typeface="Verdana"/>
                <a:sym typeface="Verdana"/>
              </a:rPr>
              <a:t>especialmente</a:t>
            </a:r>
            <a:r>
              <a:rPr lang="en-US" b="0" i="0" u="none" strike="noStrike" cap="none" baseline="0" dirty="0">
                <a:solidFill>
                  <a:schemeClr val="dk1"/>
                </a:solidFill>
                <a:latin typeface="Verdana"/>
                <a:ea typeface="Verdana"/>
                <a:cs typeface="Verdana"/>
                <a:sym typeface="Verdana"/>
              </a:rPr>
              <a:t> </a:t>
            </a:r>
            <a:r>
              <a:rPr lang="en-US" b="0" i="0" u="none" strike="noStrike" cap="none" baseline="0" dirty="0" err="1">
                <a:solidFill>
                  <a:schemeClr val="dk1"/>
                </a:solidFill>
                <a:latin typeface="Verdana"/>
                <a:ea typeface="Verdana"/>
                <a:cs typeface="Verdana"/>
                <a:sym typeface="Verdana"/>
              </a:rPr>
              <a:t>indicadas</a:t>
            </a:r>
            <a:r>
              <a:rPr lang="en-US" b="0" i="0" u="none" strike="noStrike" cap="none" baseline="0" dirty="0">
                <a:solidFill>
                  <a:schemeClr val="dk1"/>
                </a:solidFill>
                <a:latin typeface="Verdana"/>
                <a:ea typeface="Verdana"/>
                <a:cs typeface="Verdana"/>
                <a:sym typeface="Verdana"/>
              </a:rPr>
              <a:t> </a:t>
            </a:r>
            <a:r>
              <a:rPr lang="en-US" b="0" i="0" u="none" strike="noStrike" cap="none" baseline="0" dirty="0" err="1">
                <a:solidFill>
                  <a:schemeClr val="dk1"/>
                </a:solidFill>
                <a:latin typeface="Verdana"/>
                <a:ea typeface="Verdana"/>
                <a:cs typeface="Verdana"/>
                <a:sym typeface="Verdana"/>
              </a:rPr>
              <a:t>las</a:t>
            </a:r>
            <a:r>
              <a:rPr lang="en-US" b="0" i="0" u="none" strike="noStrike" cap="none" baseline="0" dirty="0">
                <a:solidFill>
                  <a:schemeClr val="dk1"/>
                </a:solidFill>
                <a:latin typeface="Verdana"/>
                <a:ea typeface="Verdana"/>
                <a:cs typeface="Verdana"/>
                <a:sym typeface="Verdana"/>
              </a:rPr>
              <a:t> </a:t>
            </a:r>
            <a:r>
              <a:rPr lang="en-US" b="0" i="0" u="none" strike="noStrike" cap="none" baseline="0" dirty="0" err="1">
                <a:solidFill>
                  <a:schemeClr val="dk1"/>
                </a:solidFill>
                <a:latin typeface="Verdana"/>
                <a:ea typeface="Verdana"/>
                <a:cs typeface="Verdana"/>
                <a:sym typeface="Verdana"/>
              </a:rPr>
              <a:t>herramientas</a:t>
            </a:r>
            <a:r>
              <a:rPr lang="en-US" b="0" i="0" u="none" strike="noStrike" cap="none" baseline="0" dirty="0">
                <a:solidFill>
                  <a:schemeClr val="dk1"/>
                </a:solidFill>
                <a:latin typeface="Verdana"/>
                <a:ea typeface="Verdana"/>
                <a:cs typeface="Verdana"/>
                <a:sym typeface="Verdana"/>
              </a:rPr>
              <a:t> de  </a:t>
            </a:r>
            <a:r>
              <a:rPr lang="en-US" b="0" i="0" u="none" strike="noStrike" cap="none" baseline="0" dirty="0" err="1">
                <a:solidFill>
                  <a:schemeClr val="dk1"/>
                </a:solidFill>
                <a:latin typeface="Verdana"/>
                <a:ea typeface="Verdana"/>
                <a:cs typeface="Verdana"/>
                <a:sym typeface="Verdana"/>
              </a:rPr>
              <a:t>grabación</a:t>
            </a:r>
            <a:r>
              <a:rPr lang="en-US" b="0" i="0" u="none" strike="noStrike" cap="none" baseline="0" dirty="0">
                <a:solidFill>
                  <a:schemeClr val="dk1"/>
                </a:solidFill>
                <a:latin typeface="Verdana"/>
                <a:ea typeface="Verdana"/>
                <a:cs typeface="Verdana"/>
                <a:sym typeface="Verdana"/>
              </a:rPr>
              <a:t> y </a:t>
            </a:r>
            <a:r>
              <a:rPr lang="en-US" b="0" i="0" u="none" strike="noStrike" cap="none" baseline="0" dirty="0" err="1">
                <a:solidFill>
                  <a:schemeClr val="dk1"/>
                </a:solidFill>
                <a:latin typeface="Verdana"/>
                <a:ea typeface="Verdana"/>
                <a:cs typeface="Verdana"/>
                <a:sym typeface="Verdana"/>
              </a:rPr>
              <a:t>reproducción</a:t>
            </a:r>
            <a:r>
              <a:rPr lang="en-US" b="0" i="0" u="none" strike="noStrike" cap="none" baseline="0" dirty="0">
                <a:solidFill>
                  <a:schemeClr val="dk1"/>
                </a:solidFill>
                <a:latin typeface="Verdana"/>
                <a:ea typeface="Verdana"/>
                <a:cs typeface="Verdana"/>
                <a:sym typeface="Verdana"/>
              </a:rPr>
              <a:t>. </a:t>
            </a:r>
          </a:p>
          <a:p>
            <a:endParaRPr lang="en-US" b="0" i="0" u="none" strike="noStrike" cap="none" baseline="0" dirty="0">
              <a:solidFill>
                <a:schemeClr val="dk1"/>
              </a:solidFill>
              <a:latin typeface="Verdana"/>
              <a:ea typeface="Verdana"/>
              <a:cs typeface="Verdana"/>
              <a:sym typeface="Verdana"/>
            </a:endParaRPr>
          </a:p>
          <a:p>
            <a:pPr marL="0" marR="0" lvl="0" indent="0" algn="just" rtl="0">
              <a:spcBef>
                <a:spcPts val="480"/>
              </a:spcBef>
              <a:spcAft>
                <a:spcPts val="0"/>
              </a:spcAft>
              <a:buClr>
                <a:schemeClr val="dk1"/>
              </a:buClr>
              <a:buSzPct val="25000"/>
              <a:buFont typeface="Arial"/>
              <a:buNone/>
            </a:pPr>
            <a:r>
              <a:rPr lang="en-US" b="0" i="0" u="none" strike="noStrike" cap="none" baseline="0" dirty="0" err="1">
                <a:solidFill>
                  <a:schemeClr val="dk1"/>
                </a:solidFill>
                <a:latin typeface="Verdana"/>
                <a:ea typeface="Verdana"/>
                <a:cs typeface="Verdana"/>
                <a:sym typeface="Verdana"/>
              </a:rPr>
              <a:t>Estas</a:t>
            </a:r>
            <a:r>
              <a:rPr lang="en-US" b="0" i="0" u="none" strike="noStrike" cap="none" baseline="0" dirty="0">
                <a:solidFill>
                  <a:schemeClr val="dk1"/>
                </a:solidFill>
                <a:latin typeface="Verdana"/>
                <a:ea typeface="Verdana"/>
                <a:cs typeface="Verdana"/>
                <a:sym typeface="Verdana"/>
              </a:rPr>
              <a:t> </a:t>
            </a:r>
            <a:r>
              <a:rPr lang="en-US" b="0" i="0" u="none" strike="noStrike" cap="none" baseline="0" dirty="0" err="1">
                <a:solidFill>
                  <a:schemeClr val="dk1"/>
                </a:solidFill>
                <a:latin typeface="Verdana"/>
                <a:ea typeface="Verdana"/>
                <a:cs typeface="Verdana"/>
                <a:sym typeface="Verdana"/>
              </a:rPr>
              <a:t>herramientas</a:t>
            </a:r>
            <a:r>
              <a:rPr lang="en-US" b="0" i="0" u="none" strike="noStrike" cap="none" baseline="0" dirty="0">
                <a:solidFill>
                  <a:schemeClr val="dk1"/>
                </a:solidFill>
                <a:latin typeface="Verdana"/>
                <a:ea typeface="Verdana"/>
                <a:cs typeface="Verdana"/>
                <a:sym typeface="Verdana"/>
              </a:rPr>
              <a:t> </a:t>
            </a:r>
            <a:r>
              <a:rPr lang="en-US" b="0" i="0" u="none" strike="noStrike" cap="none" baseline="0" dirty="0" err="1">
                <a:solidFill>
                  <a:schemeClr val="dk1"/>
                </a:solidFill>
                <a:latin typeface="Verdana"/>
                <a:ea typeface="Verdana"/>
                <a:cs typeface="Verdana"/>
                <a:sym typeface="Verdana"/>
              </a:rPr>
              <a:t>permiten</a:t>
            </a:r>
            <a:r>
              <a:rPr lang="en-US" b="0" i="0" u="none" strike="noStrike" cap="none" baseline="0" dirty="0">
                <a:solidFill>
                  <a:schemeClr val="dk1"/>
                </a:solidFill>
                <a:latin typeface="Verdana"/>
                <a:ea typeface="Verdana"/>
                <a:cs typeface="Verdana"/>
                <a:sym typeface="Verdana"/>
              </a:rPr>
              <a:t> </a:t>
            </a:r>
            <a:r>
              <a:rPr lang="en-US" b="1" i="0" u="none" strike="noStrike" cap="none" baseline="0" dirty="0" err="1">
                <a:solidFill>
                  <a:srgbClr val="C0CE29"/>
                </a:solidFill>
                <a:latin typeface="Verdana"/>
                <a:ea typeface="Verdana"/>
                <a:cs typeface="Verdana"/>
                <a:sym typeface="Verdana"/>
              </a:rPr>
              <a:t>capturar</a:t>
            </a:r>
            <a:r>
              <a:rPr lang="en-US" b="0" i="0" u="none" strike="noStrike" cap="none" baseline="0" dirty="0">
                <a:solidFill>
                  <a:schemeClr val="dk1"/>
                </a:solidFill>
                <a:latin typeface="Verdana"/>
                <a:ea typeface="Verdana"/>
                <a:cs typeface="Verdana"/>
                <a:sym typeface="Verdana"/>
              </a:rPr>
              <a:t> y </a:t>
            </a:r>
            <a:r>
              <a:rPr lang="en-US" b="1" i="0" u="none" strike="noStrike" cap="none" baseline="0" dirty="0" err="1">
                <a:solidFill>
                  <a:srgbClr val="C0CE29"/>
                </a:solidFill>
                <a:latin typeface="Verdana"/>
                <a:ea typeface="Verdana"/>
                <a:cs typeface="Verdana"/>
                <a:sym typeface="Verdana"/>
              </a:rPr>
              <a:t>reproducir</a:t>
            </a:r>
            <a:r>
              <a:rPr lang="en-US" b="0" i="0" u="none" strike="noStrike" cap="none" baseline="0" dirty="0">
                <a:solidFill>
                  <a:schemeClr val="dk1"/>
                </a:solidFill>
                <a:latin typeface="Verdana"/>
                <a:ea typeface="Verdana"/>
                <a:cs typeface="Verdana"/>
                <a:sym typeface="Verdana"/>
              </a:rPr>
              <a:t> </a:t>
            </a:r>
            <a:r>
              <a:rPr lang="en-US" b="0" i="0" u="none" strike="noStrike" cap="none" baseline="0" dirty="0" err="1">
                <a:solidFill>
                  <a:schemeClr val="dk1"/>
                </a:solidFill>
                <a:latin typeface="Verdana"/>
                <a:ea typeface="Verdana"/>
                <a:cs typeface="Verdana"/>
                <a:sym typeface="Verdana"/>
              </a:rPr>
              <a:t>las</a:t>
            </a:r>
            <a:r>
              <a:rPr lang="en-US" b="0" i="0" u="none" strike="noStrike" cap="none" baseline="0" dirty="0">
                <a:solidFill>
                  <a:schemeClr val="dk1"/>
                </a:solidFill>
                <a:latin typeface="Verdana"/>
                <a:ea typeface="Verdana"/>
                <a:cs typeface="Verdana"/>
                <a:sym typeface="Verdana"/>
              </a:rPr>
              <a:t> </a:t>
            </a:r>
            <a:r>
              <a:rPr lang="en-US" b="0" i="0" u="none" strike="noStrike" cap="none" baseline="0" dirty="0" err="1">
                <a:solidFill>
                  <a:schemeClr val="dk1"/>
                </a:solidFill>
                <a:latin typeface="Verdana"/>
                <a:ea typeface="Verdana"/>
                <a:cs typeface="Verdana"/>
                <a:sym typeface="Verdana"/>
              </a:rPr>
              <a:t>acciones</a:t>
            </a:r>
            <a:r>
              <a:rPr lang="en-US" b="0" i="0" u="none" strike="noStrike" cap="none" baseline="0" dirty="0">
                <a:solidFill>
                  <a:schemeClr val="dk1"/>
                </a:solidFill>
                <a:latin typeface="Verdana"/>
                <a:ea typeface="Verdana"/>
                <a:cs typeface="Verdana"/>
                <a:sym typeface="Verdana"/>
              </a:rPr>
              <a:t> </a:t>
            </a:r>
            <a:r>
              <a:rPr lang="en-US" b="0" i="0" u="none" strike="noStrike" cap="none" baseline="0" dirty="0" err="1">
                <a:solidFill>
                  <a:schemeClr val="dk1"/>
                </a:solidFill>
                <a:latin typeface="Verdana"/>
                <a:ea typeface="Verdana"/>
                <a:cs typeface="Verdana"/>
                <a:sym typeface="Verdana"/>
              </a:rPr>
              <a:t>que</a:t>
            </a:r>
            <a:r>
              <a:rPr lang="en-US" b="0" i="0" u="none" strike="noStrike" cap="none" baseline="0" dirty="0">
                <a:solidFill>
                  <a:schemeClr val="dk1"/>
                </a:solidFill>
                <a:latin typeface="Verdana"/>
                <a:ea typeface="Verdana"/>
                <a:cs typeface="Verdana"/>
                <a:sym typeface="Verdana"/>
              </a:rPr>
              <a:t> se </a:t>
            </a:r>
            <a:r>
              <a:rPr lang="en-US" b="0" i="0" u="none" strike="noStrike" cap="none" baseline="0" dirty="0" err="1">
                <a:solidFill>
                  <a:schemeClr val="dk1"/>
                </a:solidFill>
                <a:latin typeface="Verdana"/>
                <a:ea typeface="Verdana"/>
                <a:cs typeface="Verdana"/>
                <a:sym typeface="Verdana"/>
              </a:rPr>
              <a:t>ejecutan</a:t>
            </a:r>
            <a:r>
              <a:rPr lang="en-US" b="0" i="0" u="none" strike="noStrike" cap="none" baseline="0" dirty="0">
                <a:solidFill>
                  <a:schemeClr val="dk1"/>
                </a:solidFill>
                <a:latin typeface="Verdana"/>
                <a:ea typeface="Verdana"/>
                <a:cs typeface="Verdana"/>
                <a:sym typeface="Verdana"/>
              </a:rPr>
              <a:t> en la </a:t>
            </a:r>
            <a:r>
              <a:rPr lang="en-US" b="0" i="0" u="none" strike="noStrike" cap="none" baseline="0" dirty="0" err="1">
                <a:solidFill>
                  <a:schemeClr val="dk1"/>
                </a:solidFill>
                <a:latin typeface="Verdana"/>
                <a:ea typeface="Verdana"/>
                <a:cs typeface="Verdana"/>
                <a:sym typeface="Verdana"/>
              </a:rPr>
              <a:t>aplicación</a:t>
            </a:r>
            <a:r>
              <a:rPr lang="en-US" b="0" i="0" u="none" strike="noStrike" cap="none" baseline="0" dirty="0">
                <a:solidFill>
                  <a:schemeClr val="dk1"/>
                </a:solidFill>
                <a:latin typeface="Verdana"/>
                <a:ea typeface="Verdana"/>
                <a:cs typeface="Verdana"/>
                <a:sym typeface="Verdana"/>
              </a:rPr>
              <a:t> </a:t>
            </a:r>
            <a:r>
              <a:rPr lang="en-US" b="0" i="0" u="none" strike="noStrike" cap="none" baseline="0" dirty="0" err="1">
                <a:solidFill>
                  <a:schemeClr val="dk1"/>
                </a:solidFill>
                <a:latin typeface="Verdana"/>
                <a:ea typeface="Verdana"/>
                <a:cs typeface="Verdana"/>
                <a:sym typeface="Verdana"/>
              </a:rPr>
              <a:t>bajo</a:t>
            </a:r>
            <a:r>
              <a:rPr lang="en-US" b="0" i="0" u="none" strike="noStrike" cap="none" baseline="0" dirty="0">
                <a:solidFill>
                  <a:schemeClr val="dk1"/>
                </a:solidFill>
                <a:latin typeface="Verdana"/>
                <a:ea typeface="Verdana"/>
                <a:cs typeface="Verdana"/>
                <a:sym typeface="Verdana"/>
              </a:rPr>
              <a:t> </a:t>
            </a:r>
            <a:r>
              <a:rPr lang="en-US" b="0" i="0" u="none" strike="noStrike" cap="none" baseline="0" dirty="0" err="1">
                <a:solidFill>
                  <a:schemeClr val="dk1"/>
                </a:solidFill>
                <a:latin typeface="Verdana"/>
                <a:ea typeface="Verdana"/>
                <a:cs typeface="Verdana"/>
                <a:sym typeface="Verdana"/>
              </a:rPr>
              <a:t>prueba</a:t>
            </a:r>
            <a:r>
              <a:rPr lang="en-US" b="0" i="0" u="none" strike="noStrike" cap="none" baseline="0" dirty="0">
                <a:solidFill>
                  <a:schemeClr val="dk1"/>
                </a:solidFill>
                <a:latin typeface="Verdana"/>
                <a:ea typeface="Verdana"/>
                <a:cs typeface="Verdana"/>
                <a:sym typeface="Verdana"/>
              </a:rPr>
              <a:t>, </a:t>
            </a:r>
            <a:r>
              <a:rPr lang="en-US" b="0" i="0" u="none" strike="noStrike" cap="none" baseline="0" dirty="0" err="1">
                <a:solidFill>
                  <a:schemeClr val="dk1"/>
                </a:solidFill>
                <a:latin typeface="Verdana"/>
                <a:ea typeface="Verdana"/>
                <a:cs typeface="Verdana"/>
                <a:sym typeface="Verdana"/>
              </a:rPr>
              <a:t>para</a:t>
            </a:r>
            <a:r>
              <a:rPr lang="en-US" b="0" i="0" u="none" strike="noStrike" cap="none" baseline="0" dirty="0">
                <a:solidFill>
                  <a:schemeClr val="dk1"/>
                </a:solidFill>
                <a:latin typeface="Verdana"/>
                <a:ea typeface="Verdana"/>
                <a:cs typeface="Verdana"/>
                <a:sym typeface="Verdana"/>
              </a:rPr>
              <a:t> </a:t>
            </a:r>
            <a:r>
              <a:rPr lang="en-US" b="0" i="0" u="none" strike="noStrike" cap="none" baseline="0" dirty="0" err="1">
                <a:solidFill>
                  <a:schemeClr val="dk1"/>
                </a:solidFill>
                <a:latin typeface="Verdana"/>
                <a:ea typeface="Verdana"/>
                <a:cs typeface="Verdana"/>
                <a:sym typeface="Verdana"/>
              </a:rPr>
              <a:t>luego</a:t>
            </a:r>
            <a:r>
              <a:rPr lang="en-US" b="0" i="0" u="none" strike="noStrike" cap="none" baseline="0" dirty="0">
                <a:solidFill>
                  <a:schemeClr val="dk1"/>
                </a:solidFill>
                <a:latin typeface="Verdana"/>
                <a:ea typeface="Verdana"/>
                <a:cs typeface="Verdana"/>
                <a:sym typeface="Verdana"/>
              </a:rPr>
              <a:t> </a:t>
            </a:r>
            <a:r>
              <a:rPr lang="en-US" b="0" i="0" u="none" strike="noStrike" cap="none" baseline="0" dirty="0" err="1">
                <a:solidFill>
                  <a:schemeClr val="dk1"/>
                </a:solidFill>
                <a:latin typeface="Verdana"/>
                <a:ea typeface="Verdana"/>
                <a:cs typeface="Verdana"/>
                <a:sym typeface="Verdana"/>
              </a:rPr>
              <a:t>editarlas</a:t>
            </a:r>
            <a:r>
              <a:rPr lang="en-US" b="0" i="0" u="none" strike="noStrike" cap="none" baseline="0" dirty="0">
                <a:solidFill>
                  <a:schemeClr val="dk1"/>
                </a:solidFill>
                <a:latin typeface="Verdana"/>
                <a:ea typeface="Verdana"/>
                <a:cs typeface="Verdana"/>
                <a:sym typeface="Verdana"/>
              </a:rPr>
              <a:t>, </a:t>
            </a:r>
            <a:r>
              <a:rPr lang="en-US" b="0" i="0" u="none" strike="noStrike" cap="none" baseline="0" dirty="0" err="1">
                <a:solidFill>
                  <a:schemeClr val="dk1"/>
                </a:solidFill>
                <a:latin typeface="Verdana"/>
                <a:ea typeface="Verdana"/>
                <a:cs typeface="Verdana"/>
                <a:sym typeface="Verdana"/>
              </a:rPr>
              <a:t>modificarlas</a:t>
            </a:r>
            <a:r>
              <a:rPr lang="en-US" b="0" i="0" u="none" strike="noStrike" cap="none" baseline="0" dirty="0">
                <a:solidFill>
                  <a:schemeClr val="dk1"/>
                </a:solidFill>
                <a:latin typeface="Verdana"/>
                <a:ea typeface="Verdana"/>
                <a:cs typeface="Verdana"/>
                <a:sym typeface="Verdana"/>
              </a:rPr>
              <a:t> y </a:t>
            </a:r>
            <a:r>
              <a:rPr lang="en-US" b="0" i="0" u="none" strike="noStrike" cap="none" baseline="0" dirty="0" err="1">
                <a:solidFill>
                  <a:schemeClr val="dk1"/>
                </a:solidFill>
                <a:latin typeface="Verdana"/>
                <a:ea typeface="Verdana"/>
                <a:cs typeface="Verdana"/>
                <a:sym typeface="Verdana"/>
              </a:rPr>
              <a:t>reproducirlas</a:t>
            </a:r>
            <a:r>
              <a:rPr lang="en-US" b="0" i="0" u="none" strike="noStrike" cap="none" baseline="0" dirty="0">
                <a:solidFill>
                  <a:schemeClr val="dk1"/>
                </a:solidFill>
                <a:latin typeface="Verdana"/>
                <a:ea typeface="Verdana"/>
                <a:cs typeface="Verdana"/>
                <a:sym typeface="Verdana"/>
              </a:rPr>
              <a:t> en </a:t>
            </a:r>
            <a:r>
              <a:rPr lang="en-US" b="0" i="0" u="none" strike="noStrike" cap="none" baseline="0" dirty="0" err="1">
                <a:solidFill>
                  <a:schemeClr val="dk1"/>
                </a:solidFill>
                <a:latin typeface="Verdana"/>
                <a:ea typeface="Verdana"/>
                <a:cs typeface="Verdana"/>
                <a:sym typeface="Verdana"/>
              </a:rPr>
              <a:t>distintos</a:t>
            </a:r>
            <a:r>
              <a:rPr lang="en-US" b="0" i="0" u="none" strike="noStrike" cap="none" baseline="0" dirty="0">
                <a:solidFill>
                  <a:schemeClr val="dk1"/>
                </a:solidFill>
                <a:latin typeface="Verdana"/>
                <a:ea typeface="Verdana"/>
                <a:cs typeface="Verdana"/>
                <a:sym typeface="Verdana"/>
              </a:rPr>
              <a:t> </a:t>
            </a:r>
            <a:r>
              <a:rPr lang="en-US" b="0" i="0" u="none" strike="noStrike" cap="none" baseline="0" dirty="0" err="1">
                <a:solidFill>
                  <a:schemeClr val="dk1"/>
                </a:solidFill>
                <a:latin typeface="Verdana"/>
                <a:ea typeface="Verdana"/>
                <a:cs typeface="Verdana"/>
                <a:sym typeface="Verdana"/>
              </a:rPr>
              <a:t>entornos</a:t>
            </a:r>
            <a:r>
              <a:rPr lang="en-US" b="0" i="0" u="none" strike="noStrike" cap="none" baseline="0" dirty="0">
                <a:solidFill>
                  <a:schemeClr val="dk1"/>
                </a:solidFill>
                <a:latin typeface="Verdana"/>
                <a:ea typeface="Verdana"/>
                <a:cs typeface="Verdana"/>
                <a:sym typeface="Verdana"/>
              </a:rPr>
              <a:t>.</a:t>
            </a:r>
          </a:p>
        </p:txBody>
      </p:sp>
      <p:graphicFrame>
        <p:nvGraphicFramePr>
          <p:cNvPr id="331" name="Shape 331"/>
          <p:cNvGraphicFramePr/>
          <p:nvPr>
            <p:extLst>
              <p:ext uri="{D42A27DB-BD31-4B8C-83A1-F6EECF244321}">
                <p14:modId xmlns:p14="http://schemas.microsoft.com/office/powerpoint/2010/main" val="1153102530"/>
              </p:ext>
            </p:extLst>
          </p:nvPr>
        </p:nvGraphicFramePr>
        <p:xfrm>
          <a:off x="1619672" y="2852936"/>
          <a:ext cx="6295225" cy="2137320"/>
        </p:xfrm>
        <a:graphic>
          <a:graphicData uri="http://schemas.openxmlformats.org/drawingml/2006/table">
            <a:tbl>
              <a:tblPr>
                <a:noFill/>
                <a:tableStyleId>{6585297F-4DD0-448E-851D-B3A2C9DC4BCF}</a:tableStyleId>
              </a:tblPr>
              <a:tblGrid>
                <a:gridCol w="3002950"/>
                <a:gridCol w="3292275"/>
              </a:tblGrid>
              <a:tr h="247175">
                <a:tc>
                  <a:txBody>
                    <a:bodyPr/>
                    <a:lstStyle/>
                    <a:p>
                      <a:pPr marL="0" lvl="0" indent="0" algn="ctr" rtl="0">
                        <a:spcBef>
                          <a:spcPts val="0"/>
                        </a:spcBef>
                        <a:spcAft>
                          <a:spcPts val="0"/>
                        </a:spcAft>
                        <a:buSzPct val="25000"/>
                        <a:buFont typeface="Arial"/>
                        <a:buNone/>
                      </a:pPr>
                      <a:r>
                        <a:rPr lang="en-US" sz="1400" b="1" dirty="0" err="1">
                          <a:solidFill>
                            <a:srgbClr val="FFFFFF"/>
                          </a:solidFill>
                          <a:latin typeface="Verdana" pitchFamily="34" charset="0"/>
                          <a:ea typeface="Verdana" pitchFamily="34" charset="0"/>
                          <a:cs typeface="Verdana" pitchFamily="34" charset="0"/>
                        </a:rPr>
                        <a:t>Ventajas</a:t>
                      </a:r>
                      <a:endParaRPr lang="en-US" sz="1400" b="1" dirty="0">
                        <a:solidFill>
                          <a:srgbClr val="FFFFFF"/>
                        </a:solidFill>
                        <a:latin typeface="Verdana" pitchFamily="34" charset="0"/>
                        <a:ea typeface="Verdana" pitchFamily="34" charset="0"/>
                        <a:cs typeface="Verdana" pitchFamily="34" charset="0"/>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38100" cap="flat">
                      <a:solidFill>
                        <a:schemeClr val="lt1"/>
                      </a:solidFill>
                      <a:prstDash val="solid"/>
                      <a:round/>
                      <a:headEnd type="none" w="med" len="med"/>
                      <a:tailEnd type="none" w="med" len="med"/>
                    </a:lnB>
                    <a:gradFill>
                      <a:gsLst>
                        <a:gs pos="0">
                          <a:srgbClr val="DDEBCF"/>
                        </a:gs>
                        <a:gs pos="50000">
                          <a:srgbClr val="A2DC00"/>
                        </a:gs>
                        <a:gs pos="100000">
                          <a:srgbClr val="156B13"/>
                        </a:gs>
                      </a:gsLst>
                      <a:lin ang="5400012" scaled="0"/>
                    </a:gradFill>
                  </a:tcPr>
                </a:tc>
                <a:tc>
                  <a:txBody>
                    <a:bodyPr/>
                    <a:lstStyle/>
                    <a:p>
                      <a:pPr marL="0" lvl="0" indent="0" algn="ctr" rtl="0">
                        <a:spcBef>
                          <a:spcPts val="0"/>
                        </a:spcBef>
                        <a:spcAft>
                          <a:spcPts val="0"/>
                        </a:spcAft>
                        <a:buSzPct val="25000"/>
                        <a:buFont typeface="Arial"/>
                        <a:buNone/>
                      </a:pPr>
                      <a:r>
                        <a:rPr lang="en-US" sz="1400" b="1" dirty="0" err="1">
                          <a:solidFill>
                            <a:srgbClr val="FFFFFF"/>
                          </a:solidFill>
                          <a:latin typeface="Verdana" pitchFamily="34" charset="0"/>
                          <a:ea typeface="Verdana" pitchFamily="34" charset="0"/>
                          <a:cs typeface="Verdana" pitchFamily="34" charset="0"/>
                        </a:rPr>
                        <a:t>Desventajas</a:t>
                      </a:r>
                      <a:endParaRPr lang="en-US" sz="1400" b="1" dirty="0">
                        <a:solidFill>
                          <a:srgbClr val="FFFFFF"/>
                        </a:solidFill>
                        <a:latin typeface="Verdana" pitchFamily="34" charset="0"/>
                        <a:ea typeface="Verdana" pitchFamily="34" charset="0"/>
                        <a:cs typeface="Verdana" pitchFamily="34" charset="0"/>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38100" cap="flat">
                      <a:solidFill>
                        <a:schemeClr val="lt1"/>
                      </a:solidFill>
                      <a:prstDash val="solid"/>
                      <a:round/>
                      <a:headEnd type="none" w="med" len="med"/>
                      <a:tailEnd type="none" w="med" len="med"/>
                    </a:lnB>
                    <a:gradFill>
                      <a:gsLst>
                        <a:gs pos="0">
                          <a:srgbClr val="DDEBCF"/>
                        </a:gs>
                        <a:gs pos="50000">
                          <a:srgbClr val="A2DC00"/>
                        </a:gs>
                        <a:gs pos="100000">
                          <a:srgbClr val="156B13"/>
                        </a:gs>
                      </a:gsLst>
                      <a:lin ang="5400012" scaled="0"/>
                    </a:gradFill>
                  </a:tcPr>
                </a:tc>
              </a:tr>
              <a:tr h="369450">
                <a:tc>
                  <a:txBody>
                    <a:bodyPr/>
                    <a:lstStyle/>
                    <a:p>
                      <a:pPr marL="0" lvl="0" indent="0" rtl="0">
                        <a:spcBef>
                          <a:spcPts val="0"/>
                        </a:spcBef>
                        <a:spcAft>
                          <a:spcPts val="0"/>
                        </a:spcAft>
                        <a:buSzPct val="25000"/>
                        <a:buFont typeface="Arial"/>
                        <a:buNone/>
                      </a:pPr>
                      <a:r>
                        <a:rPr lang="en-US" sz="1400">
                          <a:solidFill>
                            <a:schemeClr val="dk1"/>
                          </a:solidFill>
                          <a:latin typeface="Verdana" pitchFamily="34" charset="0"/>
                          <a:ea typeface="Verdana" pitchFamily="34" charset="0"/>
                          <a:cs typeface="Verdana" pitchFamily="34" charset="0"/>
                          <a:sym typeface="Verdana"/>
                        </a:rPr>
                        <a:t>Fácil de utilizar</a:t>
                      </a: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381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c>
                  <a:txBody>
                    <a:bodyPr/>
                    <a:lstStyle/>
                    <a:p>
                      <a:pPr marL="0" lvl="0" indent="0" rtl="0">
                        <a:spcBef>
                          <a:spcPts val="0"/>
                        </a:spcBef>
                        <a:spcAft>
                          <a:spcPts val="0"/>
                        </a:spcAft>
                        <a:buSzPct val="25000"/>
                        <a:buFont typeface="Arial"/>
                        <a:buNone/>
                      </a:pPr>
                      <a:r>
                        <a:rPr lang="en-US" sz="1400" dirty="0">
                          <a:solidFill>
                            <a:schemeClr val="dk1"/>
                          </a:solidFill>
                          <a:latin typeface="Verdana" pitchFamily="34" charset="0"/>
                          <a:ea typeface="Verdana" pitchFamily="34" charset="0"/>
                          <a:cs typeface="Verdana" pitchFamily="34" charset="0"/>
                          <a:sym typeface="Verdana"/>
                        </a:rPr>
                        <a:t> Alto </a:t>
                      </a:r>
                      <a:r>
                        <a:rPr lang="en-US" sz="1400" dirty="0" err="1">
                          <a:solidFill>
                            <a:schemeClr val="dk1"/>
                          </a:solidFill>
                          <a:latin typeface="Verdana" pitchFamily="34" charset="0"/>
                          <a:ea typeface="Verdana" pitchFamily="34" charset="0"/>
                          <a:cs typeface="Verdana" pitchFamily="34" charset="0"/>
                          <a:sym typeface="Verdana"/>
                        </a:rPr>
                        <a:t>costo</a:t>
                      </a:r>
                      <a:r>
                        <a:rPr lang="en-US" sz="1400" dirty="0">
                          <a:solidFill>
                            <a:schemeClr val="dk1"/>
                          </a:solidFill>
                          <a:latin typeface="Verdana" pitchFamily="34" charset="0"/>
                          <a:ea typeface="Verdana" pitchFamily="34" charset="0"/>
                          <a:cs typeface="Verdana" pitchFamily="34" charset="0"/>
                          <a:sym typeface="Verdana"/>
                        </a:rPr>
                        <a:t> de </a:t>
                      </a:r>
                      <a:r>
                        <a:rPr lang="en-US" sz="1400" dirty="0" err="1">
                          <a:solidFill>
                            <a:schemeClr val="dk1"/>
                          </a:solidFill>
                          <a:latin typeface="Verdana" pitchFamily="34" charset="0"/>
                          <a:ea typeface="Verdana" pitchFamily="34" charset="0"/>
                          <a:cs typeface="Verdana" pitchFamily="34" charset="0"/>
                          <a:sym typeface="Verdana"/>
                        </a:rPr>
                        <a:t>mantenimiento</a:t>
                      </a:r>
                      <a:endParaRPr lang="en-US" sz="1400" dirty="0">
                        <a:solidFill>
                          <a:schemeClr val="dk1"/>
                        </a:solidFill>
                        <a:latin typeface="Verdana" pitchFamily="34" charset="0"/>
                        <a:ea typeface="Verdana" pitchFamily="34" charset="0"/>
                        <a:cs typeface="Verdana" pitchFamily="34" charset="0"/>
                        <a:sym typeface="Verdana"/>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381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r>
              <a:tr h="247175">
                <a:tc>
                  <a:txBody>
                    <a:bodyPr/>
                    <a:lstStyle/>
                    <a:p>
                      <a:pPr lvl="0" rtl="0">
                        <a:spcBef>
                          <a:spcPts val="480"/>
                        </a:spcBef>
                        <a:buNone/>
                      </a:pPr>
                      <a:r>
                        <a:rPr lang="en-US" sz="1400">
                          <a:solidFill>
                            <a:schemeClr val="dk1"/>
                          </a:solidFill>
                          <a:latin typeface="Verdana" pitchFamily="34" charset="0"/>
                          <a:ea typeface="Verdana" pitchFamily="34" charset="0"/>
                          <a:cs typeface="Verdana" pitchFamily="34" charset="0"/>
                          <a:sym typeface="Verdana"/>
                        </a:rPr>
                        <a:t>Fácil/Rápida ejecución de las pruebas</a:t>
                      </a:r>
                    </a:p>
                    <a:p>
                      <a:endParaRPr lang="en-US" sz="1400">
                        <a:solidFill>
                          <a:schemeClr val="dk1"/>
                        </a:solidFill>
                        <a:latin typeface="Verdana" pitchFamily="34" charset="0"/>
                        <a:ea typeface="Verdana" pitchFamily="34" charset="0"/>
                        <a:cs typeface="Verdana" pitchFamily="34" charset="0"/>
                        <a:sym typeface="Verdana"/>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c>
                  <a:txBody>
                    <a:bodyPr/>
                    <a:lstStyle/>
                    <a:p>
                      <a:pPr lvl="0" rtl="0">
                        <a:spcBef>
                          <a:spcPts val="480"/>
                        </a:spcBef>
                        <a:buNone/>
                      </a:pPr>
                      <a:r>
                        <a:rPr lang="en-US" sz="1400" dirty="0">
                          <a:solidFill>
                            <a:schemeClr val="dk1"/>
                          </a:solidFill>
                          <a:latin typeface="Verdana" pitchFamily="34" charset="0"/>
                          <a:ea typeface="Verdana" pitchFamily="34" charset="0"/>
                          <a:cs typeface="Verdana" pitchFamily="34" charset="0"/>
                          <a:sym typeface="Verdana"/>
                        </a:rPr>
                        <a:t> Si la </a:t>
                      </a:r>
                      <a:r>
                        <a:rPr lang="en-US" sz="1400" dirty="0" err="1">
                          <a:solidFill>
                            <a:schemeClr val="dk1"/>
                          </a:solidFill>
                          <a:latin typeface="Verdana" pitchFamily="34" charset="0"/>
                          <a:ea typeface="Verdana" pitchFamily="34" charset="0"/>
                          <a:cs typeface="Verdana" pitchFamily="34" charset="0"/>
                          <a:sym typeface="Verdana"/>
                        </a:rPr>
                        <a:t>aplicación</a:t>
                      </a:r>
                      <a:r>
                        <a:rPr lang="en-US" sz="1400" dirty="0">
                          <a:solidFill>
                            <a:schemeClr val="dk1"/>
                          </a:solidFill>
                          <a:latin typeface="Verdana" pitchFamily="34" charset="0"/>
                          <a:ea typeface="Verdana" pitchFamily="34" charset="0"/>
                          <a:cs typeface="Verdana" pitchFamily="34" charset="0"/>
                          <a:sym typeface="Verdana"/>
                        </a:rPr>
                        <a:t> cambia, la </a:t>
                      </a:r>
                      <a:r>
                        <a:rPr lang="en-US" sz="1400" dirty="0" err="1">
                          <a:solidFill>
                            <a:schemeClr val="dk1"/>
                          </a:solidFill>
                          <a:latin typeface="Verdana" pitchFamily="34" charset="0"/>
                          <a:ea typeface="Verdana" pitchFamily="34" charset="0"/>
                          <a:cs typeface="Verdana" pitchFamily="34" charset="0"/>
                          <a:sym typeface="Verdana"/>
                        </a:rPr>
                        <a:t>prueba</a:t>
                      </a:r>
                      <a:r>
                        <a:rPr lang="en-US" sz="1400" dirty="0">
                          <a:solidFill>
                            <a:schemeClr val="dk1"/>
                          </a:solidFill>
                          <a:latin typeface="Verdana" pitchFamily="34" charset="0"/>
                          <a:ea typeface="Verdana" pitchFamily="34" charset="0"/>
                          <a:cs typeface="Verdana" pitchFamily="34" charset="0"/>
                          <a:sym typeface="Verdana"/>
                        </a:rPr>
                        <a:t> </a:t>
                      </a:r>
                      <a:r>
                        <a:rPr lang="en-US" sz="1400" dirty="0" err="1">
                          <a:solidFill>
                            <a:schemeClr val="dk1"/>
                          </a:solidFill>
                          <a:latin typeface="Verdana" pitchFamily="34" charset="0"/>
                          <a:ea typeface="Verdana" pitchFamily="34" charset="0"/>
                          <a:cs typeface="Verdana" pitchFamily="34" charset="0"/>
                          <a:sym typeface="Verdana"/>
                        </a:rPr>
                        <a:t>debe</a:t>
                      </a:r>
                      <a:r>
                        <a:rPr lang="en-US" sz="1400" dirty="0">
                          <a:solidFill>
                            <a:schemeClr val="dk1"/>
                          </a:solidFill>
                          <a:latin typeface="Verdana" pitchFamily="34" charset="0"/>
                          <a:ea typeface="Verdana" pitchFamily="34" charset="0"/>
                          <a:cs typeface="Verdana" pitchFamily="34" charset="0"/>
                          <a:sym typeface="Verdana"/>
                        </a:rPr>
                        <a:t> </a:t>
                      </a:r>
                      <a:r>
                        <a:rPr lang="en-US" sz="1400" dirty="0" err="1">
                          <a:solidFill>
                            <a:schemeClr val="dk1"/>
                          </a:solidFill>
                          <a:latin typeface="Verdana" pitchFamily="34" charset="0"/>
                          <a:ea typeface="Verdana" pitchFamily="34" charset="0"/>
                          <a:cs typeface="Verdana" pitchFamily="34" charset="0"/>
                          <a:sym typeface="Verdana"/>
                        </a:rPr>
                        <a:t>ser</a:t>
                      </a:r>
                      <a:r>
                        <a:rPr lang="en-US" sz="1400" dirty="0">
                          <a:solidFill>
                            <a:schemeClr val="dk1"/>
                          </a:solidFill>
                          <a:latin typeface="Verdana" pitchFamily="34" charset="0"/>
                          <a:ea typeface="Verdana" pitchFamily="34" charset="0"/>
                          <a:cs typeface="Verdana" pitchFamily="34" charset="0"/>
                          <a:sym typeface="Verdana"/>
                        </a:rPr>
                        <a:t> re-</a:t>
                      </a:r>
                      <a:r>
                        <a:rPr lang="en-US" sz="1400" dirty="0" err="1">
                          <a:solidFill>
                            <a:schemeClr val="dk1"/>
                          </a:solidFill>
                          <a:latin typeface="Verdana" pitchFamily="34" charset="0"/>
                          <a:ea typeface="Verdana" pitchFamily="34" charset="0"/>
                          <a:cs typeface="Verdana" pitchFamily="34" charset="0"/>
                          <a:sym typeface="Verdana"/>
                        </a:rPr>
                        <a:t>grabada</a:t>
                      </a:r>
                      <a:endParaRPr lang="en-US" sz="1400" dirty="0">
                        <a:solidFill>
                          <a:schemeClr val="dk1"/>
                        </a:solidFill>
                        <a:latin typeface="Verdana" pitchFamily="34" charset="0"/>
                        <a:ea typeface="Verdana" pitchFamily="34" charset="0"/>
                        <a:cs typeface="Verdana" pitchFamily="34" charset="0"/>
                        <a:sym typeface="Verdana"/>
                      </a:endParaRPr>
                    </a:p>
                    <a:p>
                      <a:endParaRPr lang="en-US" sz="1400" dirty="0">
                        <a:solidFill>
                          <a:schemeClr val="dk1"/>
                        </a:solidFill>
                        <a:latin typeface="Verdana" pitchFamily="34" charset="0"/>
                        <a:ea typeface="Verdana" pitchFamily="34" charset="0"/>
                        <a:cs typeface="Verdana" pitchFamily="34" charset="0"/>
                        <a:sym typeface="Verdana"/>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r>
              <a:tr h="390725">
                <a:tc>
                  <a:txBody>
                    <a:bodyPr/>
                    <a:lstStyle/>
                    <a:p>
                      <a:endParaRPr sz="1400">
                        <a:latin typeface="Verdana" pitchFamily="34" charset="0"/>
                        <a:ea typeface="Verdana" pitchFamily="34" charset="0"/>
                        <a:cs typeface="Verdana" pitchFamily="34" charset="0"/>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c>
                  <a:txBody>
                    <a:bodyPr/>
                    <a:lstStyle/>
                    <a:p>
                      <a:pPr lvl="0" rtl="0">
                        <a:spcBef>
                          <a:spcPts val="480"/>
                        </a:spcBef>
                        <a:buNone/>
                      </a:pPr>
                      <a:r>
                        <a:rPr lang="en-US" sz="1400" dirty="0">
                          <a:solidFill>
                            <a:schemeClr val="dk1"/>
                          </a:solidFill>
                          <a:latin typeface="Verdana" pitchFamily="34" charset="0"/>
                          <a:ea typeface="Verdana" pitchFamily="34" charset="0"/>
                          <a:cs typeface="Verdana" pitchFamily="34" charset="0"/>
                          <a:sym typeface="Verdana"/>
                        </a:rPr>
                        <a:t> Los script </a:t>
                      </a:r>
                      <a:r>
                        <a:rPr lang="en-US" sz="1400" dirty="0" err="1">
                          <a:solidFill>
                            <a:schemeClr val="dk1"/>
                          </a:solidFill>
                          <a:latin typeface="Verdana" pitchFamily="34" charset="0"/>
                          <a:ea typeface="Verdana" pitchFamily="34" charset="0"/>
                          <a:cs typeface="Verdana" pitchFamily="34" charset="0"/>
                          <a:sym typeface="Verdana"/>
                        </a:rPr>
                        <a:t>contiene</a:t>
                      </a:r>
                      <a:r>
                        <a:rPr lang="en-US" sz="1400" dirty="0">
                          <a:solidFill>
                            <a:schemeClr val="dk1"/>
                          </a:solidFill>
                          <a:latin typeface="Verdana" pitchFamily="34" charset="0"/>
                          <a:ea typeface="Verdana" pitchFamily="34" charset="0"/>
                          <a:cs typeface="Verdana" pitchFamily="34" charset="0"/>
                          <a:sym typeface="Verdana"/>
                        </a:rPr>
                        <a:t> </a:t>
                      </a:r>
                      <a:r>
                        <a:rPr lang="en-US" sz="1400" dirty="0" err="1">
                          <a:solidFill>
                            <a:schemeClr val="dk1"/>
                          </a:solidFill>
                          <a:latin typeface="Verdana" pitchFamily="34" charset="0"/>
                          <a:ea typeface="Verdana" pitchFamily="34" charset="0"/>
                          <a:cs typeface="Verdana" pitchFamily="34" charset="0"/>
                          <a:sym typeface="Verdana"/>
                        </a:rPr>
                        <a:t>datos</a:t>
                      </a:r>
                      <a:r>
                        <a:rPr lang="en-US" sz="1400" dirty="0">
                          <a:solidFill>
                            <a:schemeClr val="dk1"/>
                          </a:solidFill>
                          <a:latin typeface="Verdana" pitchFamily="34" charset="0"/>
                          <a:ea typeface="Verdana" pitchFamily="34" charset="0"/>
                          <a:cs typeface="Verdana" pitchFamily="34" charset="0"/>
                          <a:sym typeface="Verdana"/>
                        </a:rPr>
                        <a:t> de </a:t>
                      </a:r>
                      <a:r>
                        <a:rPr lang="en-US" sz="1400" dirty="0" err="1">
                          <a:solidFill>
                            <a:schemeClr val="dk1"/>
                          </a:solidFill>
                          <a:latin typeface="Verdana" pitchFamily="34" charset="0"/>
                          <a:ea typeface="Verdana" pitchFamily="34" charset="0"/>
                          <a:cs typeface="Verdana" pitchFamily="34" charset="0"/>
                          <a:sym typeface="Verdana"/>
                        </a:rPr>
                        <a:t>entrada</a:t>
                      </a:r>
                      <a:r>
                        <a:rPr lang="en-US" sz="1400" dirty="0">
                          <a:solidFill>
                            <a:schemeClr val="dk1"/>
                          </a:solidFill>
                          <a:latin typeface="Verdana" pitchFamily="34" charset="0"/>
                          <a:ea typeface="Verdana" pitchFamily="34" charset="0"/>
                          <a:cs typeface="Verdana" pitchFamily="34" charset="0"/>
                          <a:sym typeface="Verdana"/>
                        </a:rPr>
                        <a:t> </a:t>
                      </a:r>
                      <a:r>
                        <a:rPr lang="en-US" sz="1400" dirty="0" err="1">
                          <a:solidFill>
                            <a:schemeClr val="dk1"/>
                          </a:solidFill>
                          <a:latin typeface="Verdana" pitchFamily="34" charset="0"/>
                          <a:ea typeface="Verdana" pitchFamily="34" charset="0"/>
                          <a:cs typeface="Verdana" pitchFamily="34" charset="0"/>
                          <a:sym typeface="Verdana"/>
                        </a:rPr>
                        <a:t>fijos</a:t>
                      </a:r>
                      <a:endParaRPr lang="en-US" sz="1400" dirty="0">
                        <a:solidFill>
                          <a:schemeClr val="dk1"/>
                        </a:solidFill>
                        <a:latin typeface="Verdana" pitchFamily="34" charset="0"/>
                        <a:ea typeface="Verdana" pitchFamily="34" charset="0"/>
                        <a:cs typeface="Verdana" pitchFamily="34" charset="0"/>
                        <a:sym typeface="Verdana"/>
                      </a:endParaRPr>
                    </a:p>
                    <a:p>
                      <a:endParaRPr lang="en-US" sz="1400" dirty="0">
                        <a:solidFill>
                          <a:schemeClr val="dk1"/>
                        </a:solidFill>
                        <a:latin typeface="Verdana" pitchFamily="34" charset="0"/>
                        <a:ea typeface="Verdana" pitchFamily="34" charset="0"/>
                        <a:cs typeface="Verdana" pitchFamily="34" charset="0"/>
                        <a:sym typeface="Verdana"/>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r>
            </a:tbl>
          </a:graphicData>
        </a:graphic>
      </p:graphicFrame>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p:nvPr/>
        </p:nvSpPr>
        <p:spPr>
          <a:xfrm>
            <a:off x="495300" y="990600"/>
            <a:ext cx="8229600" cy="3429000"/>
          </a:xfrm>
          <a:prstGeom prst="rect">
            <a:avLst/>
          </a:prstGeom>
          <a:noFill/>
          <a:ln>
            <a:noFill/>
          </a:ln>
        </p:spPr>
        <p:txBody>
          <a:bodyPr lIns="91425" tIns="45700" rIns="91425" bIns="45700" anchor="t" anchorCtr="0">
            <a:noAutofit/>
          </a:bodyPr>
          <a:lstStyle/>
          <a:p>
            <a:pPr marL="0" marR="0" lvl="0" indent="342900" algn="l" rtl="0">
              <a:lnSpc>
                <a:spcPct val="125000"/>
              </a:lnSpc>
              <a:spcBef>
                <a:spcPts val="640"/>
              </a:spcBef>
              <a:spcAft>
                <a:spcPts val="0"/>
              </a:spcAft>
              <a:buClr>
                <a:schemeClr val="dk1"/>
              </a:buClr>
              <a:buSzPct val="25000"/>
              <a:buFont typeface="Arial"/>
              <a:buNone/>
            </a:pPr>
            <a:r>
              <a:rPr lang="en-US" sz="1800" b="0" i="0" u="none" strike="noStrike" cap="none" baseline="0" dirty="0" err="1">
                <a:solidFill>
                  <a:schemeClr val="dk1"/>
                </a:solidFill>
                <a:latin typeface="Verdana" pitchFamily="34" charset="0"/>
                <a:ea typeface="Verdana" pitchFamily="34" charset="0"/>
                <a:cs typeface="Verdana" pitchFamily="34" charset="0"/>
                <a:sym typeface="Arial"/>
              </a:rPr>
              <a:t>Modos</a:t>
            </a:r>
            <a:r>
              <a:rPr lang="en-US" sz="1800" b="0" i="0" u="none" strike="noStrike" cap="none" baseline="0" dirty="0">
                <a:solidFill>
                  <a:schemeClr val="dk1"/>
                </a:solidFill>
                <a:latin typeface="Verdana" pitchFamily="34" charset="0"/>
                <a:ea typeface="Verdana" pitchFamily="34" charset="0"/>
                <a:cs typeface="Verdana" pitchFamily="34" charset="0"/>
                <a:sym typeface="Arial"/>
              </a:rPr>
              <a:t> de </a:t>
            </a:r>
            <a:r>
              <a:rPr lang="en-US" sz="1800" b="0" i="0" u="none" strike="noStrike" cap="none" baseline="0" dirty="0" err="1">
                <a:solidFill>
                  <a:schemeClr val="dk1"/>
                </a:solidFill>
                <a:latin typeface="Verdana" pitchFamily="34" charset="0"/>
                <a:ea typeface="Verdana" pitchFamily="34" charset="0"/>
                <a:cs typeface="Verdana" pitchFamily="34" charset="0"/>
                <a:sym typeface="Arial"/>
              </a:rPr>
              <a:t>capturas</a:t>
            </a:r>
            <a:endParaRPr lang="en-US" sz="1800" b="0" i="0" u="none" strike="noStrike" cap="none" baseline="0" dirty="0">
              <a:solidFill>
                <a:schemeClr val="dk1"/>
              </a:solidFill>
              <a:latin typeface="Verdana" pitchFamily="34" charset="0"/>
              <a:ea typeface="Verdana" pitchFamily="34" charset="0"/>
              <a:cs typeface="Verdana" pitchFamily="34" charset="0"/>
              <a:sym typeface="Arial"/>
            </a:endParaRPr>
          </a:p>
          <a:p>
            <a:endParaRPr lang="en-US" b="0" i="0" u="none" strike="noStrike" cap="none" baseline="0" dirty="0">
              <a:solidFill>
                <a:schemeClr val="dk1"/>
              </a:solidFill>
              <a:latin typeface="Verdana" pitchFamily="34" charset="0"/>
              <a:ea typeface="Verdana" pitchFamily="34" charset="0"/>
              <a:cs typeface="Verdana" pitchFamily="34" charset="0"/>
              <a:sym typeface="Arial"/>
            </a:endParaRPr>
          </a:p>
          <a:p>
            <a:pPr marL="285750" marR="0" lvl="0" indent="-285750" algn="l" rtl="0">
              <a:lnSpc>
                <a:spcPct val="125000"/>
              </a:lnSpc>
              <a:spcBef>
                <a:spcPts val="1200"/>
              </a:spcBef>
              <a:spcAft>
                <a:spcPts val="1200"/>
              </a:spcAft>
              <a:buClr>
                <a:srgbClr val="A2DC00"/>
              </a:buClr>
              <a:buSzPct val="100694"/>
              <a:buFont typeface="Wingdings" pitchFamily="2" charset="2"/>
              <a:buChar char="Ø"/>
            </a:pPr>
            <a:r>
              <a:rPr lang="en-US" b="0" i="0" u="none" strike="noStrike" cap="none" baseline="0" dirty="0" err="1">
                <a:solidFill>
                  <a:schemeClr val="dk1"/>
                </a:solidFill>
                <a:latin typeface="Verdana" pitchFamily="34" charset="0"/>
                <a:ea typeface="Verdana" pitchFamily="34" charset="0"/>
                <a:cs typeface="Verdana" pitchFamily="34" charset="0"/>
                <a:sym typeface="Arial"/>
              </a:rPr>
              <a:t>Grabación</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por</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imágenes</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p>
          <a:p>
            <a:pPr marL="285750" marR="0" lvl="0" indent="-285750" algn="l" rtl="0">
              <a:lnSpc>
                <a:spcPct val="125000"/>
              </a:lnSpc>
              <a:spcBef>
                <a:spcPts val="1200"/>
              </a:spcBef>
              <a:spcAft>
                <a:spcPts val="1200"/>
              </a:spcAft>
              <a:buClr>
                <a:srgbClr val="A2DC00"/>
              </a:buClr>
              <a:buSzPct val="100694"/>
              <a:buFont typeface="Wingdings" pitchFamily="2" charset="2"/>
              <a:buChar char="Ø"/>
            </a:pPr>
            <a:r>
              <a:rPr lang="en-US" b="0" i="0" u="none" strike="noStrike" cap="none" baseline="0" dirty="0" err="1">
                <a:solidFill>
                  <a:schemeClr val="dk1"/>
                </a:solidFill>
                <a:latin typeface="Verdana" pitchFamily="34" charset="0"/>
                <a:ea typeface="Verdana" pitchFamily="34" charset="0"/>
                <a:cs typeface="Verdana" pitchFamily="34" charset="0"/>
                <a:sym typeface="Arial"/>
              </a:rPr>
              <a:t>Grabación</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por</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componentes</a:t>
            </a:r>
            <a:r>
              <a:rPr lang="en-US" b="0" i="0" u="none" strike="noStrike" cap="none" baseline="0" dirty="0">
                <a:solidFill>
                  <a:schemeClr val="dk1"/>
                </a:solidFill>
                <a:latin typeface="Verdana" pitchFamily="34" charset="0"/>
                <a:ea typeface="Verdana" pitchFamily="34" charset="0"/>
                <a:cs typeface="Verdana" pitchFamily="34" charset="0"/>
                <a:sym typeface="Arial"/>
              </a:rPr>
              <a:t> de la GUI</a:t>
            </a:r>
          </a:p>
          <a:p>
            <a:pPr marL="285750" marR="0" lvl="0" indent="-285750" algn="l" rtl="0">
              <a:lnSpc>
                <a:spcPct val="125000"/>
              </a:lnSpc>
              <a:spcBef>
                <a:spcPts val="1200"/>
              </a:spcBef>
              <a:spcAft>
                <a:spcPts val="1200"/>
              </a:spcAft>
              <a:buClr>
                <a:srgbClr val="A2DC00"/>
              </a:buClr>
              <a:buSzPct val="100694"/>
              <a:buFont typeface="Wingdings" pitchFamily="2" charset="2"/>
              <a:buChar char="Ø"/>
            </a:pPr>
            <a:r>
              <a:rPr lang="en-US" b="0" i="0" u="none" strike="noStrike" cap="none" baseline="0" dirty="0" err="1">
                <a:solidFill>
                  <a:schemeClr val="dk1"/>
                </a:solidFill>
                <a:latin typeface="Verdana" pitchFamily="34" charset="0"/>
                <a:ea typeface="Verdana" pitchFamily="34" charset="0"/>
                <a:cs typeface="Verdana" pitchFamily="34" charset="0"/>
                <a:sym typeface="Arial"/>
              </a:rPr>
              <a:t>Grabación</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por</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coordenadas</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p>
        </p:txBody>
      </p:sp>
      <p:sp>
        <p:nvSpPr>
          <p:cNvPr id="337" name="Shape 337"/>
          <p:cNvSpPr txBox="1"/>
          <p:nvPr/>
        </p:nvSpPr>
        <p:spPr>
          <a:xfrm>
            <a:off x="152400" y="152400"/>
            <a:ext cx="6629400" cy="765175"/>
          </a:xfrm>
          <a:prstGeom prst="rect">
            <a:avLst/>
          </a:prstGeom>
          <a:noFill/>
          <a:ln>
            <a:noFill/>
          </a:ln>
        </p:spPr>
        <p:txBody>
          <a:bodyPr lIns="91275" tIns="45625" rIns="91275" bIns="45625" anchor="ctr" anchorCtr="0">
            <a:noAutofit/>
          </a:bodyPr>
          <a:lstStyle/>
          <a:p>
            <a:pPr marL="0" marR="0" lvl="0" indent="0" algn="ctr" rtl="0">
              <a:spcBef>
                <a:spcPts val="0"/>
              </a:spcBef>
              <a:spcAft>
                <a:spcPts val="0"/>
              </a:spcAft>
              <a:buClr>
                <a:schemeClr val="dk1"/>
              </a:buClr>
              <a:buSzPct val="25000"/>
              <a:buFont typeface="Arial"/>
              <a:buNone/>
            </a:pPr>
            <a:r>
              <a:rPr lang="en-US" sz="2800" dirty="0">
                <a:solidFill>
                  <a:schemeClr val="tx1"/>
                </a:solidFill>
                <a:latin typeface="+mj-lt"/>
              </a:rPr>
              <a:t>Record and Playback (</a:t>
            </a:r>
            <a:r>
              <a:rPr lang="en-US" sz="2800" dirty="0" err="1">
                <a:solidFill>
                  <a:schemeClr val="tx1"/>
                </a:solidFill>
                <a:latin typeface="+mj-lt"/>
              </a:rPr>
              <a:t>cont</a:t>
            </a:r>
            <a:r>
              <a:rPr lang="en-US" sz="2800" dirty="0">
                <a:solidFill>
                  <a:schemeClr val="tx1"/>
                </a:solidFill>
                <a:latin typeface="+mj-lt"/>
              </a:rPr>
              <a:t>)</a:t>
            </a:r>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subTitle" idx="1"/>
          </p:nvPr>
        </p:nvSpPr>
        <p:spPr>
          <a:xfrm>
            <a:off x="495299" y="1340768"/>
            <a:ext cx="8305799" cy="1714128"/>
          </a:xfrm>
          <a:prstGeom prst="rect">
            <a:avLst/>
          </a:prstGeom>
          <a:noFill/>
          <a:ln>
            <a:noFill/>
          </a:ln>
        </p:spPr>
        <p:txBody>
          <a:bodyPr lIns="91275" tIns="45625" rIns="91275" bIns="45625" anchor="t" anchorCtr="0">
            <a:noAutofit/>
          </a:bodyPr>
          <a:lstStyle/>
          <a:p>
            <a:pPr marL="0" indent="0">
              <a:spcBef>
                <a:spcPts val="400"/>
              </a:spcBef>
              <a:buSzPct val="25000"/>
              <a:buFont typeface="Verdana"/>
              <a:buNone/>
            </a:pPr>
            <a:r>
              <a:rPr lang="en-US" sz="1400" b="0" i="0" u="none" strike="noStrike" cap="none" baseline="0" dirty="0" smtClean="0">
                <a:solidFill>
                  <a:schemeClr val="dk1"/>
                </a:solidFill>
                <a:latin typeface="Verdana"/>
                <a:ea typeface="Verdana"/>
                <a:cs typeface="Verdana"/>
                <a:sym typeface="Verdana"/>
              </a:rPr>
              <a:t>Data </a:t>
            </a:r>
            <a:r>
              <a:rPr lang="en-US" sz="1400" b="0" i="0" u="none" strike="noStrike" cap="none" baseline="0" dirty="0">
                <a:solidFill>
                  <a:schemeClr val="dk1"/>
                </a:solidFill>
                <a:latin typeface="Verdana"/>
                <a:ea typeface="Verdana"/>
                <a:cs typeface="Verdana"/>
                <a:sym typeface="Verdana"/>
              </a:rPr>
              <a:t>Driven Test, </a:t>
            </a:r>
            <a:r>
              <a:rPr lang="en-US" sz="1400" b="0" i="0" u="none" strike="noStrike" cap="none" baseline="0" dirty="0" err="1">
                <a:solidFill>
                  <a:schemeClr val="dk1"/>
                </a:solidFill>
                <a:latin typeface="Verdana"/>
                <a:ea typeface="Verdana"/>
                <a:cs typeface="Verdana"/>
                <a:sym typeface="Verdana"/>
              </a:rPr>
              <a:t>es</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una</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estrategia</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que</a:t>
            </a:r>
            <a:r>
              <a:rPr lang="en-US" sz="1400" b="0" i="0" u="none" strike="noStrike" cap="none" baseline="0" dirty="0">
                <a:solidFill>
                  <a:schemeClr val="dk1"/>
                </a:solidFill>
                <a:latin typeface="Verdana"/>
                <a:ea typeface="Verdana"/>
                <a:cs typeface="Verdana"/>
                <a:sym typeface="Verdana"/>
              </a:rPr>
              <a:t> se </a:t>
            </a:r>
            <a:r>
              <a:rPr lang="en-US" sz="1400" b="0" i="0" u="none" strike="noStrike" cap="none" baseline="0" dirty="0" err="1">
                <a:solidFill>
                  <a:schemeClr val="dk1"/>
                </a:solidFill>
                <a:latin typeface="Verdana"/>
                <a:ea typeface="Verdana"/>
                <a:cs typeface="Verdana"/>
                <a:sym typeface="Verdana"/>
              </a:rPr>
              <a:t>implementa</a:t>
            </a:r>
            <a:r>
              <a:rPr lang="en-US" sz="1400" b="0" i="0" u="none" strike="noStrike" cap="none" baseline="0" dirty="0">
                <a:solidFill>
                  <a:schemeClr val="dk1"/>
                </a:solidFill>
                <a:latin typeface="Verdana"/>
                <a:ea typeface="Verdana"/>
                <a:cs typeface="Verdana"/>
                <a:sym typeface="Verdana"/>
              </a:rPr>
              <a:t> con el </a:t>
            </a:r>
            <a:r>
              <a:rPr lang="en-US" sz="1400" b="0" i="0" u="none" strike="noStrike" cap="none" baseline="0" dirty="0" err="1">
                <a:solidFill>
                  <a:schemeClr val="dk1"/>
                </a:solidFill>
                <a:latin typeface="Verdana"/>
                <a:ea typeface="Verdana"/>
                <a:cs typeface="Verdana"/>
                <a:sym typeface="Verdana"/>
              </a:rPr>
              <a:t>objetivo</a:t>
            </a:r>
            <a:r>
              <a:rPr lang="en-US" sz="1400" b="0" i="0" u="none" strike="noStrike" cap="none" baseline="0" dirty="0">
                <a:solidFill>
                  <a:schemeClr val="dk1"/>
                </a:solidFill>
                <a:latin typeface="Verdana"/>
                <a:ea typeface="Verdana"/>
                <a:cs typeface="Verdana"/>
                <a:sym typeface="Verdana"/>
              </a:rPr>
              <a:t> de </a:t>
            </a:r>
            <a:r>
              <a:rPr lang="en-US" sz="1400" b="0" i="0" u="none" strike="noStrike" cap="none" baseline="0" dirty="0" err="1">
                <a:solidFill>
                  <a:schemeClr val="dk1"/>
                </a:solidFill>
                <a:latin typeface="Verdana"/>
                <a:ea typeface="Verdana"/>
                <a:cs typeface="Verdana"/>
                <a:sym typeface="Verdana"/>
              </a:rPr>
              <a:t>consumir</a:t>
            </a:r>
            <a:r>
              <a:rPr lang="en-US" sz="1400" b="0" i="0" u="none" strike="noStrike" cap="none" baseline="0" dirty="0">
                <a:solidFill>
                  <a:schemeClr val="dk1"/>
                </a:solidFill>
                <a:latin typeface="Verdana"/>
                <a:ea typeface="Verdana"/>
                <a:cs typeface="Verdana"/>
                <a:sym typeface="Verdana"/>
              </a:rPr>
              <a:t> los </a:t>
            </a:r>
            <a:r>
              <a:rPr lang="en-US" sz="1400" b="0" i="0" u="none" strike="noStrike" cap="none" baseline="0" dirty="0" err="1">
                <a:solidFill>
                  <a:schemeClr val="dk1"/>
                </a:solidFill>
                <a:latin typeface="Verdana"/>
                <a:ea typeface="Verdana"/>
                <a:cs typeface="Verdana"/>
                <a:sym typeface="Verdana"/>
              </a:rPr>
              <a:t>datos</a:t>
            </a:r>
            <a:r>
              <a:rPr lang="en-US" sz="1400" b="0" i="0" u="none" strike="noStrike" cap="none" baseline="0" dirty="0">
                <a:solidFill>
                  <a:schemeClr val="dk1"/>
                </a:solidFill>
                <a:latin typeface="Verdana"/>
                <a:ea typeface="Verdana"/>
                <a:cs typeface="Verdana"/>
                <a:sym typeface="Verdana"/>
              </a:rPr>
              <a:t> de </a:t>
            </a:r>
            <a:r>
              <a:rPr lang="en-US" sz="1400" b="0" i="0" u="none" strike="noStrike" cap="none" baseline="0" dirty="0" err="1">
                <a:solidFill>
                  <a:schemeClr val="dk1"/>
                </a:solidFill>
                <a:latin typeface="Verdana"/>
                <a:ea typeface="Verdana"/>
                <a:cs typeface="Verdana"/>
                <a:sym typeface="Verdana"/>
              </a:rPr>
              <a:t>prueba</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utilizado</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por</a:t>
            </a:r>
            <a:r>
              <a:rPr lang="en-US" sz="1400" b="0" i="0" u="none" strike="noStrike" cap="none" baseline="0" dirty="0">
                <a:solidFill>
                  <a:schemeClr val="dk1"/>
                </a:solidFill>
                <a:latin typeface="Verdana"/>
                <a:ea typeface="Verdana"/>
                <a:cs typeface="Verdana"/>
                <a:sym typeface="Verdana"/>
              </a:rPr>
              <a:t> los scripts, </a:t>
            </a:r>
            <a:r>
              <a:rPr lang="en-US" sz="1400" b="0" i="0" u="none" strike="noStrike" cap="none" baseline="0" dirty="0" err="1">
                <a:solidFill>
                  <a:schemeClr val="dk1"/>
                </a:solidFill>
                <a:latin typeface="Verdana"/>
                <a:ea typeface="Verdana"/>
                <a:cs typeface="Verdana"/>
                <a:sym typeface="Verdana"/>
              </a:rPr>
              <a:t>desde</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una</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fuente</a:t>
            </a:r>
            <a:r>
              <a:rPr lang="en-US" sz="1400" b="0" i="0" u="none" strike="noStrike" cap="none" baseline="0" dirty="0">
                <a:solidFill>
                  <a:schemeClr val="dk1"/>
                </a:solidFill>
                <a:latin typeface="Verdana"/>
                <a:ea typeface="Verdana"/>
                <a:cs typeface="Verdana"/>
                <a:sym typeface="Verdana"/>
              </a:rPr>
              <a:t> de </a:t>
            </a:r>
            <a:r>
              <a:rPr lang="en-US" sz="1400" b="0" i="0" u="none" strike="noStrike" cap="none" baseline="0" dirty="0" err="1">
                <a:solidFill>
                  <a:schemeClr val="dk1"/>
                </a:solidFill>
                <a:latin typeface="Verdana"/>
                <a:ea typeface="Verdana"/>
                <a:cs typeface="Verdana"/>
                <a:sym typeface="Verdana"/>
              </a:rPr>
              <a:t>datos</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externa</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archivo</a:t>
            </a:r>
            <a:r>
              <a:rPr lang="en-US" sz="1400" b="0" i="0" u="none" strike="noStrike" cap="none" baseline="0" dirty="0">
                <a:solidFill>
                  <a:schemeClr val="dk1"/>
                </a:solidFill>
                <a:latin typeface="Verdana"/>
                <a:ea typeface="Verdana"/>
                <a:cs typeface="Verdana"/>
                <a:sym typeface="Verdana"/>
              </a:rPr>
              <a:t> XLS, XML, base de </a:t>
            </a:r>
            <a:r>
              <a:rPr lang="en-US" sz="1400" b="0" i="0" u="none" strike="noStrike" cap="none" baseline="0" dirty="0" err="1">
                <a:solidFill>
                  <a:schemeClr val="dk1"/>
                </a:solidFill>
                <a:latin typeface="Verdana"/>
                <a:ea typeface="Verdana"/>
                <a:cs typeface="Verdana"/>
                <a:sym typeface="Verdana"/>
              </a:rPr>
              <a:t>datos</a:t>
            </a:r>
            <a:r>
              <a:rPr lang="en-US" sz="1400" b="0" i="0" u="none" strike="noStrike" cap="none" baseline="0" dirty="0">
                <a:solidFill>
                  <a:schemeClr val="dk1"/>
                </a:solidFill>
                <a:latin typeface="Verdana"/>
                <a:ea typeface="Verdana"/>
                <a:cs typeface="Verdana"/>
                <a:sym typeface="Verdana"/>
              </a:rPr>
              <a:t>, etc</a:t>
            </a:r>
            <a:r>
              <a:rPr lang="en-US" sz="1400" b="0" i="0" u="none" strike="noStrike" cap="none" baseline="0" dirty="0" smtClean="0">
                <a:solidFill>
                  <a:schemeClr val="dk1"/>
                </a:solidFill>
                <a:latin typeface="Verdana"/>
                <a:ea typeface="Verdana"/>
                <a:cs typeface="Verdana"/>
                <a:sym typeface="Verdana"/>
              </a:rPr>
              <a:t>.).</a:t>
            </a:r>
            <a:r>
              <a:rPr lang="en-US" sz="1400" b="0" i="0" u="none" strike="noStrike" cap="none" dirty="0" smtClean="0">
                <a:solidFill>
                  <a:schemeClr val="dk1"/>
                </a:solidFill>
                <a:latin typeface="Verdana"/>
                <a:ea typeface="Verdana"/>
                <a:cs typeface="Verdana"/>
                <a:sym typeface="Verdana"/>
              </a:rPr>
              <a:t> </a:t>
            </a:r>
            <a:r>
              <a:rPr lang="en-US" sz="1400" dirty="0" err="1" smtClean="0">
                <a:latin typeface="Verdana" pitchFamily="34" charset="0"/>
                <a:ea typeface="Verdana" pitchFamily="34" charset="0"/>
                <a:cs typeface="Verdana" pitchFamily="34" charset="0"/>
              </a:rPr>
              <a:t>Estos</a:t>
            </a:r>
            <a:r>
              <a:rPr lang="en-US" sz="1400" dirty="0" smtClean="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datos</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especifican</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las</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valores</a:t>
            </a:r>
            <a:r>
              <a:rPr lang="en-US" sz="1400" dirty="0">
                <a:latin typeface="Verdana" pitchFamily="34" charset="0"/>
                <a:ea typeface="Verdana" pitchFamily="34" charset="0"/>
                <a:cs typeface="Verdana" pitchFamily="34" charset="0"/>
              </a:rPr>
              <a:t> de </a:t>
            </a:r>
            <a:r>
              <a:rPr lang="en-US" sz="1400" dirty="0" err="1">
                <a:latin typeface="Verdana" pitchFamily="34" charset="0"/>
                <a:ea typeface="Verdana" pitchFamily="34" charset="0"/>
                <a:cs typeface="Verdana" pitchFamily="34" charset="0"/>
              </a:rPr>
              <a:t>entrada</a:t>
            </a:r>
            <a:r>
              <a:rPr lang="en-US" sz="1400" dirty="0">
                <a:latin typeface="Verdana" pitchFamily="34" charset="0"/>
                <a:ea typeface="Verdana" pitchFamily="34" charset="0"/>
                <a:cs typeface="Verdana" pitchFamily="34" charset="0"/>
              </a:rPr>
              <a:t> y </a:t>
            </a:r>
            <a:r>
              <a:rPr lang="en-US" sz="1400" dirty="0" err="1">
                <a:latin typeface="Verdana" pitchFamily="34" charset="0"/>
                <a:ea typeface="Verdana" pitchFamily="34" charset="0"/>
                <a:cs typeface="Verdana" pitchFamily="34" charset="0"/>
              </a:rPr>
              <a:t>salida</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verificables</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conocidos</a:t>
            </a:r>
            <a:r>
              <a:rPr lang="en-US" sz="1400" dirty="0">
                <a:latin typeface="Verdana" pitchFamily="34" charset="0"/>
                <a:ea typeface="Verdana" pitchFamily="34" charset="0"/>
                <a:cs typeface="Verdana" pitchFamily="34" charset="0"/>
              </a:rPr>
              <a:t> con </a:t>
            </a:r>
            <a:r>
              <a:rPr lang="en-US" sz="1400" dirty="0" err="1">
                <a:latin typeface="Verdana" pitchFamily="34" charset="0"/>
                <a:ea typeface="Verdana" pitchFamily="34" charset="0"/>
                <a:cs typeface="Verdana" pitchFamily="34" charset="0"/>
              </a:rPr>
              <a:t>antelación</a:t>
            </a:r>
            <a:r>
              <a:rPr lang="en-US" sz="1400" dirty="0">
                <a:latin typeface="Verdana" pitchFamily="34" charset="0"/>
                <a:ea typeface="Verdana" pitchFamily="34" charset="0"/>
                <a:cs typeface="Verdana" pitchFamily="34" charset="0"/>
              </a:rPr>
              <a:t>). Los </a:t>
            </a:r>
            <a:r>
              <a:rPr lang="en-US" sz="1400" dirty="0" err="1">
                <a:latin typeface="Verdana" pitchFamily="34" charset="0"/>
                <a:ea typeface="Verdana" pitchFamily="34" charset="0"/>
                <a:cs typeface="Verdana" pitchFamily="34" charset="0"/>
              </a:rPr>
              <a:t>mismos</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también</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pueden</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contener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valores</a:t>
            </a:r>
            <a:r>
              <a:rPr lang="en-US" sz="1400" dirty="0">
                <a:latin typeface="Verdana" pitchFamily="34" charset="0"/>
                <a:ea typeface="Verdana" pitchFamily="34" charset="0"/>
                <a:cs typeface="Verdana" pitchFamily="34" charset="0"/>
              </a:rPr>
              <a:t> de </a:t>
            </a:r>
            <a:r>
              <a:rPr lang="en-US" sz="1400" dirty="0" err="1">
                <a:latin typeface="Verdana" pitchFamily="34" charset="0"/>
                <a:ea typeface="Verdana" pitchFamily="34" charset="0"/>
                <a:cs typeface="Verdana" pitchFamily="34" charset="0"/>
              </a:rPr>
              <a:t>configuración</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para</a:t>
            </a:r>
            <a:r>
              <a:rPr lang="en-US" sz="1400" dirty="0">
                <a:latin typeface="Verdana" pitchFamily="34" charset="0"/>
                <a:ea typeface="Verdana" pitchFamily="34" charset="0"/>
                <a:cs typeface="Verdana" pitchFamily="34" charset="0"/>
              </a:rPr>
              <a:t> el </a:t>
            </a:r>
            <a:r>
              <a:rPr lang="en-US" sz="1400" dirty="0" err="1">
                <a:latin typeface="Verdana" pitchFamily="34" charset="0"/>
                <a:ea typeface="Verdana" pitchFamily="34" charset="0"/>
                <a:cs typeface="Verdana" pitchFamily="34" charset="0"/>
              </a:rPr>
              <a:t>sistema</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siendo</a:t>
            </a:r>
            <a:r>
              <a:rPr lang="en-US" sz="1400" dirty="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testeado</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Estos</a:t>
            </a:r>
            <a:r>
              <a:rPr lang="en-US" sz="1400" dirty="0" smtClean="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datos</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suelen</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estar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dispuestos</a:t>
            </a:r>
            <a:r>
              <a:rPr lang="en-US" sz="1400" dirty="0">
                <a:latin typeface="Verdana" pitchFamily="34" charset="0"/>
                <a:ea typeface="Verdana" pitchFamily="34" charset="0"/>
                <a:cs typeface="Verdana" pitchFamily="34" charset="0"/>
              </a:rPr>
              <a:t> en </a:t>
            </a:r>
            <a:r>
              <a:rPr lang="en-US" sz="1400" dirty="0" err="1">
                <a:latin typeface="Verdana" pitchFamily="34" charset="0"/>
                <a:ea typeface="Verdana" pitchFamily="34" charset="0"/>
                <a:cs typeface="Verdana" pitchFamily="34" charset="0"/>
              </a:rPr>
              <a:t>formato</a:t>
            </a:r>
            <a:r>
              <a:rPr lang="en-US" sz="1400" dirty="0">
                <a:latin typeface="Verdana" pitchFamily="34" charset="0"/>
                <a:ea typeface="Verdana" pitchFamily="34" charset="0"/>
                <a:cs typeface="Verdana" pitchFamily="34" charset="0"/>
              </a:rPr>
              <a:t> de </a:t>
            </a:r>
            <a:r>
              <a:rPr lang="en-US" sz="1400" dirty="0" err="1">
                <a:latin typeface="Verdana" pitchFamily="34" charset="0"/>
                <a:ea typeface="Verdana" pitchFamily="34" charset="0"/>
                <a:cs typeface="Verdana" pitchFamily="34" charset="0"/>
              </a:rPr>
              <a:t>tabla</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Donde</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diferentes</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columnas</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sugieren</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diferentes</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datos</a:t>
            </a:r>
            <a:r>
              <a:rPr lang="en-US" sz="1400" dirty="0">
                <a:latin typeface="Verdana" pitchFamily="34" charset="0"/>
                <a:ea typeface="Verdana" pitchFamily="34" charset="0"/>
                <a:cs typeface="Verdana" pitchFamily="34" charset="0"/>
              </a:rPr>
              <a:t> de </a:t>
            </a:r>
            <a:r>
              <a:rPr lang="en-US" sz="1400" dirty="0" err="1">
                <a:latin typeface="Verdana" pitchFamily="34" charset="0"/>
                <a:ea typeface="Verdana" pitchFamily="34" charset="0"/>
                <a:cs typeface="Verdana" pitchFamily="34" charset="0"/>
              </a:rPr>
              <a:t>entrada</a:t>
            </a:r>
            <a:r>
              <a:rPr lang="en-US" sz="1400" dirty="0">
                <a:latin typeface="Verdana" pitchFamily="34" charset="0"/>
                <a:ea typeface="Verdana" pitchFamily="34" charset="0"/>
                <a:cs typeface="Verdana" pitchFamily="34" charset="0"/>
              </a:rPr>
              <a:t>/</a:t>
            </a:r>
            <a:r>
              <a:rPr lang="en-US" sz="1400" dirty="0" err="1">
                <a:latin typeface="Verdana" pitchFamily="34" charset="0"/>
                <a:ea typeface="Verdana" pitchFamily="34" charset="0"/>
                <a:cs typeface="Verdana" pitchFamily="34" charset="0"/>
              </a:rPr>
              <a:t>salida</a:t>
            </a:r>
            <a:r>
              <a:rPr lang="en-US" sz="1400" dirty="0">
                <a:latin typeface="Verdana" pitchFamily="34" charset="0"/>
                <a:ea typeface="Verdana" pitchFamily="34" charset="0"/>
                <a:cs typeface="Verdana" pitchFamily="34" charset="0"/>
              </a:rPr>
              <a:t> y </a:t>
            </a:r>
            <a:r>
              <a:rPr lang="en-US" sz="1400" dirty="0" err="1">
                <a:latin typeface="Verdana" pitchFamily="34" charset="0"/>
                <a:ea typeface="Verdana" pitchFamily="34" charset="0"/>
                <a:cs typeface="Verdana" pitchFamily="34" charset="0"/>
              </a:rPr>
              <a:t>donde</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cada</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fila</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existente</a:t>
            </a:r>
            <a:r>
              <a:rPr lang="en-US" sz="1400" dirty="0">
                <a:latin typeface="Verdana" pitchFamily="34" charset="0"/>
                <a:ea typeface="Verdana" pitchFamily="34" charset="0"/>
                <a:cs typeface="Verdana" pitchFamily="34" charset="0"/>
              </a:rPr>
              <a:t> describe </a:t>
            </a:r>
            <a:r>
              <a:rPr lang="en-US" sz="1400" dirty="0" err="1">
                <a:latin typeface="Verdana" pitchFamily="34" charset="0"/>
                <a:ea typeface="Verdana" pitchFamily="34" charset="0"/>
                <a:cs typeface="Verdana" pitchFamily="34" charset="0"/>
              </a:rPr>
              <a:t>una</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nueva</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ejecución</a:t>
            </a:r>
            <a:r>
              <a:rPr lang="en-US" sz="1400" dirty="0">
                <a:latin typeface="Verdana" pitchFamily="34" charset="0"/>
                <a:ea typeface="Verdana" pitchFamily="34" charset="0"/>
                <a:cs typeface="Verdana" pitchFamily="34" charset="0"/>
              </a:rPr>
              <a:t> de la </a:t>
            </a:r>
            <a:r>
              <a:rPr lang="en-US" sz="1400" dirty="0" err="1">
                <a:latin typeface="Verdana" pitchFamily="34" charset="0"/>
                <a:ea typeface="Verdana" pitchFamily="34" charset="0"/>
                <a:cs typeface="Verdana" pitchFamily="34" charset="0"/>
              </a:rPr>
              <a:t>prueba</a:t>
            </a:r>
            <a:r>
              <a:rPr lang="en-US" sz="1400" dirty="0">
                <a:latin typeface="Verdana" pitchFamily="34" charset="0"/>
                <a:ea typeface="Verdana" pitchFamily="34" charset="0"/>
                <a:cs typeface="Verdana" pitchFamily="34" charset="0"/>
              </a:rPr>
              <a:t> a </a:t>
            </a:r>
            <a:r>
              <a:rPr lang="en-US" sz="1400" dirty="0" err="1">
                <a:latin typeface="Verdana" pitchFamily="34" charset="0"/>
                <a:ea typeface="Verdana" pitchFamily="34" charset="0"/>
                <a:cs typeface="Verdana" pitchFamily="34" charset="0"/>
              </a:rPr>
              <a:t>realizar</a:t>
            </a:r>
            <a:r>
              <a:rPr lang="en-US" sz="1400" dirty="0">
                <a:latin typeface="Verdana" pitchFamily="34" charset="0"/>
                <a:ea typeface="Verdana" pitchFamily="34" charset="0"/>
                <a:cs typeface="Verdana" pitchFamily="34" charset="0"/>
              </a:rPr>
              <a:t>.</a:t>
            </a:r>
          </a:p>
          <a:p>
            <a:pPr marL="0" marR="0" lvl="0" indent="0" algn="l" rtl="0">
              <a:spcBef>
                <a:spcPts val="400"/>
              </a:spcBef>
              <a:spcAft>
                <a:spcPts val="0"/>
              </a:spcAft>
              <a:buClr>
                <a:schemeClr val="dk1"/>
              </a:buClr>
              <a:buSzPct val="25000"/>
              <a:buFont typeface="Verdana"/>
              <a:buNone/>
            </a:pPr>
            <a:endParaRPr lang="en-US" sz="1400" b="0" i="0" u="none" strike="noStrike" cap="none" baseline="0" dirty="0">
              <a:solidFill>
                <a:schemeClr val="dk1"/>
              </a:solidFill>
              <a:latin typeface="Verdana"/>
              <a:ea typeface="Verdana"/>
              <a:cs typeface="Verdana"/>
              <a:sym typeface="Verdana"/>
            </a:endParaRPr>
          </a:p>
        </p:txBody>
      </p:sp>
      <p:sp>
        <p:nvSpPr>
          <p:cNvPr id="343" name="Shape 343"/>
          <p:cNvSpPr/>
          <p:nvPr/>
        </p:nvSpPr>
        <p:spPr>
          <a:xfrm>
            <a:off x="3867149" y="3322637"/>
            <a:ext cx="1104900" cy="1104900"/>
          </a:xfrm>
          <a:prstGeom prst="rect">
            <a:avLst/>
          </a:prstGeom>
          <a:blipFill>
            <a:blip r:embed="rId3"/>
            <a:stretch>
              <a:fillRect/>
            </a:stretch>
          </a:blipFill>
        </p:spPr>
      </p:sp>
      <p:sp>
        <p:nvSpPr>
          <p:cNvPr id="344" name="Shape 344"/>
          <p:cNvSpPr/>
          <p:nvPr/>
        </p:nvSpPr>
        <p:spPr>
          <a:xfrm>
            <a:off x="2133600" y="4503737"/>
            <a:ext cx="673100" cy="673100"/>
          </a:xfrm>
          <a:prstGeom prst="rect">
            <a:avLst/>
          </a:prstGeom>
          <a:blipFill>
            <a:blip r:embed="rId4"/>
            <a:stretch>
              <a:fillRect/>
            </a:stretch>
          </a:blipFill>
        </p:spPr>
      </p:sp>
      <p:sp>
        <p:nvSpPr>
          <p:cNvPr id="345" name="Shape 345"/>
          <p:cNvSpPr/>
          <p:nvPr/>
        </p:nvSpPr>
        <p:spPr>
          <a:xfrm>
            <a:off x="6248400" y="3817937"/>
            <a:ext cx="609600" cy="609600"/>
          </a:xfrm>
          <a:prstGeom prst="rect">
            <a:avLst/>
          </a:prstGeom>
          <a:blipFill>
            <a:blip r:embed="rId5"/>
            <a:stretch>
              <a:fillRect/>
            </a:stretch>
          </a:blipFill>
        </p:spPr>
      </p:sp>
      <p:sp>
        <p:nvSpPr>
          <p:cNvPr id="346" name="Shape 346"/>
          <p:cNvSpPr/>
          <p:nvPr/>
        </p:nvSpPr>
        <p:spPr>
          <a:xfrm>
            <a:off x="4711700" y="5373687"/>
            <a:ext cx="622300" cy="622300"/>
          </a:xfrm>
          <a:prstGeom prst="rect">
            <a:avLst/>
          </a:prstGeom>
          <a:blipFill>
            <a:blip r:embed="rId6"/>
            <a:stretch>
              <a:fillRect/>
            </a:stretch>
          </a:blipFill>
        </p:spPr>
      </p:sp>
      <p:sp>
        <p:nvSpPr>
          <p:cNvPr id="347" name="Shape 347"/>
          <p:cNvSpPr txBox="1"/>
          <p:nvPr/>
        </p:nvSpPr>
        <p:spPr>
          <a:xfrm>
            <a:off x="4038599" y="3326343"/>
            <a:ext cx="1904999" cy="369900"/>
          </a:xfrm>
          <a:prstGeom prst="rect">
            <a:avLst/>
          </a:prstGeom>
          <a:noFill/>
          <a:ln>
            <a:noFill/>
          </a:ln>
        </p:spPr>
        <p:txBody>
          <a:bodyPr lIns="91425" tIns="45700" rIns="91425" bIns="45700" anchor="t" anchorCtr="0">
            <a:noAutofit/>
          </a:bodyPr>
          <a:lstStyle/>
          <a:p>
            <a:pPr marL="0" marR="0" lvl="0" indent="0" algn="l" rtl="0">
              <a:buClr>
                <a:schemeClr val="dk1"/>
              </a:buClr>
              <a:buSzPct val="25000"/>
              <a:buFont typeface="Arial"/>
              <a:buNone/>
            </a:pPr>
            <a:r>
              <a:rPr lang="en-US" sz="1800" b="0" i="0" u="none" strike="noStrike" cap="none" baseline="0" dirty="0">
                <a:solidFill>
                  <a:schemeClr val="dk1"/>
                </a:solidFill>
                <a:latin typeface="Arial"/>
                <a:ea typeface="Arial"/>
                <a:cs typeface="Arial"/>
                <a:sym typeface="Arial"/>
              </a:rPr>
              <a:t>Script</a:t>
            </a:r>
          </a:p>
        </p:txBody>
      </p:sp>
      <p:sp>
        <p:nvSpPr>
          <p:cNvPr id="348" name="Shape 348"/>
          <p:cNvSpPr/>
          <p:nvPr/>
        </p:nvSpPr>
        <p:spPr>
          <a:xfrm>
            <a:off x="2425700" y="3862387"/>
            <a:ext cx="1422399" cy="457199"/>
          </a:xfrm>
          <a:custGeom>
            <a:avLst/>
            <a:gdLst/>
            <a:ahLst/>
            <a:cxnLst/>
            <a:rect l="0" t="0" r="0" b="0"/>
            <a:pathLst>
              <a:path w="1422400" h="457200" extrusionOk="0">
                <a:moveTo>
                  <a:pt x="0" y="457200"/>
                </a:moveTo>
                <a:lnTo>
                  <a:pt x="0" y="257175"/>
                </a:lnTo>
                <a:cubicBezTo>
                  <a:pt x="0" y="146704"/>
                  <a:pt x="89554" y="57150"/>
                  <a:pt x="200025" y="57150"/>
                </a:cubicBezTo>
                <a:lnTo>
                  <a:pt x="1308100" y="57150"/>
                </a:lnTo>
                <a:lnTo>
                  <a:pt x="1308100" y="0"/>
                </a:lnTo>
                <a:lnTo>
                  <a:pt x="1422400" y="114300"/>
                </a:lnTo>
                <a:lnTo>
                  <a:pt x="1308100" y="228600"/>
                </a:lnTo>
                <a:lnTo>
                  <a:pt x="1308100" y="171450"/>
                </a:lnTo>
                <a:lnTo>
                  <a:pt x="200025" y="171450"/>
                </a:lnTo>
                <a:cubicBezTo>
                  <a:pt x="152680" y="171450"/>
                  <a:pt x="114300" y="209830"/>
                  <a:pt x="114300" y="257175"/>
                </a:cubicBezTo>
                <a:lnTo>
                  <a:pt x="114300" y="457200"/>
                </a:lnTo>
                <a:lnTo>
                  <a:pt x="0" y="457200"/>
                </a:lnTo>
                <a:close/>
              </a:path>
            </a:pathLst>
          </a:custGeom>
          <a:solidFill>
            <a:srgbClr val="92D050"/>
          </a:solidFill>
          <a:ln w="9525" cap="flat">
            <a:solidFill>
              <a:srgbClr val="000000"/>
            </a:solidFill>
            <a:prstDash val="solid"/>
            <a:round/>
            <a:headEnd type="none" w="med" len="med"/>
            <a:tailEnd type="none" w="med" len="med"/>
          </a:ln>
        </p:spPr>
        <p:txBody>
          <a:bodyPr lIns="91425" tIns="45700" rIns="91425" bIns="45700" anchor="ctr" anchorCtr="0">
            <a:noAutofit/>
          </a:bodyPr>
          <a:lstStyle/>
          <a:p>
            <a:endParaRPr/>
          </a:p>
        </p:txBody>
      </p:sp>
      <p:sp>
        <p:nvSpPr>
          <p:cNvPr id="349" name="Shape 349"/>
          <p:cNvSpPr/>
          <p:nvPr/>
        </p:nvSpPr>
        <p:spPr>
          <a:xfrm rot="-5400000">
            <a:off x="3863975" y="4900612"/>
            <a:ext cx="1111249" cy="457199"/>
          </a:xfrm>
          <a:custGeom>
            <a:avLst/>
            <a:gdLst/>
            <a:ahLst/>
            <a:cxnLst/>
            <a:rect l="0" t="0" r="0" b="0"/>
            <a:pathLst>
              <a:path w="1111250" h="457200" extrusionOk="0">
                <a:moveTo>
                  <a:pt x="0" y="457200"/>
                </a:moveTo>
                <a:lnTo>
                  <a:pt x="0" y="257175"/>
                </a:lnTo>
                <a:cubicBezTo>
                  <a:pt x="0" y="146704"/>
                  <a:pt x="89554" y="57150"/>
                  <a:pt x="200025" y="57150"/>
                </a:cubicBezTo>
                <a:lnTo>
                  <a:pt x="996950" y="57150"/>
                </a:lnTo>
                <a:lnTo>
                  <a:pt x="996950" y="0"/>
                </a:lnTo>
                <a:lnTo>
                  <a:pt x="1111250" y="114300"/>
                </a:lnTo>
                <a:lnTo>
                  <a:pt x="996950" y="228600"/>
                </a:lnTo>
                <a:lnTo>
                  <a:pt x="996950" y="171450"/>
                </a:lnTo>
                <a:lnTo>
                  <a:pt x="200025" y="171450"/>
                </a:lnTo>
                <a:cubicBezTo>
                  <a:pt x="152680" y="171450"/>
                  <a:pt x="114300" y="209830"/>
                  <a:pt x="114300" y="257175"/>
                </a:cubicBezTo>
                <a:lnTo>
                  <a:pt x="114300" y="457200"/>
                </a:lnTo>
                <a:lnTo>
                  <a:pt x="0" y="457200"/>
                </a:lnTo>
                <a:close/>
              </a:path>
            </a:pathLst>
          </a:custGeom>
          <a:solidFill>
            <a:srgbClr val="92D050"/>
          </a:solidFill>
          <a:ln w="9525" cap="flat">
            <a:solidFill>
              <a:srgbClr val="000000"/>
            </a:solidFill>
            <a:prstDash val="solid"/>
            <a:round/>
            <a:headEnd type="none" w="med" len="med"/>
            <a:tailEnd type="none" w="med" len="med"/>
          </a:ln>
        </p:spPr>
        <p:txBody>
          <a:bodyPr lIns="91425" tIns="45700" rIns="91425" bIns="45700" anchor="ctr" anchorCtr="0">
            <a:noAutofit/>
          </a:bodyPr>
          <a:lstStyle/>
          <a:p>
            <a:endParaRPr/>
          </a:p>
        </p:txBody>
      </p:sp>
      <p:sp>
        <p:nvSpPr>
          <p:cNvPr id="350" name="Shape 350"/>
          <p:cNvSpPr/>
          <p:nvPr/>
        </p:nvSpPr>
        <p:spPr>
          <a:xfrm rot="10800000">
            <a:off x="5029200" y="3894137"/>
            <a:ext cx="1219199" cy="196850"/>
          </a:xfrm>
          <a:prstGeom prst="rightArrow">
            <a:avLst>
              <a:gd name="adj1" fmla="val 19856"/>
              <a:gd name="adj2" fmla="val 50000"/>
            </a:avLst>
          </a:prstGeom>
          <a:solidFill>
            <a:srgbClr val="92D050"/>
          </a:solidFill>
          <a:ln w="9525" cap="rnd">
            <a:solidFill>
              <a:srgbClr val="000000"/>
            </a:solidFill>
            <a:prstDash val="solid"/>
            <a:round/>
            <a:headEnd type="none" w="med" len="med"/>
            <a:tailEnd type="none" w="med" len="med"/>
          </a:ln>
        </p:spPr>
        <p:txBody>
          <a:bodyPr lIns="91425" tIns="45700" rIns="91425" bIns="45700" anchor="ctr" anchorCtr="0">
            <a:noAutofit/>
          </a:bodyPr>
          <a:lstStyle/>
          <a:p>
            <a:endParaRPr/>
          </a:p>
        </p:txBody>
      </p:sp>
      <p:sp>
        <p:nvSpPr>
          <p:cNvPr id="351" name="Shape 351"/>
          <p:cNvSpPr txBox="1"/>
          <p:nvPr/>
        </p:nvSpPr>
        <p:spPr>
          <a:xfrm>
            <a:off x="2133600" y="5321300"/>
            <a:ext cx="1904999" cy="812799"/>
          </a:xfrm>
          <a:prstGeom prst="rect">
            <a:avLst/>
          </a:prstGeom>
          <a:noFill/>
          <a:ln>
            <a:noFill/>
          </a:ln>
        </p:spPr>
        <p:txBody>
          <a:bodyPr lIns="91425" tIns="45700" rIns="91425" bIns="45700" anchor="t" anchorCtr="0">
            <a:noAutofit/>
          </a:bodyPr>
          <a:lstStyle/>
          <a:p>
            <a:pPr marL="0" marR="0" lvl="0" indent="0" algn="l" rtl="0">
              <a:buClr>
                <a:schemeClr val="dk1"/>
              </a:buClr>
              <a:buSzPct val="25000"/>
              <a:buFont typeface="Arial"/>
              <a:buNone/>
            </a:pPr>
            <a:r>
              <a:rPr lang="en-US" sz="1800" b="0" i="0" u="none" strike="noStrike" cap="none" baseline="0">
                <a:solidFill>
                  <a:schemeClr val="dk1"/>
                </a:solidFill>
                <a:latin typeface="Arial"/>
                <a:ea typeface="Arial"/>
                <a:cs typeface="Arial"/>
                <a:sym typeface="Arial"/>
              </a:rPr>
              <a:t>XML</a:t>
            </a:r>
          </a:p>
          <a:p>
            <a:endParaRPr lang="en-US" sz="1800" b="0" i="0" u="none" strike="noStrike" cap="none" baseline="0">
              <a:solidFill>
                <a:schemeClr val="dk1"/>
              </a:solidFill>
              <a:latin typeface="Arial"/>
              <a:ea typeface="Arial"/>
              <a:cs typeface="Arial"/>
              <a:sym typeface="Arial"/>
            </a:endParaRPr>
          </a:p>
        </p:txBody>
      </p:sp>
      <p:sp>
        <p:nvSpPr>
          <p:cNvPr id="352" name="Shape 352"/>
          <p:cNvSpPr txBox="1"/>
          <p:nvPr/>
        </p:nvSpPr>
        <p:spPr>
          <a:xfrm>
            <a:off x="5638800" y="4495800"/>
            <a:ext cx="1904999" cy="369886"/>
          </a:xfrm>
          <a:prstGeom prst="rect">
            <a:avLst/>
          </a:prstGeom>
          <a:noFill/>
          <a:ln>
            <a:noFill/>
          </a:ln>
        </p:spPr>
        <p:txBody>
          <a:bodyPr lIns="91425" tIns="45700" rIns="91425" bIns="45700" anchor="t" anchorCtr="0">
            <a:noAutofit/>
          </a:bodyPr>
          <a:lstStyle/>
          <a:p>
            <a:pPr marL="0" marR="0" lvl="0" indent="0" algn="l" rtl="0">
              <a:buClr>
                <a:schemeClr val="dk1"/>
              </a:buClr>
              <a:buSzPct val="25000"/>
              <a:buFont typeface="Arial"/>
              <a:buNone/>
            </a:pPr>
            <a:r>
              <a:rPr lang="en-US" sz="1800" b="0" i="0" u="none" strike="noStrike" cap="none" baseline="0">
                <a:solidFill>
                  <a:schemeClr val="dk1"/>
                </a:solidFill>
                <a:latin typeface="Arial"/>
                <a:ea typeface="Arial"/>
                <a:cs typeface="Arial"/>
                <a:sym typeface="Arial"/>
              </a:rPr>
              <a:t>Base de datos</a:t>
            </a:r>
          </a:p>
        </p:txBody>
      </p:sp>
      <p:sp>
        <p:nvSpPr>
          <p:cNvPr id="353" name="Shape 353"/>
          <p:cNvSpPr txBox="1"/>
          <p:nvPr/>
        </p:nvSpPr>
        <p:spPr>
          <a:xfrm>
            <a:off x="4572000" y="6030912"/>
            <a:ext cx="838199" cy="369886"/>
          </a:xfrm>
          <a:prstGeom prst="rect">
            <a:avLst/>
          </a:prstGeom>
          <a:noFill/>
          <a:ln>
            <a:noFill/>
          </a:ln>
        </p:spPr>
        <p:txBody>
          <a:bodyPr lIns="91425" tIns="45700" rIns="91425" bIns="45700" anchor="t" anchorCtr="0">
            <a:noAutofit/>
          </a:bodyPr>
          <a:lstStyle/>
          <a:p>
            <a:pPr marL="0" marR="0" lvl="0" indent="0" algn="l" rtl="0">
              <a:buClr>
                <a:schemeClr val="dk1"/>
              </a:buClr>
              <a:buSzPct val="25000"/>
              <a:buFont typeface="Arial"/>
              <a:buNone/>
            </a:pPr>
            <a:r>
              <a:rPr lang="en-US" sz="1800" b="0" i="0" u="none" strike="noStrike" cap="none" baseline="0">
                <a:solidFill>
                  <a:schemeClr val="dk1"/>
                </a:solidFill>
                <a:latin typeface="Arial"/>
                <a:ea typeface="Arial"/>
                <a:cs typeface="Arial"/>
                <a:sym typeface="Arial"/>
              </a:rPr>
              <a:t>XLS</a:t>
            </a:r>
          </a:p>
        </p:txBody>
      </p:sp>
      <p:sp>
        <p:nvSpPr>
          <p:cNvPr id="354" name="Shape 354"/>
          <p:cNvSpPr txBox="1"/>
          <p:nvPr/>
        </p:nvSpPr>
        <p:spPr>
          <a:xfrm>
            <a:off x="152400" y="152400"/>
            <a:ext cx="6629400" cy="765175"/>
          </a:xfrm>
          <a:prstGeom prst="rect">
            <a:avLst/>
          </a:prstGeom>
          <a:noFill/>
          <a:ln>
            <a:noFill/>
          </a:ln>
        </p:spPr>
        <p:txBody>
          <a:bodyPr lIns="91275" tIns="45625" rIns="91275" bIns="45625" anchor="ctr" anchorCtr="0">
            <a:noAutofit/>
          </a:bodyPr>
          <a:lstStyle/>
          <a:p>
            <a:pPr lvl="0" algn="ctr" rtl="0">
              <a:spcBef>
                <a:spcPts val="640"/>
              </a:spcBef>
              <a:buClr>
                <a:schemeClr val="dk1"/>
              </a:buClr>
              <a:buSzPct val="25000"/>
              <a:buFont typeface="Verdana"/>
              <a:buNone/>
            </a:pPr>
            <a:r>
              <a:rPr lang="en-US" sz="2800" dirty="0">
                <a:solidFill>
                  <a:schemeClr val="dk1"/>
                </a:solidFill>
                <a:latin typeface="+mj-lt"/>
              </a:rPr>
              <a:t>Data-driven testing</a:t>
            </a:r>
          </a:p>
          <a:p>
            <a:endParaRPr lang="en-US" sz="2200" dirty="0">
              <a:solidFill>
                <a:schemeClr val="dk1"/>
              </a:solidFill>
            </a:endParaRP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p:nvPr/>
        </p:nvSpPr>
        <p:spPr>
          <a:xfrm>
            <a:off x="152400" y="152400"/>
            <a:ext cx="6629400" cy="765300"/>
          </a:xfrm>
          <a:prstGeom prst="rect">
            <a:avLst/>
          </a:prstGeom>
          <a:noFill/>
          <a:ln>
            <a:noFill/>
          </a:ln>
        </p:spPr>
        <p:txBody>
          <a:bodyPr lIns="91275" tIns="45625" rIns="91275" bIns="45625" anchor="ctr" anchorCtr="0">
            <a:noAutofit/>
          </a:bodyPr>
          <a:lstStyle/>
          <a:p>
            <a:pPr lvl="0" algn="ctr" rtl="0">
              <a:spcBef>
                <a:spcPts val="640"/>
              </a:spcBef>
              <a:buClr>
                <a:schemeClr val="dk1"/>
              </a:buClr>
              <a:buSzPct val="25000"/>
              <a:buFont typeface="Verdana"/>
              <a:buNone/>
            </a:pPr>
            <a:r>
              <a:rPr lang="en-US" sz="2800" dirty="0">
                <a:solidFill>
                  <a:schemeClr val="dk1"/>
                </a:solidFill>
                <a:latin typeface="+mj-lt"/>
              </a:rPr>
              <a:t>Data-driven testing (cont.)</a:t>
            </a:r>
          </a:p>
          <a:p>
            <a:endParaRPr lang="en-US" sz="2200" dirty="0">
              <a:solidFill>
                <a:schemeClr val="dk1"/>
              </a:solidFill>
            </a:endParaRPr>
          </a:p>
        </p:txBody>
      </p:sp>
      <p:graphicFrame>
        <p:nvGraphicFramePr>
          <p:cNvPr id="360" name="Shape 360"/>
          <p:cNvGraphicFramePr/>
          <p:nvPr/>
        </p:nvGraphicFramePr>
        <p:xfrm>
          <a:off x="1490650" y="1345425"/>
          <a:ext cx="6295225" cy="2865170"/>
        </p:xfrm>
        <a:graphic>
          <a:graphicData uri="http://schemas.openxmlformats.org/drawingml/2006/table">
            <a:tbl>
              <a:tblPr>
                <a:noFill/>
                <a:tableStyleId>{9C9F27F0-E59C-47C6-BF9D-060E7F0B4B30}</a:tableStyleId>
              </a:tblPr>
              <a:tblGrid>
                <a:gridCol w="3002950"/>
                <a:gridCol w="3292275"/>
              </a:tblGrid>
              <a:tr h="247175">
                <a:tc>
                  <a:txBody>
                    <a:bodyPr/>
                    <a:lstStyle/>
                    <a:p>
                      <a:pPr marL="0" lvl="0" indent="0" algn="ctr" rtl="0">
                        <a:spcBef>
                          <a:spcPts val="0"/>
                        </a:spcBef>
                        <a:spcAft>
                          <a:spcPts val="0"/>
                        </a:spcAft>
                        <a:buSzPct val="25000"/>
                        <a:buFont typeface="Arial"/>
                        <a:buNone/>
                      </a:pPr>
                      <a:r>
                        <a:rPr lang="en-US" sz="1800" b="1">
                          <a:solidFill>
                            <a:srgbClr val="FFFFFF"/>
                          </a:solidFill>
                        </a:rPr>
                        <a:t>Ventajas</a:t>
                      </a: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38100" cap="flat">
                      <a:solidFill>
                        <a:schemeClr val="lt1"/>
                      </a:solidFill>
                      <a:prstDash val="solid"/>
                      <a:round/>
                      <a:headEnd type="none" w="med" len="med"/>
                      <a:tailEnd type="none" w="med" len="med"/>
                    </a:lnB>
                    <a:gradFill>
                      <a:gsLst>
                        <a:gs pos="0">
                          <a:srgbClr val="DDEBCF"/>
                        </a:gs>
                        <a:gs pos="50000">
                          <a:srgbClr val="A2DC00"/>
                        </a:gs>
                        <a:gs pos="100000">
                          <a:srgbClr val="156B13"/>
                        </a:gs>
                      </a:gsLst>
                      <a:lin ang="5400012" scaled="0"/>
                    </a:gradFill>
                  </a:tcPr>
                </a:tc>
                <a:tc>
                  <a:txBody>
                    <a:bodyPr/>
                    <a:lstStyle/>
                    <a:p>
                      <a:pPr marL="0" lvl="0" indent="0" algn="ctr" rtl="0">
                        <a:spcBef>
                          <a:spcPts val="0"/>
                        </a:spcBef>
                        <a:spcAft>
                          <a:spcPts val="0"/>
                        </a:spcAft>
                        <a:buSzPct val="25000"/>
                        <a:buFont typeface="Arial"/>
                        <a:buNone/>
                      </a:pPr>
                      <a:r>
                        <a:rPr lang="en-US" sz="1800" b="1">
                          <a:solidFill>
                            <a:srgbClr val="FFFFFF"/>
                          </a:solidFill>
                        </a:rPr>
                        <a:t>Desventajas</a:t>
                      </a: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38100" cap="flat">
                      <a:solidFill>
                        <a:schemeClr val="lt1"/>
                      </a:solidFill>
                      <a:prstDash val="solid"/>
                      <a:round/>
                      <a:headEnd type="none" w="med" len="med"/>
                      <a:tailEnd type="none" w="med" len="med"/>
                    </a:lnB>
                    <a:gradFill>
                      <a:gsLst>
                        <a:gs pos="0">
                          <a:srgbClr val="DDEBCF"/>
                        </a:gs>
                        <a:gs pos="50000">
                          <a:srgbClr val="A2DC00"/>
                        </a:gs>
                        <a:gs pos="100000">
                          <a:srgbClr val="156B13"/>
                        </a:gs>
                      </a:gsLst>
                      <a:lin ang="5400012" scaled="0"/>
                    </a:gradFill>
                  </a:tcPr>
                </a:tc>
              </a:tr>
              <a:tr h="369450">
                <a:tc>
                  <a:txBody>
                    <a:bodyPr/>
                    <a:lstStyle/>
                    <a:p>
                      <a:pPr marL="0" lvl="0" indent="0" rtl="0">
                        <a:spcBef>
                          <a:spcPts val="0"/>
                        </a:spcBef>
                        <a:spcAft>
                          <a:spcPts val="0"/>
                        </a:spcAft>
                        <a:buSzPct val="25000"/>
                        <a:buFont typeface="Arial"/>
                        <a:buNone/>
                      </a:pPr>
                      <a:r>
                        <a:rPr lang="en-US">
                          <a:solidFill>
                            <a:schemeClr val="dk1"/>
                          </a:solidFill>
                          <a:latin typeface="Verdana"/>
                          <a:ea typeface="Verdana"/>
                          <a:cs typeface="Verdana"/>
                          <a:sym typeface="Verdana"/>
                        </a:rPr>
                        <a:t>Separa los datos de las funciones</a:t>
                      </a: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381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c>
                  <a:txBody>
                    <a:bodyPr/>
                    <a:lstStyle/>
                    <a:p>
                      <a:pPr lvl="0" rtl="0">
                        <a:spcBef>
                          <a:spcPts val="480"/>
                        </a:spcBef>
                        <a:buNone/>
                      </a:pPr>
                      <a:r>
                        <a:rPr lang="en-US">
                          <a:solidFill>
                            <a:schemeClr val="dk1"/>
                          </a:solidFill>
                          <a:latin typeface="Verdana"/>
                          <a:ea typeface="Verdana"/>
                          <a:cs typeface="Verdana"/>
                          <a:sym typeface="Verdana"/>
                        </a:rPr>
                        <a:t>Se requiere mayor capacitación</a:t>
                      </a:r>
                    </a:p>
                    <a:p>
                      <a:endParaRPr lang="en-US">
                        <a:solidFill>
                          <a:schemeClr val="dk1"/>
                        </a:solidFill>
                        <a:latin typeface="Verdana"/>
                        <a:ea typeface="Verdana"/>
                        <a:cs typeface="Verdana"/>
                        <a:sym typeface="Verdana"/>
                      </a:endParaRPr>
                    </a:p>
                    <a:p>
                      <a:endParaRPr lang="en-US">
                        <a:solidFill>
                          <a:schemeClr val="dk1"/>
                        </a:solidFill>
                        <a:latin typeface="Verdana"/>
                        <a:ea typeface="Verdana"/>
                        <a:cs typeface="Verdana"/>
                        <a:sym typeface="Verdana"/>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381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r>
              <a:tr h="247175">
                <a:tc>
                  <a:txBody>
                    <a:bodyPr/>
                    <a:lstStyle/>
                    <a:p>
                      <a:pPr lvl="0" rtl="0">
                        <a:spcBef>
                          <a:spcPts val="480"/>
                        </a:spcBef>
                        <a:buNone/>
                      </a:pPr>
                      <a:r>
                        <a:rPr lang="en-US">
                          <a:solidFill>
                            <a:schemeClr val="dk1"/>
                          </a:solidFill>
                          <a:latin typeface="Verdana"/>
                          <a:ea typeface="Verdana"/>
                          <a:cs typeface="Verdana"/>
                          <a:sym typeface="Verdana"/>
                        </a:rPr>
                        <a:t>Los datos se toman de archivos externos</a:t>
                      </a:r>
                    </a:p>
                    <a:p>
                      <a:endParaRPr lang="en-US">
                        <a:solidFill>
                          <a:schemeClr val="dk1"/>
                        </a:solidFill>
                        <a:latin typeface="Verdana"/>
                        <a:ea typeface="Verdana"/>
                        <a:cs typeface="Verdana"/>
                        <a:sym typeface="Verdana"/>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c>
                  <a:txBody>
                    <a:bodyPr/>
                    <a:lstStyle/>
                    <a:p>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r>
              <a:tr h="390725">
                <a:tc>
                  <a:txBody>
                    <a:bodyPr/>
                    <a:lstStyle/>
                    <a:p>
                      <a:pPr lvl="0" rtl="0">
                        <a:spcBef>
                          <a:spcPts val="480"/>
                        </a:spcBef>
                        <a:buNone/>
                      </a:pPr>
                      <a:r>
                        <a:rPr lang="en-US">
                          <a:solidFill>
                            <a:schemeClr val="dk1"/>
                          </a:solidFill>
                          <a:latin typeface="Verdana"/>
                          <a:ea typeface="Verdana"/>
                          <a:cs typeface="Verdana"/>
                          <a:sym typeface="Verdana"/>
                        </a:rPr>
                        <a:t>Mayor robustez</a:t>
                      </a:r>
                    </a:p>
                    <a:p>
                      <a:endParaRPr lang="en-US">
                        <a:solidFill>
                          <a:schemeClr val="dk1"/>
                        </a:solidFill>
                        <a:latin typeface="Verdana"/>
                        <a:ea typeface="Verdana"/>
                        <a:cs typeface="Verdana"/>
                        <a:sym typeface="Verdana"/>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c>
                  <a:txBody>
                    <a:bodyPr/>
                    <a:lstStyle/>
                    <a:p>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r>
              <a:tr h="390725">
                <a:tc>
                  <a:txBody>
                    <a:bodyPr/>
                    <a:lstStyle/>
                    <a:p>
                      <a:pPr lvl="0" rtl="0">
                        <a:spcBef>
                          <a:spcPts val="480"/>
                        </a:spcBef>
                        <a:buNone/>
                      </a:pPr>
                      <a:r>
                        <a:rPr lang="en-US">
                          <a:solidFill>
                            <a:schemeClr val="dk1"/>
                          </a:solidFill>
                          <a:latin typeface="Verdana"/>
                          <a:ea typeface="Verdana"/>
                          <a:cs typeface="Verdana"/>
                          <a:sym typeface="Verdana"/>
                        </a:rPr>
                        <a:t>Menor mantenimiento</a:t>
                      </a:r>
                    </a:p>
                    <a:p>
                      <a:endParaRPr lang="en-US">
                        <a:solidFill>
                          <a:schemeClr val="dk1"/>
                        </a:solidFill>
                        <a:latin typeface="Verdana"/>
                        <a:ea typeface="Verdana"/>
                        <a:cs typeface="Verdana"/>
                        <a:sym typeface="Verdana"/>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c>
                  <a:txBody>
                    <a:bodyPr/>
                    <a:lstStyle/>
                    <a:p>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r>
            </a:tbl>
          </a:graphicData>
        </a:graphic>
      </p:graphicFrame>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p:nvPr/>
        </p:nvSpPr>
        <p:spPr>
          <a:xfrm>
            <a:off x="471475" y="1103700"/>
            <a:ext cx="7715399" cy="3996899"/>
          </a:xfrm>
          <a:prstGeom prst="rect">
            <a:avLst/>
          </a:prstGeom>
          <a:noFill/>
        </p:spPr>
        <p:txBody>
          <a:bodyPr lIns="91425" tIns="91425" rIns="91425" bIns="91425" anchor="t" anchorCtr="0">
            <a:noAutofit/>
          </a:bodyPr>
          <a:lstStyle/>
          <a:p>
            <a:pPr lvl="0" rtl="0">
              <a:buNone/>
            </a:pPr>
            <a:r>
              <a:rPr lang="en-US" b="1" i="1" dirty="0" err="1">
                <a:latin typeface="Verdana" pitchFamily="34" charset="0"/>
                <a:ea typeface="Verdana" pitchFamily="34" charset="0"/>
                <a:cs typeface="Verdana" pitchFamily="34" charset="0"/>
              </a:rPr>
              <a:t>Llamado</a:t>
            </a:r>
            <a:r>
              <a:rPr lang="en-US" b="1" i="1" dirty="0">
                <a:latin typeface="Verdana" pitchFamily="34" charset="0"/>
                <a:ea typeface="Verdana" pitchFamily="34" charset="0"/>
                <a:cs typeface="Verdana" pitchFamily="34" charset="0"/>
              </a:rPr>
              <a:t> </a:t>
            </a:r>
            <a:r>
              <a:rPr lang="en-US" b="1" i="1" dirty="0" err="1">
                <a:latin typeface="Verdana" pitchFamily="34" charset="0"/>
                <a:ea typeface="Verdana" pitchFamily="34" charset="0"/>
                <a:cs typeface="Verdana" pitchFamily="34" charset="0"/>
              </a:rPr>
              <a:t>tambien</a:t>
            </a:r>
            <a:r>
              <a:rPr lang="en-US" b="1" i="1" dirty="0">
                <a:latin typeface="Verdana" pitchFamily="34" charset="0"/>
                <a:ea typeface="Verdana" pitchFamily="34" charset="0"/>
                <a:cs typeface="Verdana" pitchFamily="34" charset="0"/>
              </a:rPr>
              <a:t> : table-driven testing</a:t>
            </a:r>
            <a:r>
              <a:rPr lang="en-US" i="1" dirty="0">
                <a:latin typeface="Verdana" pitchFamily="34" charset="0"/>
                <a:ea typeface="Verdana" pitchFamily="34" charset="0"/>
                <a:cs typeface="Verdana" pitchFamily="34" charset="0"/>
              </a:rPr>
              <a:t> or </a:t>
            </a:r>
            <a:r>
              <a:rPr lang="en-US" b="1" i="1" dirty="0">
                <a:latin typeface="Verdana" pitchFamily="34" charset="0"/>
                <a:ea typeface="Verdana" pitchFamily="34" charset="0"/>
                <a:cs typeface="Verdana" pitchFamily="34" charset="0"/>
              </a:rPr>
              <a:t>action-word testing</a:t>
            </a:r>
          </a:p>
          <a:p>
            <a:pPr marL="457200" lvl="0" indent="-298450" rtl="0">
              <a:lnSpc>
                <a:spcPct val="115000"/>
              </a:lnSpc>
              <a:buClr>
                <a:srgbClr val="92D050"/>
              </a:buClr>
              <a:buSzPct val="61111"/>
              <a:buFont typeface="Wingdings" pitchFamily="2" charset="2"/>
              <a:buChar char="Ø"/>
            </a:pPr>
            <a:r>
              <a:rPr lang="en-US" dirty="0" err="1">
                <a:latin typeface="Verdana" pitchFamily="34" charset="0"/>
                <a:ea typeface="Verdana" pitchFamily="34" charset="0"/>
                <a:cs typeface="Verdana" pitchFamily="34" charset="0"/>
              </a:rPr>
              <a:t>Es</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una</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estrategia</a:t>
            </a:r>
            <a:r>
              <a:rPr lang="en-US" dirty="0">
                <a:latin typeface="Verdana" pitchFamily="34" charset="0"/>
                <a:ea typeface="Verdana" pitchFamily="34" charset="0"/>
                <a:cs typeface="Verdana" pitchFamily="34" charset="0"/>
              </a:rPr>
              <a:t> de testing </a:t>
            </a:r>
            <a:r>
              <a:rPr lang="en-US" dirty="0" err="1">
                <a:latin typeface="Verdana" pitchFamily="34" charset="0"/>
                <a:ea typeface="Verdana" pitchFamily="34" charset="0"/>
                <a:cs typeface="Verdana" pitchFamily="34" charset="0"/>
              </a:rPr>
              <a:t>automático</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que</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separa</a:t>
            </a:r>
            <a:r>
              <a:rPr lang="en-US" dirty="0">
                <a:latin typeface="Verdana" pitchFamily="34" charset="0"/>
                <a:ea typeface="Verdana" pitchFamily="34" charset="0"/>
                <a:cs typeface="Verdana" pitchFamily="34" charset="0"/>
              </a:rPr>
              <a:t> el </a:t>
            </a:r>
            <a:r>
              <a:rPr lang="en-US" dirty="0" err="1">
                <a:latin typeface="Verdana" pitchFamily="34" charset="0"/>
                <a:ea typeface="Verdana" pitchFamily="34" charset="0"/>
                <a:cs typeface="Verdana" pitchFamily="34" charset="0"/>
              </a:rPr>
              <a:t>proceso</a:t>
            </a:r>
            <a:r>
              <a:rPr lang="en-US" dirty="0">
                <a:latin typeface="Verdana" pitchFamily="34" charset="0"/>
                <a:ea typeface="Verdana" pitchFamily="34" charset="0"/>
                <a:cs typeface="Verdana" pitchFamily="34" charset="0"/>
              </a:rPr>
              <a:t> de </a:t>
            </a:r>
            <a:r>
              <a:rPr lang="en-US" dirty="0" err="1">
                <a:latin typeface="Verdana" pitchFamily="34" charset="0"/>
                <a:ea typeface="Verdana" pitchFamily="34" charset="0"/>
                <a:cs typeface="Verdana" pitchFamily="34" charset="0"/>
              </a:rPr>
              <a:t>creación</a:t>
            </a:r>
            <a:r>
              <a:rPr lang="en-US" dirty="0">
                <a:latin typeface="Verdana" pitchFamily="34" charset="0"/>
                <a:ea typeface="Verdana" pitchFamily="34" charset="0"/>
                <a:cs typeface="Verdana" pitchFamily="34" charset="0"/>
              </a:rPr>
              <a:t> en dos </a:t>
            </a:r>
            <a:r>
              <a:rPr lang="en-US" dirty="0" err="1">
                <a:latin typeface="Verdana" pitchFamily="34" charset="0"/>
                <a:ea typeface="Verdana" pitchFamily="34" charset="0"/>
                <a:cs typeface="Verdana" pitchFamily="34" charset="0"/>
              </a:rPr>
              <a:t>etapas</a:t>
            </a:r>
            <a:r>
              <a:rPr lang="en-US" dirty="0">
                <a:latin typeface="Verdana" pitchFamily="34" charset="0"/>
                <a:ea typeface="Verdana" pitchFamily="34" charset="0"/>
                <a:cs typeface="Verdana" pitchFamily="34" charset="0"/>
              </a:rPr>
              <a:t>:</a:t>
            </a:r>
          </a:p>
          <a:p>
            <a:pPr marL="914400" lvl="1" indent="-298450" rtl="0">
              <a:lnSpc>
                <a:spcPct val="115000"/>
              </a:lnSpc>
              <a:buClr>
                <a:srgbClr val="92D050"/>
              </a:buClr>
              <a:buSzPct val="78571"/>
              <a:buFont typeface="Wingdings" pitchFamily="2" charset="2"/>
              <a:buChar char="§"/>
            </a:pPr>
            <a:r>
              <a:rPr lang="en-US" dirty="0" err="1">
                <a:latin typeface="Verdana" pitchFamily="34" charset="0"/>
                <a:ea typeface="Verdana" pitchFamily="34" charset="0"/>
                <a:cs typeface="Verdana" pitchFamily="34" charset="0"/>
              </a:rPr>
              <a:t>Planeación</a:t>
            </a:r>
            <a:endParaRPr lang="en-US" dirty="0">
              <a:latin typeface="Verdana" pitchFamily="34" charset="0"/>
              <a:ea typeface="Verdana" pitchFamily="34" charset="0"/>
              <a:cs typeface="Verdana" pitchFamily="34" charset="0"/>
            </a:endParaRPr>
          </a:p>
          <a:p>
            <a:pPr marL="914400" lvl="1" indent="-298450" rtl="0">
              <a:lnSpc>
                <a:spcPct val="115000"/>
              </a:lnSpc>
              <a:buClr>
                <a:srgbClr val="92D050"/>
              </a:buClr>
              <a:buSzPct val="78571"/>
              <a:buFont typeface="Wingdings" pitchFamily="2" charset="2"/>
              <a:buChar char="§"/>
            </a:pPr>
            <a:r>
              <a:rPr lang="en-US" dirty="0" err="1">
                <a:latin typeface="Verdana" pitchFamily="34" charset="0"/>
                <a:ea typeface="Verdana" pitchFamily="34" charset="0"/>
                <a:cs typeface="Verdana" pitchFamily="34" charset="0"/>
              </a:rPr>
              <a:t>Implementación</a:t>
            </a:r>
            <a:endParaRPr lang="en-US" dirty="0">
              <a:latin typeface="Verdana" pitchFamily="34" charset="0"/>
              <a:ea typeface="Verdana" pitchFamily="34" charset="0"/>
              <a:cs typeface="Verdana" pitchFamily="34" charset="0"/>
            </a:endParaRPr>
          </a:p>
          <a:p>
            <a:pPr marL="457200" lvl="0" indent="-298450" rtl="0">
              <a:lnSpc>
                <a:spcPct val="115000"/>
              </a:lnSpc>
              <a:buClr>
                <a:srgbClr val="92D050"/>
              </a:buClr>
              <a:buSzPct val="61111"/>
              <a:buFont typeface="Wingdings" pitchFamily="2" charset="2"/>
              <a:buChar char="Ø"/>
            </a:pPr>
            <a:r>
              <a:rPr lang="en-US" dirty="0">
                <a:latin typeface="Verdana" pitchFamily="34" charset="0"/>
                <a:ea typeface="Verdana" pitchFamily="34" charset="0"/>
                <a:cs typeface="Verdana" pitchFamily="34" charset="0"/>
              </a:rPr>
              <a:t>Este Framework </a:t>
            </a:r>
            <a:r>
              <a:rPr lang="en-US" dirty="0" err="1">
                <a:latin typeface="Verdana" pitchFamily="34" charset="0"/>
                <a:ea typeface="Verdana" pitchFamily="34" charset="0"/>
                <a:cs typeface="Verdana" pitchFamily="34" charset="0"/>
              </a:rPr>
              <a:t>requiere</a:t>
            </a:r>
            <a:r>
              <a:rPr lang="en-US" dirty="0">
                <a:latin typeface="Verdana" pitchFamily="34" charset="0"/>
                <a:ea typeface="Verdana" pitchFamily="34" charset="0"/>
                <a:cs typeface="Verdana" pitchFamily="34" charset="0"/>
              </a:rPr>
              <a:t> del </a:t>
            </a:r>
            <a:r>
              <a:rPr lang="en-US" dirty="0" err="1">
                <a:latin typeface="Verdana" pitchFamily="34" charset="0"/>
                <a:ea typeface="Verdana" pitchFamily="34" charset="0"/>
                <a:cs typeface="Verdana" pitchFamily="34" charset="0"/>
              </a:rPr>
              <a:t>desarrollo</a:t>
            </a:r>
            <a:r>
              <a:rPr lang="en-US" dirty="0">
                <a:latin typeface="Verdana" pitchFamily="34" charset="0"/>
                <a:ea typeface="Verdana" pitchFamily="34" charset="0"/>
                <a:cs typeface="Verdana" pitchFamily="34" charset="0"/>
              </a:rPr>
              <a:t> de </a:t>
            </a:r>
            <a:r>
              <a:rPr lang="en-US" dirty="0" err="1">
                <a:latin typeface="Verdana" pitchFamily="34" charset="0"/>
                <a:ea typeface="Verdana" pitchFamily="34" charset="0"/>
                <a:cs typeface="Verdana" pitchFamily="34" charset="0"/>
              </a:rPr>
              <a:t>una</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tabla</a:t>
            </a:r>
            <a:r>
              <a:rPr lang="en-US" dirty="0">
                <a:latin typeface="Verdana" pitchFamily="34" charset="0"/>
                <a:ea typeface="Verdana" pitchFamily="34" charset="0"/>
                <a:cs typeface="Verdana" pitchFamily="34" charset="0"/>
              </a:rPr>
              <a:t> de </a:t>
            </a:r>
            <a:r>
              <a:rPr lang="en-US" dirty="0" err="1">
                <a:latin typeface="Verdana" pitchFamily="34" charset="0"/>
                <a:ea typeface="Verdana" pitchFamily="34" charset="0"/>
                <a:cs typeface="Verdana" pitchFamily="34" charset="0"/>
              </a:rPr>
              <a:t>datos</a:t>
            </a:r>
            <a:r>
              <a:rPr lang="en-US" dirty="0">
                <a:latin typeface="Verdana" pitchFamily="34" charset="0"/>
                <a:ea typeface="Verdana" pitchFamily="34" charset="0"/>
                <a:cs typeface="Verdana" pitchFamily="34" charset="0"/>
              </a:rPr>
              <a:t> y keywords, </a:t>
            </a:r>
            <a:r>
              <a:rPr lang="en-US" dirty="0" err="1">
                <a:latin typeface="Verdana" pitchFamily="34" charset="0"/>
                <a:ea typeface="Verdana" pitchFamily="34" charset="0"/>
                <a:cs typeface="Verdana" pitchFamily="34" charset="0"/>
              </a:rPr>
              <a:t>independiente</a:t>
            </a:r>
            <a:r>
              <a:rPr lang="en-US" dirty="0">
                <a:latin typeface="Verdana" pitchFamily="34" charset="0"/>
                <a:ea typeface="Verdana" pitchFamily="34" charset="0"/>
                <a:cs typeface="Verdana" pitchFamily="34" charset="0"/>
              </a:rPr>
              <a:t> de la </a:t>
            </a:r>
            <a:r>
              <a:rPr lang="en-US" dirty="0" err="1">
                <a:latin typeface="Verdana" pitchFamily="34" charset="0"/>
                <a:ea typeface="Verdana" pitchFamily="34" charset="0"/>
                <a:cs typeface="Verdana" pitchFamily="34" charset="0"/>
              </a:rPr>
              <a:t>herramienta</a:t>
            </a:r>
            <a:r>
              <a:rPr lang="en-US" dirty="0">
                <a:latin typeface="Verdana" pitchFamily="34" charset="0"/>
                <a:ea typeface="Verdana" pitchFamily="34" charset="0"/>
                <a:cs typeface="Verdana" pitchFamily="34" charset="0"/>
              </a:rPr>
              <a:t> de </a:t>
            </a:r>
            <a:r>
              <a:rPr lang="en-US" dirty="0" err="1">
                <a:latin typeface="Verdana" pitchFamily="34" charset="0"/>
                <a:ea typeface="Verdana" pitchFamily="34" charset="0"/>
                <a:cs typeface="Verdana" pitchFamily="34" charset="0"/>
              </a:rPr>
              <a:t>automatizacion</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que</a:t>
            </a:r>
            <a:r>
              <a:rPr lang="en-US" dirty="0">
                <a:latin typeface="Verdana" pitchFamily="34" charset="0"/>
                <a:ea typeface="Verdana" pitchFamily="34" charset="0"/>
                <a:cs typeface="Verdana" pitchFamily="34" charset="0"/>
              </a:rPr>
              <a:t> se use.</a:t>
            </a:r>
          </a:p>
          <a:p>
            <a:pPr marL="457200" lvl="0" indent="-298450" rtl="0">
              <a:lnSpc>
                <a:spcPct val="115000"/>
              </a:lnSpc>
              <a:buClr>
                <a:srgbClr val="92D050"/>
              </a:buClr>
              <a:buSzPct val="61111"/>
              <a:buFont typeface="Wingdings" pitchFamily="2" charset="2"/>
              <a:buChar char="Ø"/>
            </a:pPr>
            <a:r>
              <a:rPr lang="en-US" dirty="0">
                <a:latin typeface="Verdana" pitchFamily="34" charset="0"/>
                <a:ea typeface="Verdana" pitchFamily="34" charset="0"/>
                <a:cs typeface="Verdana" pitchFamily="34" charset="0"/>
              </a:rPr>
              <a:t>Keyword-driven tests </a:t>
            </a:r>
            <a:r>
              <a:rPr lang="en-US" dirty="0" err="1">
                <a:latin typeface="Verdana" pitchFamily="34" charset="0"/>
                <a:ea typeface="Verdana" pitchFamily="34" charset="0"/>
                <a:cs typeface="Verdana" pitchFamily="34" charset="0"/>
              </a:rPr>
              <a:t>tiene</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una</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similitud</a:t>
            </a:r>
            <a:r>
              <a:rPr lang="en-US" dirty="0">
                <a:latin typeface="Verdana" pitchFamily="34" charset="0"/>
                <a:ea typeface="Verdana" pitchFamily="34" charset="0"/>
                <a:cs typeface="Verdana" pitchFamily="34" charset="0"/>
              </a:rPr>
              <a:t> con los </a:t>
            </a:r>
            <a:r>
              <a:rPr lang="en-US" dirty="0" err="1">
                <a:latin typeface="Verdana" pitchFamily="34" charset="0"/>
                <a:ea typeface="Verdana" pitchFamily="34" charset="0"/>
                <a:cs typeface="Verdana" pitchFamily="34" charset="0"/>
              </a:rPr>
              <a:t>casos</a:t>
            </a:r>
            <a:r>
              <a:rPr lang="en-US" dirty="0">
                <a:latin typeface="Verdana" pitchFamily="34" charset="0"/>
                <a:ea typeface="Verdana" pitchFamily="34" charset="0"/>
                <a:cs typeface="Verdana" pitchFamily="34" charset="0"/>
              </a:rPr>
              <a:t> de </a:t>
            </a:r>
            <a:r>
              <a:rPr lang="en-US" dirty="0" err="1">
                <a:latin typeface="Verdana" pitchFamily="34" charset="0"/>
                <a:ea typeface="Verdana" pitchFamily="34" charset="0"/>
                <a:cs typeface="Verdana" pitchFamily="34" charset="0"/>
              </a:rPr>
              <a:t>prueba</a:t>
            </a:r>
            <a:r>
              <a:rPr lang="en-US" dirty="0">
                <a:latin typeface="Verdana" pitchFamily="34" charset="0"/>
                <a:ea typeface="Verdana" pitchFamily="34" charset="0"/>
                <a:cs typeface="Verdana" pitchFamily="34" charset="0"/>
              </a:rPr>
              <a:t> manual.</a:t>
            </a:r>
          </a:p>
          <a:p>
            <a:pPr marL="457200" lvl="0" indent="-298450" rtl="0">
              <a:lnSpc>
                <a:spcPct val="115000"/>
              </a:lnSpc>
              <a:buClr>
                <a:srgbClr val="92D050"/>
              </a:buClr>
              <a:buSzPct val="61111"/>
              <a:buFont typeface="Wingdings" pitchFamily="2" charset="2"/>
              <a:buChar char="Ø"/>
            </a:pPr>
            <a:r>
              <a:rPr lang="en-US" dirty="0">
                <a:latin typeface="Verdana" pitchFamily="34" charset="0"/>
                <a:ea typeface="Verdana" pitchFamily="34" charset="0"/>
                <a:cs typeface="Verdana" pitchFamily="34" charset="0"/>
              </a:rPr>
              <a:t>En un keyword-driven test, la </a:t>
            </a:r>
            <a:r>
              <a:rPr lang="en-US" dirty="0" err="1">
                <a:latin typeface="Verdana" pitchFamily="34" charset="0"/>
                <a:ea typeface="Verdana" pitchFamily="34" charset="0"/>
                <a:cs typeface="Verdana" pitchFamily="34" charset="0"/>
              </a:rPr>
              <a:t>funcionalidad</a:t>
            </a:r>
            <a:r>
              <a:rPr lang="en-US" dirty="0">
                <a:latin typeface="Verdana" pitchFamily="34" charset="0"/>
                <a:ea typeface="Verdana" pitchFamily="34" charset="0"/>
                <a:cs typeface="Verdana" pitchFamily="34" charset="0"/>
              </a:rPr>
              <a:t> de la </a:t>
            </a:r>
            <a:r>
              <a:rPr lang="en-US" dirty="0" err="1">
                <a:latin typeface="Verdana" pitchFamily="34" charset="0"/>
                <a:ea typeface="Verdana" pitchFamily="34" charset="0"/>
                <a:cs typeface="Verdana" pitchFamily="34" charset="0"/>
              </a:rPr>
              <a:t>aplicación</a:t>
            </a:r>
            <a:r>
              <a:rPr lang="en-US" dirty="0">
                <a:latin typeface="Verdana" pitchFamily="34" charset="0"/>
                <a:ea typeface="Verdana" pitchFamily="34" charset="0"/>
                <a:cs typeface="Verdana" pitchFamily="34" charset="0"/>
              </a:rPr>
              <a:t> a </a:t>
            </a:r>
            <a:r>
              <a:rPr lang="en-US" dirty="0" err="1">
                <a:latin typeface="Verdana" pitchFamily="34" charset="0"/>
                <a:ea typeface="Verdana" pitchFamily="34" charset="0"/>
                <a:cs typeface="Verdana" pitchFamily="34" charset="0"/>
              </a:rPr>
              <a:t>testear</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es</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documentada</a:t>
            </a:r>
            <a:r>
              <a:rPr lang="en-US" dirty="0">
                <a:latin typeface="Verdana" pitchFamily="34" charset="0"/>
                <a:ea typeface="Verdana" pitchFamily="34" charset="0"/>
                <a:cs typeface="Verdana" pitchFamily="34" charset="0"/>
              </a:rPr>
              <a:t> en la </a:t>
            </a:r>
            <a:r>
              <a:rPr lang="en-US" dirty="0" err="1">
                <a:latin typeface="Verdana" pitchFamily="34" charset="0"/>
                <a:ea typeface="Verdana" pitchFamily="34" charset="0"/>
                <a:cs typeface="Verdana" pitchFamily="34" charset="0"/>
              </a:rPr>
              <a:t>tabla</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como</a:t>
            </a:r>
            <a:r>
              <a:rPr lang="en-US" dirty="0">
                <a:latin typeface="Verdana" pitchFamily="34" charset="0"/>
                <a:ea typeface="Verdana" pitchFamily="34" charset="0"/>
                <a:cs typeface="Verdana" pitchFamily="34" charset="0"/>
              </a:rPr>
              <a:t> los </a:t>
            </a:r>
            <a:r>
              <a:rPr lang="en-US" dirty="0" err="1">
                <a:latin typeface="Verdana" pitchFamily="34" charset="0"/>
                <a:ea typeface="Verdana" pitchFamily="34" charset="0"/>
                <a:cs typeface="Verdana" pitchFamily="34" charset="0"/>
              </a:rPr>
              <a:t>paso</a:t>
            </a:r>
            <a:r>
              <a:rPr lang="en-US" dirty="0">
                <a:latin typeface="Verdana" pitchFamily="34" charset="0"/>
                <a:ea typeface="Verdana" pitchFamily="34" charset="0"/>
                <a:cs typeface="Verdana" pitchFamily="34" charset="0"/>
              </a:rPr>
              <a:t> de </a:t>
            </a:r>
            <a:r>
              <a:rPr lang="en-US" dirty="0" err="1">
                <a:latin typeface="Verdana" pitchFamily="34" charset="0"/>
                <a:ea typeface="Verdana" pitchFamily="34" charset="0"/>
                <a:cs typeface="Verdana" pitchFamily="34" charset="0"/>
              </a:rPr>
              <a:t>cada</a:t>
            </a:r>
            <a:r>
              <a:rPr lang="en-US" dirty="0">
                <a:latin typeface="Verdana" pitchFamily="34" charset="0"/>
                <a:ea typeface="Verdana" pitchFamily="34" charset="0"/>
                <a:cs typeface="Verdana" pitchFamily="34" charset="0"/>
              </a:rPr>
              <a:t> test.</a:t>
            </a:r>
          </a:p>
          <a:p>
            <a:pPr marL="285750" indent="-285750">
              <a:buClr>
                <a:srgbClr val="92D050"/>
              </a:buClr>
              <a:buFont typeface="Wingdings" pitchFamily="2" charset="2"/>
              <a:buChar char="Ø"/>
            </a:pPr>
            <a:endParaRPr lang="en-US" sz="1800" dirty="0"/>
          </a:p>
        </p:txBody>
      </p:sp>
      <p:sp>
        <p:nvSpPr>
          <p:cNvPr id="366" name="Shape 366"/>
          <p:cNvSpPr txBox="1"/>
          <p:nvPr/>
        </p:nvSpPr>
        <p:spPr>
          <a:xfrm>
            <a:off x="152400" y="152400"/>
            <a:ext cx="7639800" cy="717599"/>
          </a:xfrm>
          <a:prstGeom prst="rect">
            <a:avLst/>
          </a:prstGeom>
        </p:spPr>
        <p:txBody>
          <a:bodyPr lIns="91425" tIns="91425" rIns="91425" bIns="91425" anchor="ctr" anchorCtr="0">
            <a:noAutofit/>
          </a:bodyPr>
          <a:lstStyle/>
          <a:p>
            <a:pPr lvl="0" algn="ctr" rtl="0">
              <a:lnSpc>
                <a:spcPct val="115000"/>
              </a:lnSpc>
              <a:buNone/>
            </a:pPr>
            <a:r>
              <a:rPr lang="en-US" sz="2800" dirty="0" smtClean="0">
                <a:solidFill>
                  <a:schemeClr val="tx1"/>
                </a:solidFill>
                <a:latin typeface="+mj-lt"/>
              </a:rPr>
              <a:t>Keyword-driven testing</a:t>
            </a:r>
            <a:endParaRPr lang="en-US" sz="2800" dirty="0">
              <a:solidFill>
                <a:schemeClr val="tx1"/>
              </a:solidFill>
              <a:latin typeface="+mj-lt"/>
            </a:endParaRPr>
          </a:p>
          <a:p>
            <a:endParaRPr lang="en-US" sz="2800" b="1" dirty="0">
              <a:solidFill>
                <a:srgbClr val="B7D200"/>
              </a:solidFill>
            </a:endParaRP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p:nvPr/>
        </p:nvSpPr>
        <p:spPr>
          <a:xfrm>
            <a:off x="152400" y="152400"/>
            <a:ext cx="6629400" cy="765300"/>
          </a:xfrm>
          <a:prstGeom prst="rect">
            <a:avLst/>
          </a:prstGeom>
          <a:noFill/>
          <a:ln>
            <a:noFill/>
          </a:ln>
        </p:spPr>
        <p:txBody>
          <a:bodyPr lIns="91275" tIns="45625" rIns="91275" bIns="45625" anchor="ctr" anchorCtr="0">
            <a:noAutofit/>
          </a:bodyPr>
          <a:lstStyle/>
          <a:p>
            <a:pPr lvl="0" algn="ctr" rtl="0">
              <a:spcBef>
                <a:spcPts val="640"/>
              </a:spcBef>
              <a:buClr>
                <a:schemeClr val="dk1"/>
              </a:buClr>
              <a:buSzPct val="25000"/>
              <a:buFont typeface="Verdana"/>
              <a:buNone/>
            </a:pPr>
            <a:r>
              <a:rPr lang="en-US" sz="2800" dirty="0" smtClean="0">
                <a:solidFill>
                  <a:schemeClr val="dk1"/>
                </a:solidFill>
                <a:latin typeface="+mj-lt"/>
              </a:rPr>
              <a:t>Keyword-driven testing </a:t>
            </a:r>
            <a:r>
              <a:rPr lang="en-US" sz="2800" dirty="0">
                <a:solidFill>
                  <a:schemeClr val="dk1"/>
                </a:solidFill>
                <a:latin typeface="+mj-lt"/>
              </a:rPr>
              <a:t>(cont.)</a:t>
            </a:r>
          </a:p>
          <a:p>
            <a:endParaRPr lang="en-US" sz="2200" dirty="0">
              <a:solidFill>
                <a:schemeClr val="dk1"/>
              </a:solidFill>
            </a:endParaRPr>
          </a:p>
        </p:txBody>
      </p:sp>
      <p:graphicFrame>
        <p:nvGraphicFramePr>
          <p:cNvPr id="372" name="Shape 372"/>
          <p:cNvGraphicFramePr/>
          <p:nvPr>
            <p:extLst>
              <p:ext uri="{D42A27DB-BD31-4B8C-83A1-F6EECF244321}">
                <p14:modId xmlns:p14="http://schemas.microsoft.com/office/powerpoint/2010/main" val="4114289513"/>
              </p:ext>
            </p:extLst>
          </p:nvPr>
        </p:nvGraphicFramePr>
        <p:xfrm>
          <a:off x="1490650" y="1345425"/>
          <a:ext cx="6295225" cy="3806490"/>
        </p:xfrm>
        <a:graphic>
          <a:graphicData uri="http://schemas.openxmlformats.org/drawingml/2006/table">
            <a:tbl>
              <a:tblPr>
                <a:noFill/>
                <a:tableStyleId>{4209A939-3310-46D4-A7E9-704D606B97B5}</a:tableStyleId>
              </a:tblPr>
              <a:tblGrid>
                <a:gridCol w="3385200"/>
                <a:gridCol w="2910025"/>
              </a:tblGrid>
              <a:tr h="247175">
                <a:tc>
                  <a:txBody>
                    <a:bodyPr/>
                    <a:lstStyle/>
                    <a:p>
                      <a:pPr marL="0" lvl="0" indent="0" algn="ctr" rtl="0">
                        <a:spcBef>
                          <a:spcPts val="0"/>
                        </a:spcBef>
                        <a:spcAft>
                          <a:spcPts val="0"/>
                        </a:spcAft>
                        <a:buSzPct val="25000"/>
                        <a:buFont typeface="Arial"/>
                        <a:buNone/>
                      </a:pPr>
                      <a:r>
                        <a:rPr lang="en-US" sz="1400" b="1" dirty="0" err="1">
                          <a:solidFill>
                            <a:srgbClr val="FFFFFF"/>
                          </a:solidFill>
                          <a:latin typeface="Verdana" pitchFamily="34" charset="0"/>
                          <a:ea typeface="Verdana" pitchFamily="34" charset="0"/>
                          <a:cs typeface="Verdana" pitchFamily="34" charset="0"/>
                        </a:rPr>
                        <a:t>Ventajas</a:t>
                      </a:r>
                      <a:endParaRPr lang="en-US" sz="1400" b="1" dirty="0">
                        <a:solidFill>
                          <a:srgbClr val="FFFFFF"/>
                        </a:solidFill>
                        <a:latin typeface="Verdana" pitchFamily="34" charset="0"/>
                        <a:ea typeface="Verdana" pitchFamily="34" charset="0"/>
                        <a:cs typeface="Verdana" pitchFamily="34" charset="0"/>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38100" cap="flat">
                      <a:solidFill>
                        <a:schemeClr val="lt1"/>
                      </a:solidFill>
                      <a:prstDash val="solid"/>
                      <a:round/>
                      <a:headEnd type="none" w="med" len="med"/>
                      <a:tailEnd type="none" w="med" len="med"/>
                    </a:lnB>
                    <a:gradFill>
                      <a:gsLst>
                        <a:gs pos="0">
                          <a:srgbClr val="DDEBCF"/>
                        </a:gs>
                        <a:gs pos="50000">
                          <a:srgbClr val="A2DC00"/>
                        </a:gs>
                        <a:gs pos="100000">
                          <a:srgbClr val="156B13"/>
                        </a:gs>
                      </a:gsLst>
                      <a:lin ang="5400012" scaled="0"/>
                    </a:gradFill>
                  </a:tcPr>
                </a:tc>
                <a:tc>
                  <a:txBody>
                    <a:bodyPr/>
                    <a:lstStyle/>
                    <a:p>
                      <a:pPr marL="0" lvl="0" indent="0" algn="ctr" rtl="0">
                        <a:spcBef>
                          <a:spcPts val="0"/>
                        </a:spcBef>
                        <a:spcAft>
                          <a:spcPts val="0"/>
                        </a:spcAft>
                        <a:buSzPct val="25000"/>
                        <a:buFont typeface="Arial"/>
                        <a:buNone/>
                      </a:pPr>
                      <a:r>
                        <a:rPr lang="en-US" sz="1400" b="1" dirty="0" err="1">
                          <a:solidFill>
                            <a:srgbClr val="FFFFFF"/>
                          </a:solidFill>
                          <a:latin typeface="Verdana" pitchFamily="34" charset="0"/>
                          <a:ea typeface="Verdana" pitchFamily="34" charset="0"/>
                          <a:cs typeface="Verdana" pitchFamily="34" charset="0"/>
                        </a:rPr>
                        <a:t>Desventajas</a:t>
                      </a:r>
                      <a:endParaRPr lang="en-US" sz="1400" b="1" dirty="0">
                        <a:solidFill>
                          <a:srgbClr val="FFFFFF"/>
                        </a:solidFill>
                        <a:latin typeface="Verdana" pitchFamily="34" charset="0"/>
                        <a:ea typeface="Verdana" pitchFamily="34" charset="0"/>
                        <a:cs typeface="Verdana" pitchFamily="34" charset="0"/>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38100" cap="flat">
                      <a:solidFill>
                        <a:schemeClr val="lt1"/>
                      </a:solidFill>
                      <a:prstDash val="solid"/>
                      <a:round/>
                      <a:headEnd type="none" w="med" len="med"/>
                      <a:tailEnd type="none" w="med" len="med"/>
                    </a:lnB>
                    <a:gradFill>
                      <a:gsLst>
                        <a:gs pos="0">
                          <a:srgbClr val="DDEBCF"/>
                        </a:gs>
                        <a:gs pos="50000">
                          <a:srgbClr val="A2DC00"/>
                        </a:gs>
                        <a:gs pos="100000">
                          <a:srgbClr val="156B13"/>
                        </a:gs>
                      </a:gsLst>
                      <a:lin ang="5400012" scaled="0"/>
                    </a:gradFill>
                  </a:tcPr>
                </a:tc>
              </a:tr>
              <a:tr h="362200">
                <a:tc>
                  <a:txBody>
                    <a:bodyPr/>
                    <a:lstStyle/>
                    <a:p>
                      <a:pPr marL="0" lvl="0" indent="0" rtl="0">
                        <a:spcBef>
                          <a:spcPts val="0"/>
                        </a:spcBef>
                        <a:spcAft>
                          <a:spcPts val="0"/>
                        </a:spcAft>
                        <a:buSzPct val="25000"/>
                        <a:buFont typeface="Arial"/>
                        <a:buNone/>
                      </a:pPr>
                      <a:r>
                        <a:rPr lang="en-US" sz="1400" dirty="0" err="1">
                          <a:solidFill>
                            <a:schemeClr val="dk1"/>
                          </a:solidFill>
                          <a:latin typeface="Verdana" pitchFamily="34" charset="0"/>
                          <a:ea typeface="Verdana" pitchFamily="34" charset="0"/>
                          <a:cs typeface="Verdana" pitchFamily="34" charset="0"/>
                          <a:sym typeface="Verdana"/>
                        </a:rPr>
                        <a:t>Concisos</a:t>
                      </a:r>
                      <a:endParaRPr lang="en-US" sz="1400" dirty="0">
                        <a:solidFill>
                          <a:schemeClr val="dk1"/>
                        </a:solidFill>
                        <a:latin typeface="Verdana" pitchFamily="34" charset="0"/>
                        <a:ea typeface="Verdana" pitchFamily="34" charset="0"/>
                        <a:cs typeface="Verdana" pitchFamily="34" charset="0"/>
                        <a:sym typeface="Verdana"/>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381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c>
                  <a:txBody>
                    <a:bodyPr/>
                    <a:lstStyle/>
                    <a:p>
                      <a:pPr lvl="0" rtl="0">
                        <a:spcBef>
                          <a:spcPts val="480"/>
                        </a:spcBef>
                        <a:buNone/>
                      </a:pPr>
                      <a:r>
                        <a:rPr lang="en-US" sz="1400" dirty="0" err="1">
                          <a:solidFill>
                            <a:schemeClr val="dk1"/>
                          </a:solidFill>
                          <a:latin typeface="Verdana" pitchFamily="34" charset="0"/>
                          <a:ea typeface="Verdana" pitchFamily="34" charset="0"/>
                          <a:cs typeface="Verdana" pitchFamily="34" charset="0"/>
                          <a:sym typeface="Verdana"/>
                        </a:rPr>
                        <a:t>Curva</a:t>
                      </a:r>
                      <a:r>
                        <a:rPr lang="en-US" sz="1400" dirty="0">
                          <a:solidFill>
                            <a:schemeClr val="dk1"/>
                          </a:solidFill>
                          <a:latin typeface="Verdana" pitchFamily="34" charset="0"/>
                          <a:ea typeface="Verdana" pitchFamily="34" charset="0"/>
                          <a:cs typeface="Verdana" pitchFamily="34" charset="0"/>
                          <a:sym typeface="Verdana"/>
                        </a:rPr>
                        <a:t> de </a:t>
                      </a:r>
                      <a:r>
                        <a:rPr lang="en-US" sz="1400" dirty="0" err="1">
                          <a:solidFill>
                            <a:schemeClr val="dk1"/>
                          </a:solidFill>
                          <a:latin typeface="Verdana" pitchFamily="34" charset="0"/>
                          <a:ea typeface="Verdana" pitchFamily="34" charset="0"/>
                          <a:cs typeface="Verdana" pitchFamily="34" charset="0"/>
                          <a:sym typeface="Verdana"/>
                        </a:rPr>
                        <a:t>aprendizaje</a:t>
                      </a:r>
                      <a:r>
                        <a:rPr lang="en-US" sz="1400" dirty="0">
                          <a:solidFill>
                            <a:schemeClr val="dk1"/>
                          </a:solidFill>
                          <a:latin typeface="Verdana" pitchFamily="34" charset="0"/>
                          <a:ea typeface="Verdana" pitchFamily="34" charset="0"/>
                          <a:cs typeface="Verdana" pitchFamily="34" charset="0"/>
                          <a:sym typeface="Verdana"/>
                        </a:rPr>
                        <a:t> </a:t>
                      </a:r>
                      <a:r>
                        <a:rPr lang="en-US" sz="1400" dirty="0" err="1">
                          <a:solidFill>
                            <a:schemeClr val="dk1"/>
                          </a:solidFill>
                          <a:latin typeface="Verdana" pitchFamily="34" charset="0"/>
                          <a:ea typeface="Verdana" pitchFamily="34" charset="0"/>
                          <a:cs typeface="Verdana" pitchFamily="34" charset="0"/>
                          <a:sym typeface="Verdana"/>
                        </a:rPr>
                        <a:t>inicial</a:t>
                      </a:r>
                      <a:r>
                        <a:rPr lang="en-US" sz="1400" dirty="0">
                          <a:solidFill>
                            <a:schemeClr val="dk1"/>
                          </a:solidFill>
                          <a:latin typeface="Verdana" pitchFamily="34" charset="0"/>
                          <a:ea typeface="Verdana" pitchFamily="34" charset="0"/>
                          <a:cs typeface="Verdana" pitchFamily="34" charset="0"/>
                          <a:sym typeface="Verdana"/>
                        </a:rPr>
                        <a:t> </a:t>
                      </a:r>
                      <a:r>
                        <a:rPr lang="en-US" sz="1400" dirty="0" err="1">
                          <a:solidFill>
                            <a:schemeClr val="dk1"/>
                          </a:solidFill>
                          <a:latin typeface="Verdana" pitchFamily="34" charset="0"/>
                          <a:ea typeface="Verdana" pitchFamily="34" charset="0"/>
                          <a:cs typeface="Verdana" pitchFamily="34" charset="0"/>
                          <a:sym typeface="Verdana"/>
                        </a:rPr>
                        <a:t>alta</a:t>
                      </a:r>
                      <a:endParaRPr lang="en-US" sz="1400" dirty="0">
                        <a:solidFill>
                          <a:schemeClr val="dk1"/>
                        </a:solidFill>
                        <a:latin typeface="Verdana" pitchFamily="34" charset="0"/>
                        <a:ea typeface="Verdana" pitchFamily="34" charset="0"/>
                        <a:cs typeface="Verdana" pitchFamily="34" charset="0"/>
                        <a:sym typeface="Verdana"/>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381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r>
              <a:tr h="936825">
                <a:tc>
                  <a:txBody>
                    <a:bodyPr/>
                    <a:lstStyle/>
                    <a:p>
                      <a:pPr>
                        <a:buNone/>
                      </a:pPr>
                      <a:r>
                        <a:rPr lang="en-US" sz="1400" dirty="0" err="1">
                          <a:latin typeface="Verdana" pitchFamily="34" charset="0"/>
                          <a:ea typeface="Verdana" pitchFamily="34" charset="0"/>
                          <a:cs typeface="Verdana" pitchFamily="34" charset="0"/>
                        </a:rPr>
                        <a:t>Independiente</a:t>
                      </a:r>
                      <a:r>
                        <a:rPr lang="en-US" sz="1400" dirty="0">
                          <a:latin typeface="Verdana" pitchFamily="34" charset="0"/>
                          <a:ea typeface="Verdana" pitchFamily="34" charset="0"/>
                          <a:cs typeface="Verdana" pitchFamily="34" charset="0"/>
                        </a:rPr>
                        <a:t> de un </a:t>
                      </a:r>
                      <a:r>
                        <a:rPr lang="en-US" sz="1400" dirty="0" err="1">
                          <a:latin typeface="Verdana" pitchFamily="34" charset="0"/>
                          <a:ea typeface="Verdana" pitchFamily="34" charset="0"/>
                          <a:cs typeface="Verdana" pitchFamily="34" charset="0"/>
                        </a:rPr>
                        <a:t>lenguaje</a:t>
                      </a:r>
                      <a:r>
                        <a:rPr lang="en-US" sz="1400" dirty="0">
                          <a:latin typeface="Verdana" pitchFamily="34" charset="0"/>
                          <a:ea typeface="Verdana" pitchFamily="34" charset="0"/>
                          <a:cs typeface="Verdana" pitchFamily="34" charset="0"/>
                        </a:rPr>
                        <a:t> de </a:t>
                      </a:r>
                      <a:r>
                        <a:rPr lang="en-US" sz="1400" dirty="0" err="1">
                          <a:latin typeface="Verdana" pitchFamily="34" charset="0"/>
                          <a:ea typeface="Verdana" pitchFamily="34" charset="0"/>
                          <a:cs typeface="Verdana" pitchFamily="34" charset="0"/>
                        </a:rPr>
                        <a:t>programación</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específico</a:t>
                      </a:r>
                      <a:endParaRPr lang="en-US" sz="1400" dirty="0">
                        <a:latin typeface="Verdana" pitchFamily="34" charset="0"/>
                        <a:ea typeface="Verdana" pitchFamily="34" charset="0"/>
                        <a:cs typeface="Verdana" pitchFamily="34" charset="0"/>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c>
                  <a:txBody>
                    <a:bodyPr/>
                    <a:lstStyle/>
                    <a:p>
                      <a:pPr lvl="0" rtl="0">
                        <a:buNone/>
                      </a:pPr>
                      <a:r>
                        <a:rPr lang="en-US" sz="1400" dirty="0" err="1">
                          <a:latin typeface="Verdana" pitchFamily="34" charset="0"/>
                          <a:ea typeface="Verdana" pitchFamily="34" charset="0"/>
                          <a:cs typeface="Verdana" pitchFamily="34" charset="0"/>
                        </a:rPr>
                        <a:t>Tiempo</a:t>
                      </a:r>
                      <a:r>
                        <a:rPr lang="en-US" sz="1400" dirty="0">
                          <a:latin typeface="Verdana" pitchFamily="34" charset="0"/>
                          <a:ea typeface="Verdana" pitchFamily="34" charset="0"/>
                          <a:cs typeface="Verdana" pitchFamily="34" charset="0"/>
                        </a:rPr>
                        <a:t> de "</a:t>
                      </a:r>
                      <a:r>
                        <a:rPr lang="en-US" sz="1400" dirty="0" err="1">
                          <a:latin typeface="Verdana" pitchFamily="34" charset="0"/>
                          <a:ea typeface="Verdana" pitchFamily="34" charset="0"/>
                          <a:cs typeface="Verdana" pitchFamily="34" charset="0"/>
                        </a:rPr>
                        <a:t>salida</a:t>
                      </a:r>
                      <a:r>
                        <a:rPr lang="en-US" sz="1400" dirty="0">
                          <a:latin typeface="Verdana" pitchFamily="34" charset="0"/>
                          <a:ea typeface="Verdana" pitchFamily="34" charset="0"/>
                          <a:cs typeface="Verdana" pitchFamily="34" charset="0"/>
                        </a:rPr>
                        <a:t> al </a:t>
                      </a:r>
                    </a:p>
                    <a:p>
                      <a:pPr lvl="0" rtl="0">
                        <a:buNone/>
                      </a:pPr>
                      <a:r>
                        <a:rPr lang="en-US" sz="1400" dirty="0" err="1">
                          <a:latin typeface="Verdana" pitchFamily="34" charset="0"/>
                          <a:ea typeface="Verdana" pitchFamily="34" charset="0"/>
                          <a:cs typeface="Verdana" pitchFamily="34" charset="0"/>
                        </a:rPr>
                        <a:t>mercado</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más</a:t>
                      </a:r>
                      <a:r>
                        <a:rPr lang="en-US" sz="1400" dirty="0">
                          <a:latin typeface="Verdana" pitchFamily="34" charset="0"/>
                          <a:ea typeface="Verdana" pitchFamily="34" charset="0"/>
                          <a:cs typeface="Verdana" pitchFamily="34" charset="0"/>
                        </a:rPr>
                        <a:t> alto </a:t>
                      </a:r>
                      <a:r>
                        <a:rPr lang="en-US" sz="1400" dirty="0" err="1">
                          <a:latin typeface="Verdana" pitchFamily="34" charset="0"/>
                          <a:ea typeface="Verdana" pitchFamily="34" charset="0"/>
                          <a:cs typeface="Verdana" pitchFamily="34" charset="0"/>
                        </a:rPr>
                        <a:t>que</a:t>
                      </a:r>
                      <a:r>
                        <a:rPr lang="en-US" sz="1400" dirty="0">
                          <a:latin typeface="Verdana" pitchFamily="34" charset="0"/>
                          <a:ea typeface="Verdana" pitchFamily="34" charset="0"/>
                          <a:cs typeface="Verdana" pitchFamily="34" charset="0"/>
                        </a:rPr>
                        <a:t> el de </a:t>
                      </a:r>
                      <a:r>
                        <a:rPr lang="en-US" sz="1400" dirty="0" err="1">
                          <a:latin typeface="Verdana" pitchFamily="34" charset="0"/>
                          <a:ea typeface="Verdana" pitchFamily="34" charset="0"/>
                          <a:cs typeface="Verdana" pitchFamily="34" charset="0"/>
                        </a:rPr>
                        <a:t>otras</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técnicas</a:t>
                      </a:r>
                      <a:r>
                        <a:rPr lang="en-US" sz="1400" dirty="0">
                          <a:latin typeface="Verdana" pitchFamily="34" charset="0"/>
                          <a:ea typeface="Verdana" pitchFamily="34" charset="0"/>
                          <a:cs typeface="Verdana" pitchFamily="34" charset="0"/>
                        </a:rPr>
                        <a:t> de </a:t>
                      </a:r>
                      <a:r>
                        <a:rPr lang="en-US" sz="1400" dirty="0" err="1">
                          <a:latin typeface="Verdana" pitchFamily="34" charset="0"/>
                          <a:ea typeface="Verdana" pitchFamily="34" charset="0"/>
                          <a:cs typeface="Verdana" pitchFamily="34" charset="0"/>
                        </a:rPr>
                        <a:t>automatización</a:t>
                      </a:r>
                      <a:r>
                        <a:rPr lang="en-US" sz="1400" dirty="0">
                          <a:latin typeface="Verdana" pitchFamily="34" charset="0"/>
                          <a:ea typeface="Verdana" pitchFamily="34" charset="0"/>
                          <a:cs typeface="Verdana" pitchFamily="34" charset="0"/>
                        </a:rPr>
                        <a:t>.</a:t>
                      </a:r>
                    </a:p>
                    <a:p>
                      <a:endParaRPr lang="en-US" sz="1400" dirty="0">
                        <a:latin typeface="Verdana" pitchFamily="34" charset="0"/>
                        <a:ea typeface="Verdana" pitchFamily="34" charset="0"/>
                        <a:cs typeface="Verdana" pitchFamily="34" charset="0"/>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r>
              <a:tr h="310050">
                <a:tc>
                  <a:txBody>
                    <a:bodyPr/>
                    <a:lstStyle/>
                    <a:p>
                      <a:pPr lvl="0" rtl="0">
                        <a:spcBef>
                          <a:spcPts val="480"/>
                        </a:spcBef>
                        <a:buNone/>
                      </a:pPr>
                      <a:r>
                        <a:rPr lang="en-US" sz="1400">
                          <a:solidFill>
                            <a:schemeClr val="dk1"/>
                          </a:solidFill>
                          <a:latin typeface="Verdana" pitchFamily="34" charset="0"/>
                          <a:ea typeface="Verdana" pitchFamily="34" charset="0"/>
                          <a:cs typeface="Verdana" pitchFamily="34" charset="0"/>
                          <a:sym typeface="Verdana"/>
                        </a:rPr>
                        <a:t>Legibles por personal no técnico</a:t>
                      </a:r>
                    </a:p>
                    <a:p>
                      <a:endParaRPr lang="en-US" sz="1400">
                        <a:solidFill>
                          <a:schemeClr val="dk1"/>
                        </a:solidFill>
                        <a:latin typeface="Verdana" pitchFamily="34" charset="0"/>
                        <a:ea typeface="Verdana" pitchFamily="34" charset="0"/>
                        <a:cs typeface="Verdana" pitchFamily="34" charset="0"/>
                        <a:sym typeface="Verdana"/>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c>
                  <a:txBody>
                    <a:bodyPr/>
                    <a:lstStyle/>
                    <a:p>
                      <a:endParaRPr sz="1400" dirty="0">
                        <a:latin typeface="Verdana" pitchFamily="34" charset="0"/>
                        <a:ea typeface="Verdana" pitchFamily="34" charset="0"/>
                        <a:cs typeface="Verdana" pitchFamily="34" charset="0"/>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r>
              <a:tr h="252925">
                <a:tc>
                  <a:txBody>
                    <a:bodyPr/>
                    <a:lstStyle/>
                    <a:p>
                      <a:pPr lvl="0" rtl="0">
                        <a:spcBef>
                          <a:spcPts val="480"/>
                        </a:spcBef>
                        <a:buNone/>
                      </a:pPr>
                      <a:r>
                        <a:rPr lang="en-US" sz="1400">
                          <a:solidFill>
                            <a:schemeClr val="dk1"/>
                          </a:solidFill>
                          <a:latin typeface="Verdana" pitchFamily="34" charset="0"/>
                          <a:ea typeface="Verdana" pitchFamily="34" charset="0"/>
                          <a:cs typeface="Verdana" pitchFamily="34" charset="0"/>
                          <a:sym typeface="Verdana"/>
                        </a:rPr>
                        <a:t>Faciles de modificar</a:t>
                      </a:r>
                    </a:p>
                    <a:p>
                      <a:endParaRPr lang="en-US" sz="1400">
                        <a:solidFill>
                          <a:schemeClr val="dk1"/>
                        </a:solidFill>
                        <a:latin typeface="Verdana" pitchFamily="34" charset="0"/>
                        <a:ea typeface="Verdana" pitchFamily="34" charset="0"/>
                        <a:cs typeface="Verdana" pitchFamily="34" charset="0"/>
                        <a:sym typeface="Verdana"/>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c>
                  <a:txBody>
                    <a:bodyPr/>
                    <a:lstStyle/>
                    <a:p>
                      <a:endParaRPr sz="1400" dirty="0">
                        <a:latin typeface="Verdana" pitchFamily="34" charset="0"/>
                        <a:ea typeface="Verdana" pitchFamily="34" charset="0"/>
                        <a:cs typeface="Verdana" pitchFamily="34" charset="0"/>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r>
              <a:tr h="390725">
                <a:tc>
                  <a:txBody>
                    <a:bodyPr/>
                    <a:lstStyle/>
                    <a:p>
                      <a:pPr lvl="0" rtl="0">
                        <a:spcBef>
                          <a:spcPts val="480"/>
                        </a:spcBef>
                        <a:buNone/>
                      </a:pPr>
                      <a:r>
                        <a:rPr lang="en-US" sz="1400">
                          <a:solidFill>
                            <a:schemeClr val="dk1"/>
                          </a:solidFill>
                          <a:latin typeface="Verdana" pitchFamily="34" charset="0"/>
                          <a:ea typeface="Verdana" pitchFamily="34" charset="0"/>
                          <a:cs typeface="Verdana" pitchFamily="34" charset="0"/>
                          <a:sym typeface="Verdana"/>
                        </a:rPr>
                        <a:t>Reutilización de keywords permiten el desarrollo de nuevos casos de prueba rápidamente.</a:t>
                      </a:r>
                    </a:p>
                    <a:p>
                      <a:endParaRPr lang="en-US" sz="1400">
                        <a:solidFill>
                          <a:schemeClr val="dk1"/>
                        </a:solidFill>
                        <a:latin typeface="Verdana" pitchFamily="34" charset="0"/>
                        <a:ea typeface="Verdana" pitchFamily="34" charset="0"/>
                        <a:cs typeface="Verdana" pitchFamily="34" charset="0"/>
                        <a:sym typeface="Verdana"/>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c>
                  <a:txBody>
                    <a:bodyPr/>
                    <a:lstStyle/>
                    <a:p>
                      <a:endParaRPr sz="1400" dirty="0">
                        <a:latin typeface="Verdana" pitchFamily="34" charset="0"/>
                        <a:ea typeface="Verdana" pitchFamily="34" charset="0"/>
                        <a:cs typeface="Verdana" pitchFamily="34" charset="0"/>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r>
            </a:tbl>
          </a:graphicData>
        </a:graphic>
      </p:graphicFrame>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p:nvPr/>
        </p:nvSpPr>
        <p:spPr>
          <a:xfrm>
            <a:off x="960899" y="2657499"/>
            <a:ext cx="7222199" cy="696599"/>
          </a:xfrm>
          <a:prstGeom prst="rect">
            <a:avLst/>
          </a:prstGeom>
          <a:noFill/>
        </p:spPr>
        <p:txBody>
          <a:bodyPr lIns="91425" tIns="91425" rIns="91425" bIns="91425" anchor="t" anchorCtr="0">
            <a:noAutofit/>
          </a:bodyPr>
          <a:lstStyle/>
          <a:p>
            <a:pPr lvl="0" algn="ctr" rtl="0">
              <a:buNone/>
            </a:pPr>
            <a:r>
              <a:rPr lang="en-US" sz="2800" b="1" dirty="0">
                <a:solidFill>
                  <a:schemeClr val="bg2"/>
                </a:solidFill>
                <a:latin typeface="Verdana"/>
                <a:ea typeface="Verdana"/>
                <a:cs typeface="Verdana"/>
                <a:sym typeface="Verdana"/>
              </a:rPr>
              <a:t>Web</a:t>
            </a:r>
            <a:r>
              <a:rPr lang="en-US" sz="4000" b="1" dirty="0">
                <a:solidFill>
                  <a:schemeClr val="bg2"/>
                </a:solidFill>
                <a:latin typeface="Verdana"/>
                <a:ea typeface="Verdana"/>
                <a:cs typeface="Verdana"/>
                <a:sym typeface="Verdana"/>
              </a:rPr>
              <a:t> </a:t>
            </a:r>
            <a:r>
              <a:rPr lang="en-US" sz="2800" b="1" dirty="0">
                <a:solidFill>
                  <a:schemeClr val="bg2"/>
                </a:solidFill>
                <a:latin typeface="Verdana"/>
                <a:ea typeface="Verdana"/>
                <a:cs typeface="Verdana"/>
                <a:sym typeface="Verdana"/>
              </a:rPr>
              <a:t>Automation</a:t>
            </a: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subTitle" idx="1"/>
          </p:nvPr>
        </p:nvSpPr>
        <p:spPr>
          <a:xfrm>
            <a:off x="381000" y="990600"/>
            <a:ext cx="8305799" cy="5181600"/>
          </a:xfrm>
          <a:prstGeom prst="rect">
            <a:avLst/>
          </a:prstGeom>
          <a:noFill/>
          <a:ln>
            <a:noFill/>
          </a:ln>
        </p:spPr>
        <p:txBody>
          <a:bodyPr lIns="91275" tIns="45625" rIns="91275" bIns="45625" anchor="t" anchorCtr="0">
            <a:noAutofit/>
          </a:bodyPr>
          <a:lstStyle/>
          <a:p>
            <a:pPr marL="0" marR="0" lvl="0" indent="0" algn="l" rtl="0">
              <a:spcBef>
                <a:spcPts val="640"/>
              </a:spcBef>
              <a:spcAft>
                <a:spcPts val="0"/>
              </a:spcAft>
              <a:buClr>
                <a:schemeClr val="dk1"/>
              </a:buClr>
              <a:buSzPct val="25000"/>
              <a:buFont typeface="Verdana"/>
              <a:buNone/>
            </a:pPr>
            <a:r>
              <a:rPr lang="en-US" sz="1800" b="0" i="0" u="none" strike="noStrike" cap="none" baseline="0" dirty="0">
                <a:solidFill>
                  <a:schemeClr val="dk1"/>
                </a:solidFill>
                <a:latin typeface="Verdana"/>
                <a:ea typeface="Verdana"/>
                <a:cs typeface="Verdana"/>
                <a:sym typeface="Verdana"/>
              </a:rPr>
              <a:t>Locators</a:t>
            </a:r>
          </a:p>
          <a:p>
            <a:pPr marL="120650" indent="0">
              <a:buNone/>
            </a:pPr>
            <a:endParaRPr lang="en-US" sz="1400" b="0" i="0" u="none" strike="noStrike" cap="none" baseline="0" dirty="0">
              <a:solidFill>
                <a:schemeClr val="dk1"/>
              </a:solidFill>
              <a:latin typeface="Verdana"/>
              <a:ea typeface="Verdana"/>
              <a:cs typeface="Verdana"/>
              <a:sym typeface="Verdana"/>
            </a:endParaRPr>
          </a:p>
          <a:p>
            <a:pPr marL="0" marR="0" lvl="0" indent="0" algn="l" rtl="0">
              <a:spcBef>
                <a:spcPts val="480"/>
              </a:spcBef>
              <a:spcAft>
                <a:spcPts val="0"/>
              </a:spcAft>
              <a:buClr>
                <a:schemeClr val="dk1"/>
              </a:buClr>
              <a:buSzPct val="25000"/>
              <a:buFont typeface="Verdana"/>
              <a:buNone/>
            </a:pPr>
            <a:r>
              <a:rPr lang="en-US" sz="1400" b="0" i="0" u="none" strike="noStrike" cap="none" baseline="0" dirty="0">
                <a:solidFill>
                  <a:schemeClr val="dk1"/>
                </a:solidFill>
                <a:latin typeface="Verdana"/>
                <a:ea typeface="Verdana"/>
                <a:cs typeface="Verdana"/>
                <a:sym typeface="Verdana"/>
              </a:rPr>
              <a:t>Clave </a:t>
            </a:r>
            <a:r>
              <a:rPr lang="en-US" sz="1400" b="0" i="0" u="none" strike="noStrike" cap="none" baseline="0" dirty="0" err="1">
                <a:solidFill>
                  <a:schemeClr val="dk1"/>
                </a:solidFill>
                <a:latin typeface="Verdana"/>
                <a:ea typeface="Verdana"/>
                <a:cs typeface="Verdana"/>
                <a:sym typeface="Verdana"/>
              </a:rPr>
              <a:t>alfanumérica</a:t>
            </a:r>
            <a:r>
              <a:rPr lang="en-US" sz="1400" b="0" i="0" u="none" strike="noStrike" cap="none" baseline="0" dirty="0">
                <a:solidFill>
                  <a:schemeClr val="dk1"/>
                </a:solidFill>
                <a:latin typeface="Verdana"/>
                <a:ea typeface="Verdana"/>
                <a:cs typeface="Verdana"/>
                <a:sym typeface="Verdana"/>
              </a:rPr>
              <a:t> de </a:t>
            </a:r>
            <a:r>
              <a:rPr lang="en-US" sz="1400" b="0" i="0" u="none" strike="noStrike" cap="none" baseline="0" dirty="0" err="1">
                <a:solidFill>
                  <a:schemeClr val="dk1"/>
                </a:solidFill>
                <a:latin typeface="Verdana"/>
                <a:ea typeface="Verdana"/>
                <a:cs typeface="Verdana"/>
                <a:sym typeface="Verdana"/>
              </a:rPr>
              <a:t>búsqueda</a:t>
            </a:r>
            <a:r>
              <a:rPr lang="en-US" sz="1400" b="0" i="0" u="none" strike="noStrike" cap="none" baseline="0" dirty="0">
                <a:solidFill>
                  <a:schemeClr val="dk1"/>
                </a:solidFill>
                <a:latin typeface="Verdana"/>
                <a:ea typeface="Verdana"/>
                <a:cs typeface="Verdana"/>
                <a:sym typeface="Verdana"/>
              </a:rPr>
              <a:t> e </a:t>
            </a:r>
            <a:r>
              <a:rPr lang="en-US" sz="1400" b="0" i="0" u="none" strike="noStrike" cap="none" baseline="0" dirty="0" err="1">
                <a:solidFill>
                  <a:schemeClr val="dk1"/>
                </a:solidFill>
                <a:latin typeface="Verdana"/>
                <a:ea typeface="Verdana"/>
                <a:cs typeface="Verdana"/>
                <a:sym typeface="Verdana"/>
              </a:rPr>
              <a:t>identificación</a:t>
            </a:r>
            <a:r>
              <a:rPr lang="en-US" sz="1400" b="0" i="0" u="none" strike="noStrike" cap="none" baseline="0" dirty="0">
                <a:solidFill>
                  <a:schemeClr val="dk1"/>
                </a:solidFill>
                <a:latin typeface="Verdana"/>
                <a:ea typeface="Verdana"/>
                <a:cs typeface="Verdana"/>
                <a:sym typeface="Verdana"/>
              </a:rPr>
              <a:t> de un </a:t>
            </a:r>
            <a:r>
              <a:rPr lang="en-US" sz="1400" b="0" i="0" u="none" strike="noStrike" cap="none" baseline="0" dirty="0" err="1">
                <a:solidFill>
                  <a:schemeClr val="dk1"/>
                </a:solidFill>
                <a:latin typeface="Verdana"/>
                <a:ea typeface="Verdana"/>
                <a:cs typeface="Verdana"/>
                <a:sym typeface="Verdana"/>
              </a:rPr>
              <a:t>elemento</a:t>
            </a:r>
            <a:r>
              <a:rPr lang="en-US" sz="1400" b="0" i="0" u="none" strike="noStrike" cap="none" baseline="0" dirty="0">
                <a:solidFill>
                  <a:schemeClr val="dk1"/>
                </a:solidFill>
                <a:latin typeface="Verdana"/>
                <a:ea typeface="Verdana"/>
                <a:cs typeface="Verdana"/>
                <a:sym typeface="Verdana"/>
              </a:rPr>
              <a:t>. Le </a:t>
            </a:r>
            <a:r>
              <a:rPr lang="en-US" sz="1400" b="0" i="0" u="none" strike="noStrike" cap="none" baseline="0" dirty="0" err="1">
                <a:solidFill>
                  <a:schemeClr val="dk1"/>
                </a:solidFill>
                <a:latin typeface="Verdana"/>
                <a:ea typeface="Verdana"/>
                <a:cs typeface="Verdana"/>
                <a:sym typeface="Verdana"/>
              </a:rPr>
              <a:t>dicen</a:t>
            </a:r>
            <a:r>
              <a:rPr lang="en-US" sz="1400" b="0" i="0" u="none" strike="noStrike" cap="none" baseline="0" dirty="0">
                <a:solidFill>
                  <a:schemeClr val="dk1"/>
                </a:solidFill>
                <a:latin typeface="Verdana"/>
                <a:ea typeface="Verdana"/>
                <a:cs typeface="Verdana"/>
                <a:sym typeface="Verdana"/>
              </a:rPr>
              <a:t> a Selenium a </a:t>
            </a:r>
            <a:r>
              <a:rPr lang="en-US" sz="1400" b="0" i="0" u="none" strike="noStrike" cap="none" baseline="0" dirty="0" err="1">
                <a:solidFill>
                  <a:schemeClr val="dk1"/>
                </a:solidFill>
                <a:latin typeface="Verdana"/>
                <a:ea typeface="Verdana"/>
                <a:cs typeface="Verdana"/>
                <a:sym typeface="Verdana"/>
              </a:rPr>
              <a:t>que</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elemento</a:t>
            </a:r>
            <a:r>
              <a:rPr lang="en-US" sz="1400" b="0" i="0" u="none" strike="noStrike" cap="none" baseline="0" dirty="0">
                <a:solidFill>
                  <a:schemeClr val="dk1"/>
                </a:solidFill>
                <a:latin typeface="Verdana"/>
                <a:ea typeface="Verdana"/>
                <a:cs typeface="Verdana"/>
                <a:sym typeface="Verdana"/>
              </a:rPr>
              <a:t> HTML de la </a:t>
            </a:r>
            <a:r>
              <a:rPr lang="en-US" sz="1400" b="0" i="0" u="none" strike="noStrike" cap="none" baseline="0" dirty="0" err="1">
                <a:solidFill>
                  <a:schemeClr val="dk1"/>
                </a:solidFill>
                <a:latin typeface="Verdana"/>
                <a:ea typeface="Verdana"/>
                <a:cs typeface="Verdana"/>
                <a:sym typeface="Verdana"/>
              </a:rPr>
              <a:t>aplicación</a:t>
            </a:r>
            <a:r>
              <a:rPr lang="en-US" sz="1400" b="0" i="0" u="none" strike="noStrike" cap="none" baseline="0" dirty="0">
                <a:solidFill>
                  <a:schemeClr val="dk1"/>
                </a:solidFill>
                <a:latin typeface="Verdana"/>
                <a:ea typeface="Verdana"/>
                <a:cs typeface="Verdana"/>
                <a:sym typeface="Verdana"/>
              </a:rPr>
              <a:t> se </a:t>
            </a:r>
            <a:r>
              <a:rPr lang="en-US" sz="1400" b="0" i="0" u="none" strike="noStrike" cap="none" baseline="0" dirty="0" err="1">
                <a:solidFill>
                  <a:schemeClr val="dk1"/>
                </a:solidFill>
                <a:latin typeface="Verdana"/>
                <a:ea typeface="Verdana"/>
                <a:cs typeface="Verdana"/>
                <a:sym typeface="Verdana"/>
              </a:rPr>
              <a:t>refiere</a:t>
            </a:r>
            <a:r>
              <a:rPr lang="en-US" sz="1400" b="0" i="0" u="none" strike="noStrike" cap="none" baseline="0" dirty="0">
                <a:solidFill>
                  <a:schemeClr val="dk1"/>
                </a:solidFill>
                <a:latin typeface="Verdana"/>
                <a:ea typeface="Verdana"/>
                <a:cs typeface="Verdana"/>
                <a:sym typeface="Verdana"/>
              </a:rPr>
              <a:t> un </a:t>
            </a:r>
            <a:r>
              <a:rPr lang="en-US" sz="1400" b="0" i="0" u="none" strike="noStrike" cap="none" baseline="0" dirty="0" err="1">
                <a:solidFill>
                  <a:schemeClr val="dk1"/>
                </a:solidFill>
                <a:latin typeface="Verdana"/>
                <a:ea typeface="Verdana"/>
                <a:cs typeface="Verdana"/>
                <a:sym typeface="Verdana"/>
              </a:rPr>
              <a:t>Comando</a:t>
            </a:r>
            <a:r>
              <a:rPr lang="en-US" sz="1400" b="0" i="0" u="none" strike="noStrike" cap="none" baseline="0" dirty="0">
                <a:solidFill>
                  <a:schemeClr val="dk1"/>
                </a:solidFill>
                <a:latin typeface="Verdana"/>
                <a:ea typeface="Verdana"/>
                <a:cs typeface="Verdana"/>
                <a:sym typeface="Verdana"/>
              </a:rPr>
              <a:t>.</a:t>
            </a:r>
          </a:p>
          <a:p>
            <a:endParaRPr lang="en-US" sz="1400" b="0" i="0" u="none" strike="noStrike" cap="none" baseline="0" dirty="0">
              <a:solidFill>
                <a:schemeClr val="dk1"/>
              </a:solidFill>
              <a:latin typeface="Verdana"/>
              <a:ea typeface="Verdana"/>
              <a:cs typeface="Verdana"/>
              <a:sym typeface="Verdana"/>
            </a:endParaRPr>
          </a:p>
          <a:p>
            <a:pPr marL="0" marR="0" lvl="0" indent="0" algn="l" rtl="0">
              <a:spcBef>
                <a:spcPts val="480"/>
              </a:spcBef>
              <a:spcAft>
                <a:spcPts val="0"/>
              </a:spcAft>
              <a:buClr>
                <a:schemeClr val="dk1"/>
              </a:buClr>
              <a:buSzPct val="25000"/>
              <a:buFont typeface="Verdana"/>
              <a:buNone/>
            </a:pPr>
            <a:r>
              <a:rPr lang="en-US" sz="1400" b="0" i="0" u="none" strike="noStrike" cap="none" baseline="0" dirty="0" err="1">
                <a:solidFill>
                  <a:schemeClr val="dk1"/>
                </a:solidFill>
                <a:latin typeface="Verdana"/>
                <a:ea typeface="Verdana"/>
                <a:cs typeface="Verdana"/>
                <a:sym typeface="Verdana"/>
              </a:rPr>
              <a:t>Formato</a:t>
            </a:r>
            <a:r>
              <a:rPr lang="en-US" sz="1400" b="0" i="0" u="none" strike="noStrike" cap="none" baseline="0" dirty="0">
                <a:solidFill>
                  <a:schemeClr val="dk1"/>
                </a:solidFill>
                <a:latin typeface="Verdana"/>
                <a:ea typeface="Verdana"/>
                <a:cs typeface="Verdana"/>
                <a:sym typeface="Verdana"/>
              </a:rPr>
              <a:t> general:   </a:t>
            </a:r>
            <a:r>
              <a:rPr lang="en-US" sz="1400" b="1" i="1" u="none" strike="noStrike" cap="none" baseline="0" dirty="0" err="1">
                <a:solidFill>
                  <a:srgbClr val="00B0F0"/>
                </a:solidFill>
                <a:latin typeface="Verdana"/>
                <a:ea typeface="Verdana"/>
                <a:cs typeface="Verdana"/>
                <a:sym typeface="Verdana"/>
              </a:rPr>
              <a:t>locatorType</a:t>
            </a:r>
            <a:r>
              <a:rPr lang="en-US" sz="1400" b="1" i="1" u="none" strike="noStrike" cap="none" baseline="0" dirty="0">
                <a:solidFill>
                  <a:srgbClr val="898989"/>
                </a:solidFill>
                <a:latin typeface="Verdana"/>
                <a:ea typeface="Verdana"/>
                <a:cs typeface="Verdana"/>
                <a:sym typeface="Verdana"/>
              </a:rPr>
              <a:t> = </a:t>
            </a:r>
            <a:r>
              <a:rPr lang="en-US" sz="1400" b="1" i="1" u="none" strike="noStrike" cap="none" baseline="0" dirty="0" err="1">
                <a:solidFill>
                  <a:srgbClr val="FF0000"/>
                </a:solidFill>
                <a:latin typeface="Verdana"/>
                <a:ea typeface="Verdana"/>
                <a:cs typeface="Verdana"/>
                <a:sym typeface="Verdana"/>
              </a:rPr>
              <a:t>argumento</a:t>
            </a:r>
            <a:r>
              <a:rPr lang="en-US" sz="1400" b="0" i="0" u="none" strike="noStrike" cap="none" baseline="0" dirty="0">
                <a:solidFill>
                  <a:srgbClr val="898989"/>
                </a:solidFill>
                <a:latin typeface="Verdana"/>
                <a:ea typeface="Verdana"/>
                <a:cs typeface="Verdana"/>
                <a:sym typeface="Verdana"/>
              </a:rPr>
              <a:t> </a:t>
            </a:r>
            <a:endParaRPr lang="en-US" sz="1400" b="0" i="0" u="none" strike="noStrike" cap="none" baseline="0" dirty="0" smtClean="0">
              <a:solidFill>
                <a:srgbClr val="898989"/>
              </a:solidFill>
              <a:latin typeface="Verdana"/>
              <a:ea typeface="Verdana"/>
              <a:cs typeface="Verdana"/>
              <a:sym typeface="Verdana"/>
            </a:endParaRPr>
          </a:p>
          <a:p>
            <a:pPr marL="0" lvl="0" indent="0">
              <a:spcBef>
                <a:spcPts val="400"/>
              </a:spcBef>
              <a:buSzPct val="25000"/>
              <a:buNone/>
            </a:pPr>
            <a:endParaRPr lang="en-US" sz="1400" dirty="0" smtClean="0">
              <a:latin typeface="Verdana"/>
              <a:ea typeface="Verdana"/>
              <a:cs typeface="Verdana"/>
              <a:sym typeface="Verdana"/>
            </a:endParaRPr>
          </a:p>
          <a:p>
            <a:pPr marL="0" lvl="0" indent="0">
              <a:spcBef>
                <a:spcPts val="400"/>
              </a:spcBef>
              <a:buSzPct val="25000"/>
              <a:buNone/>
            </a:pPr>
            <a:r>
              <a:rPr lang="en-US" sz="1400" dirty="0" smtClean="0">
                <a:latin typeface="Verdana"/>
                <a:ea typeface="Verdana"/>
                <a:cs typeface="Verdana"/>
                <a:sym typeface="Verdana"/>
              </a:rPr>
              <a:t>Selenium </a:t>
            </a:r>
            <a:r>
              <a:rPr lang="en-US" sz="1400" dirty="0" err="1">
                <a:latin typeface="Verdana"/>
                <a:ea typeface="Verdana"/>
                <a:cs typeface="Verdana"/>
                <a:sym typeface="Verdana"/>
              </a:rPr>
              <a:t>permite</a:t>
            </a:r>
            <a:r>
              <a:rPr lang="en-US" sz="1400" dirty="0">
                <a:latin typeface="Verdana"/>
                <a:ea typeface="Verdana"/>
                <a:cs typeface="Verdana"/>
                <a:sym typeface="Verdana"/>
              </a:rPr>
              <a:t> </a:t>
            </a:r>
            <a:r>
              <a:rPr lang="en-US" sz="1400" dirty="0" err="1">
                <a:latin typeface="Verdana"/>
                <a:ea typeface="Verdana"/>
                <a:cs typeface="Verdana"/>
                <a:sym typeface="Verdana"/>
              </a:rPr>
              <a:t>utilizar</a:t>
            </a:r>
            <a:r>
              <a:rPr lang="en-US" sz="1400" dirty="0">
                <a:latin typeface="Verdana"/>
                <a:ea typeface="Verdana"/>
                <a:cs typeface="Verdana"/>
                <a:sym typeface="Verdana"/>
              </a:rPr>
              <a:t> </a:t>
            </a:r>
            <a:r>
              <a:rPr lang="en-US" sz="1400" dirty="0" err="1">
                <a:latin typeface="Verdana"/>
                <a:ea typeface="Verdana"/>
                <a:cs typeface="Verdana"/>
                <a:sym typeface="Verdana"/>
              </a:rPr>
              <a:t>las</a:t>
            </a:r>
            <a:r>
              <a:rPr lang="en-US" sz="1400" dirty="0">
                <a:latin typeface="Verdana"/>
                <a:ea typeface="Verdana"/>
                <a:cs typeface="Verdana"/>
                <a:sym typeface="Verdana"/>
              </a:rPr>
              <a:t> </a:t>
            </a:r>
            <a:r>
              <a:rPr lang="en-US" sz="1400" dirty="0" err="1">
                <a:latin typeface="Verdana"/>
                <a:ea typeface="Verdana"/>
                <a:cs typeface="Verdana"/>
                <a:sym typeface="Verdana"/>
              </a:rPr>
              <a:t>siguientes</a:t>
            </a:r>
            <a:r>
              <a:rPr lang="en-US" sz="1400" dirty="0">
                <a:latin typeface="Verdana"/>
                <a:ea typeface="Verdana"/>
                <a:cs typeface="Verdana"/>
                <a:sym typeface="Verdana"/>
              </a:rPr>
              <a:t> </a:t>
            </a:r>
            <a:r>
              <a:rPr lang="en-US" sz="1400" dirty="0" err="1">
                <a:latin typeface="Verdana"/>
                <a:ea typeface="Verdana"/>
                <a:cs typeface="Verdana"/>
                <a:sym typeface="Verdana"/>
              </a:rPr>
              <a:t>estrategias</a:t>
            </a:r>
            <a:r>
              <a:rPr lang="en-US" sz="1400" dirty="0">
                <a:latin typeface="Verdana"/>
                <a:ea typeface="Verdana"/>
                <a:cs typeface="Verdana"/>
                <a:sym typeface="Verdana"/>
              </a:rPr>
              <a:t> de </a:t>
            </a:r>
            <a:r>
              <a:rPr lang="en-US" sz="1400" dirty="0" err="1">
                <a:latin typeface="Verdana"/>
                <a:ea typeface="Verdana"/>
                <a:cs typeface="Verdana"/>
                <a:sym typeface="Verdana"/>
              </a:rPr>
              <a:t>localización</a:t>
            </a:r>
            <a:r>
              <a:rPr lang="en-US" sz="1400" dirty="0">
                <a:latin typeface="Verdana"/>
                <a:ea typeface="Verdana"/>
                <a:cs typeface="Verdana"/>
                <a:sym typeface="Verdana"/>
              </a:rPr>
              <a:t>:</a:t>
            </a:r>
          </a:p>
          <a:p>
            <a:pPr marL="0" lvl="0" indent="0">
              <a:spcBef>
                <a:spcPts val="400"/>
              </a:spcBef>
              <a:buSzPct val="25000"/>
              <a:buNone/>
            </a:pPr>
            <a:r>
              <a:rPr lang="en-US" sz="1400" dirty="0" smtClean="0">
                <a:solidFill>
                  <a:srgbClr val="00B0F0"/>
                </a:solidFill>
                <a:latin typeface="Verdana"/>
                <a:ea typeface="Verdana"/>
                <a:cs typeface="Verdana"/>
                <a:sym typeface="Verdana"/>
              </a:rPr>
              <a:t>identifier</a:t>
            </a:r>
            <a:r>
              <a:rPr lang="en-US" sz="1400" dirty="0" smtClean="0">
                <a:solidFill>
                  <a:srgbClr val="898989"/>
                </a:solidFill>
                <a:latin typeface="Verdana"/>
                <a:ea typeface="Verdana"/>
                <a:cs typeface="Verdana"/>
                <a:sym typeface="Verdana"/>
              </a:rPr>
              <a:t>=</a:t>
            </a:r>
            <a:r>
              <a:rPr lang="en-US" sz="1400" dirty="0" smtClean="0">
                <a:solidFill>
                  <a:srgbClr val="FF0000"/>
                </a:solidFill>
                <a:latin typeface="Verdana"/>
                <a:ea typeface="Verdana"/>
                <a:cs typeface="Verdana"/>
                <a:sym typeface="Verdana"/>
              </a:rPr>
              <a:t>id </a:t>
            </a:r>
            <a:endParaRPr lang="en-US" sz="1400" dirty="0">
              <a:solidFill>
                <a:srgbClr val="FF0000"/>
              </a:solidFill>
              <a:latin typeface="Verdana"/>
              <a:ea typeface="Verdana"/>
              <a:cs typeface="Verdana"/>
              <a:sym typeface="Verdana"/>
            </a:endParaRPr>
          </a:p>
          <a:p>
            <a:pPr marL="0" lvl="0" indent="0">
              <a:spcBef>
                <a:spcPts val="400"/>
              </a:spcBef>
              <a:buSzPct val="25000"/>
              <a:buNone/>
            </a:pPr>
            <a:r>
              <a:rPr lang="en-US" sz="1400" dirty="0" err="1">
                <a:latin typeface="Verdana"/>
                <a:ea typeface="Verdana"/>
                <a:cs typeface="Verdana"/>
                <a:sym typeface="Verdana"/>
              </a:rPr>
              <a:t>Selecciona</a:t>
            </a:r>
            <a:r>
              <a:rPr lang="en-US" sz="1400" dirty="0">
                <a:latin typeface="Verdana"/>
                <a:ea typeface="Verdana"/>
                <a:cs typeface="Verdana"/>
                <a:sym typeface="Verdana"/>
              </a:rPr>
              <a:t> el </a:t>
            </a:r>
            <a:r>
              <a:rPr lang="en-US" sz="1400" dirty="0" err="1">
                <a:latin typeface="Verdana"/>
                <a:ea typeface="Verdana"/>
                <a:cs typeface="Verdana"/>
                <a:sym typeface="Verdana"/>
              </a:rPr>
              <a:t>elemento</a:t>
            </a:r>
            <a:r>
              <a:rPr lang="en-US" sz="1400" dirty="0">
                <a:latin typeface="Verdana"/>
                <a:ea typeface="Verdana"/>
                <a:cs typeface="Verdana"/>
                <a:sym typeface="Verdana"/>
              </a:rPr>
              <a:t> con el </a:t>
            </a:r>
            <a:r>
              <a:rPr lang="en-US" sz="1400" dirty="0" err="1">
                <a:latin typeface="Verdana"/>
                <a:ea typeface="Verdana"/>
                <a:cs typeface="Verdana"/>
                <a:sym typeface="Verdana"/>
              </a:rPr>
              <a:t>atributo</a:t>
            </a:r>
            <a:r>
              <a:rPr lang="en-US" sz="1400" dirty="0">
                <a:latin typeface="Verdana"/>
                <a:ea typeface="Verdana"/>
                <a:cs typeface="Verdana"/>
                <a:sym typeface="Verdana"/>
              </a:rPr>
              <a:t> @id (No </a:t>
            </a:r>
            <a:r>
              <a:rPr lang="en-US" sz="1400" dirty="0" err="1">
                <a:latin typeface="Verdana"/>
                <a:ea typeface="Verdana"/>
                <a:cs typeface="Verdana"/>
                <a:sym typeface="Verdana"/>
              </a:rPr>
              <a:t>tiene</a:t>
            </a:r>
            <a:r>
              <a:rPr lang="en-US" sz="1400" dirty="0">
                <a:latin typeface="Verdana"/>
                <a:ea typeface="Verdana"/>
                <a:cs typeface="Verdana"/>
                <a:sym typeface="Verdana"/>
              </a:rPr>
              <a:t> → @name).</a:t>
            </a:r>
          </a:p>
          <a:p>
            <a:pPr marL="0" lvl="0" indent="0">
              <a:spcBef>
                <a:spcPts val="400"/>
              </a:spcBef>
              <a:buSzPct val="25000"/>
              <a:buNone/>
            </a:pPr>
            <a:r>
              <a:rPr lang="en-US" sz="1400" dirty="0" err="1">
                <a:latin typeface="Verdana"/>
                <a:ea typeface="Verdana"/>
                <a:cs typeface="Verdana"/>
                <a:sym typeface="Verdana"/>
              </a:rPr>
              <a:t>Ejemplo</a:t>
            </a:r>
            <a:r>
              <a:rPr lang="en-US" sz="1400" dirty="0">
                <a:latin typeface="Verdana"/>
                <a:ea typeface="Verdana"/>
                <a:cs typeface="Verdana"/>
                <a:sym typeface="Verdana"/>
              </a:rPr>
              <a:t>:  </a:t>
            </a:r>
            <a:r>
              <a:rPr lang="en-US" sz="1400" b="1" i="1" dirty="0">
                <a:latin typeface="Verdana"/>
                <a:ea typeface="Verdana"/>
                <a:cs typeface="Verdana"/>
                <a:sym typeface="Verdana"/>
              </a:rPr>
              <a:t>identifier=campo1</a:t>
            </a:r>
          </a:p>
          <a:p>
            <a:endParaRPr lang="en-US" sz="1400" b="1" i="1" dirty="0">
              <a:latin typeface="Verdana"/>
              <a:ea typeface="Verdana"/>
              <a:cs typeface="Verdana"/>
              <a:sym typeface="Verdana"/>
            </a:endParaRPr>
          </a:p>
          <a:p>
            <a:pPr marL="0" lvl="0" indent="0">
              <a:spcBef>
                <a:spcPts val="400"/>
              </a:spcBef>
              <a:buSzPct val="25000"/>
              <a:buNone/>
            </a:pPr>
            <a:r>
              <a:rPr lang="en-US" sz="1400" dirty="0">
                <a:solidFill>
                  <a:srgbClr val="00B0F0"/>
                </a:solidFill>
                <a:latin typeface="Verdana"/>
                <a:ea typeface="Verdana"/>
                <a:cs typeface="Verdana"/>
                <a:sym typeface="Verdana"/>
              </a:rPr>
              <a:t>id</a:t>
            </a:r>
            <a:r>
              <a:rPr lang="en-US" sz="1400" dirty="0">
                <a:solidFill>
                  <a:srgbClr val="898989"/>
                </a:solidFill>
                <a:latin typeface="Verdana"/>
                <a:ea typeface="Verdana"/>
                <a:cs typeface="Verdana"/>
                <a:sym typeface="Verdana"/>
              </a:rPr>
              <a:t>=</a:t>
            </a:r>
            <a:r>
              <a:rPr lang="en-US" sz="1400" dirty="0">
                <a:solidFill>
                  <a:srgbClr val="FF0000"/>
                </a:solidFill>
                <a:latin typeface="Verdana"/>
                <a:ea typeface="Verdana"/>
                <a:cs typeface="Verdana"/>
                <a:sym typeface="Verdana"/>
              </a:rPr>
              <a:t>id</a:t>
            </a:r>
          </a:p>
          <a:p>
            <a:pPr marL="0" lvl="0" indent="0">
              <a:spcBef>
                <a:spcPts val="400"/>
              </a:spcBef>
              <a:buSzPct val="25000"/>
              <a:buNone/>
            </a:pPr>
            <a:r>
              <a:rPr lang="en-US" sz="1400" dirty="0" err="1">
                <a:latin typeface="Verdana"/>
                <a:ea typeface="Verdana"/>
                <a:cs typeface="Verdana"/>
                <a:sym typeface="Verdana"/>
              </a:rPr>
              <a:t>Selecciona</a:t>
            </a:r>
            <a:r>
              <a:rPr lang="en-US" sz="1400" dirty="0">
                <a:latin typeface="Verdana"/>
                <a:ea typeface="Verdana"/>
                <a:cs typeface="Verdana"/>
                <a:sym typeface="Verdana"/>
              </a:rPr>
              <a:t> el </a:t>
            </a:r>
            <a:r>
              <a:rPr lang="en-US" sz="1400" dirty="0" err="1">
                <a:latin typeface="Verdana"/>
                <a:ea typeface="Verdana"/>
                <a:cs typeface="Verdana"/>
                <a:sym typeface="Verdana"/>
              </a:rPr>
              <a:t>elemento</a:t>
            </a:r>
            <a:r>
              <a:rPr lang="en-US" sz="1400" dirty="0">
                <a:latin typeface="Verdana"/>
                <a:ea typeface="Verdana"/>
                <a:cs typeface="Verdana"/>
                <a:sym typeface="Verdana"/>
              </a:rPr>
              <a:t> con el </a:t>
            </a:r>
            <a:r>
              <a:rPr lang="en-US" sz="1400" dirty="0" err="1">
                <a:latin typeface="Verdana"/>
                <a:ea typeface="Verdana"/>
                <a:cs typeface="Verdana"/>
                <a:sym typeface="Verdana"/>
              </a:rPr>
              <a:t>atributo</a:t>
            </a:r>
            <a:r>
              <a:rPr lang="en-US" sz="1400" dirty="0">
                <a:latin typeface="Verdana"/>
                <a:ea typeface="Verdana"/>
                <a:cs typeface="Verdana"/>
                <a:sym typeface="Verdana"/>
              </a:rPr>
              <a:t> @id. </a:t>
            </a:r>
          </a:p>
          <a:p>
            <a:pPr marL="0" lvl="0" indent="0">
              <a:spcBef>
                <a:spcPts val="400"/>
              </a:spcBef>
              <a:buSzPct val="25000"/>
              <a:buNone/>
            </a:pPr>
            <a:r>
              <a:rPr lang="en-US" sz="1400" dirty="0" err="1">
                <a:latin typeface="Verdana"/>
                <a:ea typeface="Verdana"/>
                <a:cs typeface="Verdana"/>
                <a:sym typeface="Verdana"/>
              </a:rPr>
              <a:t>Ejemplo</a:t>
            </a:r>
            <a:r>
              <a:rPr lang="en-US" sz="1400" dirty="0">
                <a:latin typeface="Verdana"/>
                <a:ea typeface="Verdana"/>
                <a:cs typeface="Verdana"/>
                <a:sym typeface="Verdana"/>
              </a:rPr>
              <a:t>: </a:t>
            </a:r>
            <a:r>
              <a:rPr lang="en-US" sz="1400" b="1" i="1" dirty="0">
                <a:latin typeface="Verdana"/>
                <a:ea typeface="Verdana"/>
                <a:cs typeface="Verdana"/>
                <a:sym typeface="Verdana"/>
              </a:rPr>
              <a:t>id=campo1</a:t>
            </a:r>
          </a:p>
          <a:p>
            <a:endParaRPr lang="en-US" sz="1400" b="1" i="1" dirty="0">
              <a:latin typeface="Verdana"/>
              <a:ea typeface="Verdana"/>
              <a:cs typeface="Verdana"/>
              <a:sym typeface="Verdana"/>
            </a:endParaRPr>
          </a:p>
          <a:p>
            <a:pPr marL="0" lvl="0" indent="0">
              <a:spcBef>
                <a:spcPts val="400"/>
              </a:spcBef>
              <a:buSzPct val="25000"/>
              <a:buNone/>
            </a:pPr>
            <a:r>
              <a:rPr lang="en-US" sz="1400" dirty="0">
                <a:solidFill>
                  <a:srgbClr val="00B0F0"/>
                </a:solidFill>
                <a:latin typeface="Verdana"/>
                <a:ea typeface="Verdana"/>
                <a:cs typeface="Verdana"/>
                <a:sym typeface="Verdana"/>
              </a:rPr>
              <a:t>name</a:t>
            </a:r>
            <a:r>
              <a:rPr lang="en-US" sz="1400" dirty="0">
                <a:solidFill>
                  <a:srgbClr val="898989"/>
                </a:solidFill>
                <a:latin typeface="Verdana"/>
                <a:ea typeface="Verdana"/>
                <a:cs typeface="Verdana"/>
                <a:sym typeface="Verdana"/>
              </a:rPr>
              <a:t>=</a:t>
            </a:r>
            <a:r>
              <a:rPr lang="en-US" sz="1400" dirty="0">
                <a:solidFill>
                  <a:srgbClr val="FF0000"/>
                </a:solidFill>
                <a:latin typeface="Verdana"/>
                <a:ea typeface="Verdana"/>
                <a:cs typeface="Verdana"/>
                <a:sym typeface="Verdana"/>
              </a:rPr>
              <a:t>name</a:t>
            </a:r>
          </a:p>
          <a:p>
            <a:pPr marL="0" lvl="0" indent="0">
              <a:spcBef>
                <a:spcPts val="400"/>
              </a:spcBef>
              <a:buSzPct val="25000"/>
              <a:buNone/>
            </a:pPr>
            <a:r>
              <a:rPr lang="en-US" sz="1400" dirty="0" err="1">
                <a:latin typeface="Verdana"/>
                <a:ea typeface="Verdana"/>
                <a:cs typeface="Verdana"/>
                <a:sym typeface="Verdana"/>
              </a:rPr>
              <a:t>Selecciona</a:t>
            </a:r>
            <a:r>
              <a:rPr lang="en-US" sz="1400" dirty="0">
                <a:latin typeface="Verdana"/>
                <a:ea typeface="Verdana"/>
                <a:cs typeface="Verdana"/>
                <a:sym typeface="Verdana"/>
              </a:rPr>
              <a:t> el primer </a:t>
            </a:r>
            <a:r>
              <a:rPr lang="en-US" sz="1400" dirty="0" err="1">
                <a:latin typeface="Verdana"/>
                <a:ea typeface="Verdana"/>
                <a:cs typeface="Verdana"/>
                <a:sym typeface="Verdana"/>
              </a:rPr>
              <a:t>elemento</a:t>
            </a:r>
            <a:r>
              <a:rPr lang="en-US" sz="1400" dirty="0">
                <a:latin typeface="Verdana"/>
                <a:ea typeface="Verdana"/>
                <a:cs typeface="Verdana"/>
                <a:sym typeface="Verdana"/>
              </a:rPr>
              <a:t> con el </a:t>
            </a:r>
            <a:r>
              <a:rPr lang="en-US" sz="1400" dirty="0" err="1">
                <a:latin typeface="Verdana"/>
                <a:ea typeface="Verdana"/>
                <a:cs typeface="Verdana"/>
                <a:sym typeface="Verdana"/>
              </a:rPr>
              <a:t>atributo</a:t>
            </a:r>
            <a:r>
              <a:rPr lang="en-US" sz="1400" dirty="0">
                <a:latin typeface="Verdana"/>
                <a:ea typeface="Verdana"/>
                <a:cs typeface="Verdana"/>
                <a:sym typeface="Verdana"/>
              </a:rPr>
              <a:t> @name.</a:t>
            </a:r>
          </a:p>
          <a:p>
            <a:pPr marL="0" lvl="0" indent="0">
              <a:spcBef>
                <a:spcPts val="400"/>
              </a:spcBef>
              <a:buSzPct val="25000"/>
              <a:buNone/>
            </a:pPr>
            <a:r>
              <a:rPr lang="en-US" sz="1400" dirty="0" err="1">
                <a:latin typeface="Verdana"/>
                <a:ea typeface="Verdana"/>
                <a:cs typeface="Verdana"/>
                <a:sym typeface="Verdana"/>
              </a:rPr>
              <a:t>Ejemplo</a:t>
            </a:r>
            <a:r>
              <a:rPr lang="en-US" sz="1400" dirty="0">
                <a:latin typeface="Verdana"/>
                <a:ea typeface="Verdana"/>
                <a:cs typeface="Verdana"/>
                <a:sym typeface="Verdana"/>
              </a:rPr>
              <a:t>: </a:t>
            </a:r>
            <a:r>
              <a:rPr lang="en-US" sz="1400" b="1" i="1" dirty="0">
                <a:latin typeface="Verdana"/>
                <a:ea typeface="Verdana"/>
                <a:cs typeface="Verdana"/>
                <a:sym typeface="Verdana"/>
              </a:rPr>
              <a:t>name=ciudad</a:t>
            </a:r>
          </a:p>
          <a:p>
            <a:pPr marL="0" marR="0" lvl="0" indent="0" algn="l" rtl="0">
              <a:spcBef>
                <a:spcPts val="480"/>
              </a:spcBef>
              <a:spcAft>
                <a:spcPts val="0"/>
              </a:spcAft>
              <a:buClr>
                <a:schemeClr val="dk1"/>
              </a:buClr>
              <a:buSzPct val="25000"/>
              <a:buFont typeface="Verdana"/>
              <a:buNone/>
            </a:pPr>
            <a:endParaRPr lang="en-US" sz="1400" b="0" i="0" u="none" strike="noStrike" cap="none" baseline="0" dirty="0">
              <a:solidFill>
                <a:srgbClr val="898989"/>
              </a:solidFill>
              <a:latin typeface="Verdana"/>
              <a:ea typeface="Verdana"/>
              <a:cs typeface="Verdana"/>
              <a:sym typeface="Verdana"/>
            </a:endParaRPr>
          </a:p>
          <a:p>
            <a:endParaRPr lang="en-US" sz="2400" b="0" i="0" u="none" strike="noStrike" cap="none" baseline="0" dirty="0">
              <a:solidFill>
                <a:srgbClr val="898989"/>
              </a:solidFill>
              <a:latin typeface="Verdana"/>
              <a:ea typeface="Verdana"/>
              <a:cs typeface="Verdana"/>
              <a:sym typeface="Verdana"/>
            </a:endParaRPr>
          </a:p>
          <a:p>
            <a:endParaRPr lang="en-US" sz="2400" b="0" i="0" u="none" strike="noStrike" cap="none" baseline="0" dirty="0">
              <a:solidFill>
                <a:srgbClr val="898989"/>
              </a:solidFill>
              <a:latin typeface="Verdana"/>
              <a:ea typeface="Verdana"/>
              <a:cs typeface="Verdana"/>
              <a:sym typeface="Verdana"/>
            </a:endParaRPr>
          </a:p>
        </p:txBody>
      </p:sp>
      <p:sp>
        <p:nvSpPr>
          <p:cNvPr id="383" name="Shape 383"/>
          <p:cNvSpPr txBox="1"/>
          <p:nvPr/>
        </p:nvSpPr>
        <p:spPr>
          <a:xfrm>
            <a:off x="278600" y="150025"/>
            <a:ext cx="7222199" cy="696599"/>
          </a:xfrm>
          <a:prstGeom prst="rect">
            <a:avLst/>
          </a:prstGeom>
          <a:noFill/>
        </p:spPr>
        <p:txBody>
          <a:bodyPr lIns="91425" tIns="91425" rIns="91425" bIns="91425" anchor="t" anchorCtr="0">
            <a:noAutofit/>
          </a:bodyPr>
          <a:lstStyle/>
          <a:p>
            <a:pPr lvl="0" rtl="0">
              <a:buNone/>
            </a:pPr>
            <a:r>
              <a:rPr lang="en-US" sz="2800" dirty="0">
                <a:solidFill>
                  <a:schemeClr val="dk1"/>
                </a:solidFill>
                <a:latin typeface="+mj-lt"/>
                <a:ea typeface="Verdana"/>
                <a:cs typeface="Verdana"/>
                <a:sym typeface="Verdana"/>
              </a:rPr>
              <a:t>Automation Key Concepts</a:t>
            </a: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subTitle" idx="1"/>
          </p:nvPr>
        </p:nvSpPr>
        <p:spPr>
          <a:xfrm>
            <a:off x="533400" y="1143000"/>
            <a:ext cx="8077199" cy="4800600"/>
          </a:xfrm>
          <a:prstGeom prst="rect">
            <a:avLst/>
          </a:prstGeom>
          <a:noFill/>
          <a:ln>
            <a:noFill/>
          </a:ln>
        </p:spPr>
        <p:txBody>
          <a:bodyPr lIns="91275" tIns="45625" rIns="91275" bIns="45625" anchor="t" anchorCtr="0">
            <a:noAutofit/>
          </a:bodyPr>
          <a:lstStyle/>
          <a:p>
            <a:pPr marL="0" marR="0" lvl="0" indent="0" algn="l" rtl="0">
              <a:spcBef>
                <a:spcPts val="480"/>
              </a:spcBef>
              <a:spcAft>
                <a:spcPts val="0"/>
              </a:spcAft>
              <a:buClr>
                <a:srgbClr val="898989"/>
              </a:buClr>
              <a:buSzPct val="25000"/>
              <a:buFont typeface="Verdana"/>
              <a:buNone/>
            </a:pPr>
            <a:r>
              <a:rPr lang="en-US" sz="2000" b="0" i="0" u="none" strike="noStrike" cap="none" baseline="0" dirty="0">
                <a:solidFill>
                  <a:srgbClr val="898989"/>
                </a:solidFill>
                <a:latin typeface="Arial"/>
                <a:ea typeface="Arial"/>
                <a:cs typeface="Arial"/>
                <a:sym typeface="Arial"/>
              </a:rPr>
              <a:t>
</a:t>
            </a:r>
            <a:r>
              <a:rPr lang="en-US" sz="1400" b="0" i="0" u="none" strike="noStrike" cap="none" baseline="0" dirty="0">
                <a:solidFill>
                  <a:schemeClr val="dk1"/>
                </a:solidFill>
                <a:latin typeface="Verdana"/>
                <a:ea typeface="Verdana"/>
                <a:cs typeface="Verdana"/>
                <a:sym typeface="Verdana"/>
              </a:rPr>
              <a:t>Si un </a:t>
            </a:r>
            <a:r>
              <a:rPr lang="en-US" sz="1400" b="0" i="0" u="none" strike="noStrike" cap="none" baseline="0" dirty="0" err="1">
                <a:solidFill>
                  <a:schemeClr val="dk1"/>
                </a:solidFill>
                <a:latin typeface="Verdana"/>
                <a:ea typeface="Verdana"/>
                <a:cs typeface="Verdana"/>
                <a:sym typeface="Verdana"/>
              </a:rPr>
              <a:t>comando</a:t>
            </a:r>
            <a:r>
              <a:rPr lang="en-US" sz="1400" b="0" i="0" u="none" strike="noStrike" cap="none" baseline="0" dirty="0">
                <a:solidFill>
                  <a:schemeClr val="dk1"/>
                </a:solidFill>
                <a:latin typeface="Verdana"/>
                <a:ea typeface="Verdana"/>
                <a:cs typeface="Verdana"/>
                <a:sym typeface="Verdana"/>
              </a:rPr>
              <a:t> no </a:t>
            </a:r>
            <a:r>
              <a:rPr lang="en-US" sz="1400" b="0" i="0" u="none" strike="noStrike" cap="none" baseline="0" dirty="0" err="1">
                <a:solidFill>
                  <a:schemeClr val="dk1"/>
                </a:solidFill>
                <a:latin typeface="Verdana"/>
                <a:ea typeface="Verdana"/>
                <a:cs typeface="Verdana"/>
                <a:sym typeface="Verdana"/>
              </a:rPr>
              <a:t>tiene</a:t>
            </a:r>
            <a:r>
              <a:rPr lang="en-US" sz="1400" b="0" i="0" u="none" strike="noStrike" cap="none" baseline="0" dirty="0">
                <a:solidFill>
                  <a:schemeClr val="dk1"/>
                </a:solidFill>
                <a:latin typeface="Verdana"/>
                <a:ea typeface="Verdana"/>
                <a:cs typeface="Verdana"/>
                <a:sym typeface="Verdana"/>
              </a:rPr>
              <a:t> el </a:t>
            </a:r>
            <a:r>
              <a:rPr lang="en-US" sz="1400" b="0" i="0" u="none" strike="noStrike" cap="none" baseline="0" dirty="0" err="1">
                <a:solidFill>
                  <a:schemeClr val="dk1"/>
                </a:solidFill>
                <a:latin typeface="Verdana"/>
                <a:ea typeface="Verdana"/>
                <a:cs typeface="Verdana"/>
                <a:sym typeface="Verdana"/>
              </a:rPr>
              <a:t>prefijo</a:t>
            </a:r>
            <a:r>
              <a:rPr lang="en-US" sz="1400" b="0" i="0" u="none" strike="noStrike" cap="none" baseline="0" dirty="0">
                <a:solidFill>
                  <a:schemeClr val="dk1"/>
                </a:solidFill>
                <a:latin typeface="Verdana"/>
                <a:ea typeface="Verdana"/>
                <a:cs typeface="Verdana"/>
                <a:sym typeface="Verdana"/>
              </a:rPr>
              <a:t> de </a:t>
            </a:r>
            <a:r>
              <a:rPr lang="en-US" sz="1400" b="0" i="0" u="none" strike="noStrike" cap="none" baseline="0" dirty="0" err="1">
                <a:solidFill>
                  <a:schemeClr val="dk1"/>
                </a:solidFill>
                <a:latin typeface="Verdana"/>
                <a:ea typeface="Verdana"/>
                <a:cs typeface="Verdana"/>
                <a:sym typeface="Verdana"/>
              </a:rPr>
              <a:t>tipo</a:t>
            </a:r>
            <a:r>
              <a:rPr lang="en-US" sz="1400" b="0" i="0" u="none" strike="noStrike" cap="none" baseline="0" dirty="0">
                <a:solidFill>
                  <a:schemeClr val="dk1"/>
                </a:solidFill>
                <a:latin typeface="Verdana"/>
                <a:ea typeface="Verdana"/>
                <a:cs typeface="Verdana"/>
                <a:sym typeface="Verdana"/>
              </a:rPr>
              <a:t> de </a:t>
            </a:r>
            <a:r>
              <a:rPr lang="en-US" sz="1400" b="1" i="0" u="none" strike="noStrike" cap="none" baseline="0" dirty="0">
                <a:solidFill>
                  <a:schemeClr val="dk1"/>
                </a:solidFill>
                <a:latin typeface="Verdana"/>
                <a:ea typeface="Verdana"/>
                <a:cs typeface="Verdana"/>
                <a:sym typeface="Verdana"/>
              </a:rPr>
              <a:t>locator</a:t>
            </a:r>
            <a:r>
              <a:rPr lang="en-US" sz="1400" b="0" i="0" u="none" strike="noStrike" cap="none" baseline="0" dirty="0">
                <a:solidFill>
                  <a:schemeClr val="dk1"/>
                </a:solidFill>
                <a:latin typeface="Verdana"/>
                <a:ea typeface="Verdana"/>
                <a:cs typeface="Verdana"/>
                <a:sym typeface="Verdana"/>
              </a:rPr>
              <a:t>, Selenium </a:t>
            </a:r>
            <a:r>
              <a:rPr lang="en-US" sz="1400" b="0" i="0" u="none" strike="noStrike" cap="none" baseline="0" dirty="0" err="1">
                <a:solidFill>
                  <a:schemeClr val="dk1"/>
                </a:solidFill>
                <a:latin typeface="Verdana"/>
                <a:ea typeface="Verdana"/>
                <a:cs typeface="Verdana"/>
                <a:sym typeface="Verdana"/>
              </a:rPr>
              <a:t>asume</a:t>
            </a:r>
            <a:r>
              <a:rPr lang="en-US" sz="1400" b="0" i="0" u="none" strike="noStrike" cap="none" baseline="0" dirty="0">
                <a:solidFill>
                  <a:schemeClr val="dk1"/>
                </a:solidFill>
                <a:latin typeface="Verdana"/>
                <a:ea typeface="Verdana"/>
                <a:cs typeface="Verdana"/>
                <a:sym typeface="Verdana"/>
              </a:rPr>
              <a:t>:</a:t>
            </a:r>
          </a:p>
          <a:p>
            <a:endParaRPr lang="en-US" sz="1400" b="0" i="0" u="none" strike="noStrike" cap="none" baseline="0" dirty="0">
              <a:solidFill>
                <a:schemeClr val="dk1"/>
              </a:solidFill>
              <a:latin typeface="Verdana"/>
              <a:ea typeface="Verdana"/>
              <a:cs typeface="Verdana"/>
              <a:sym typeface="Verdana"/>
            </a:endParaRPr>
          </a:p>
          <a:p>
            <a:pPr marL="285750" marR="0" lvl="0" indent="-285750" algn="l" rtl="0">
              <a:spcBef>
                <a:spcPts val="1200"/>
              </a:spcBef>
              <a:spcAft>
                <a:spcPts val="1200"/>
              </a:spcAft>
              <a:buClr>
                <a:srgbClr val="A2DC00"/>
              </a:buClr>
              <a:buSzPct val="100694"/>
              <a:buFont typeface="Wingdings" pitchFamily="2" charset="2"/>
              <a:buChar char="Ø"/>
            </a:pPr>
            <a:r>
              <a:rPr lang="en-US" sz="1400" b="1" i="0" u="none" strike="noStrike" cap="none" baseline="0" dirty="0" err="1">
                <a:solidFill>
                  <a:schemeClr val="dk1"/>
                </a:solidFill>
                <a:latin typeface="Verdana"/>
                <a:ea typeface="Verdana"/>
                <a:cs typeface="Verdana"/>
                <a:sym typeface="Verdana"/>
              </a:rPr>
              <a:t>dom</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para</a:t>
            </a:r>
            <a:r>
              <a:rPr lang="en-US" sz="1400" b="0" i="0" u="none" strike="noStrike" cap="none" baseline="0" dirty="0">
                <a:solidFill>
                  <a:schemeClr val="dk1"/>
                </a:solidFill>
                <a:latin typeface="Verdana"/>
                <a:ea typeface="Verdana"/>
                <a:cs typeface="Verdana"/>
                <a:sym typeface="Verdana"/>
              </a:rPr>
              <a:t> locators </a:t>
            </a:r>
            <a:r>
              <a:rPr lang="en-US" sz="1400" b="0" i="0" u="none" strike="noStrike" cap="none" baseline="0" dirty="0" err="1">
                <a:solidFill>
                  <a:schemeClr val="dk1"/>
                </a:solidFill>
                <a:latin typeface="Verdana"/>
                <a:ea typeface="Verdana"/>
                <a:cs typeface="Verdana"/>
                <a:sym typeface="Verdana"/>
              </a:rPr>
              <a:t>que</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comienzan</a:t>
            </a:r>
            <a:r>
              <a:rPr lang="en-US" sz="1400" b="0" i="0" u="none" strike="noStrike" cap="none" baseline="0" dirty="0">
                <a:solidFill>
                  <a:schemeClr val="dk1"/>
                </a:solidFill>
                <a:latin typeface="Verdana"/>
                <a:ea typeface="Verdana"/>
                <a:cs typeface="Verdana"/>
                <a:sym typeface="Verdana"/>
              </a:rPr>
              <a:t> con “document”</a:t>
            </a:r>
          </a:p>
          <a:p>
            <a:pPr marL="285750" marR="0" lvl="0" indent="-285750" algn="l" rtl="0">
              <a:spcBef>
                <a:spcPts val="1200"/>
              </a:spcBef>
              <a:spcAft>
                <a:spcPts val="1200"/>
              </a:spcAft>
              <a:buClr>
                <a:srgbClr val="A2DC00"/>
              </a:buClr>
              <a:buSzPct val="100694"/>
              <a:buFont typeface="Wingdings" pitchFamily="2" charset="2"/>
              <a:buChar char="Ø"/>
            </a:pPr>
            <a:r>
              <a:rPr lang="en-US" sz="1400" b="1" i="0" u="none" strike="noStrike" cap="none" baseline="0" dirty="0" err="1">
                <a:solidFill>
                  <a:schemeClr val="dk1"/>
                </a:solidFill>
                <a:latin typeface="Verdana"/>
                <a:ea typeface="Verdana"/>
                <a:cs typeface="Verdana"/>
                <a:sym typeface="Verdana"/>
              </a:rPr>
              <a:t>xpath</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para</a:t>
            </a:r>
            <a:r>
              <a:rPr lang="en-US" sz="1400" b="0" i="0" u="none" strike="noStrike" cap="none" baseline="0" dirty="0">
                <a:solidFill>
                  <a:schemeClr val="dk1"/>
                </a:solidFill>
                <a:latin typeface="Verdana"/>
                <a:ea typeface="Verdana"/>
                <a:cs typeface="Verdana"/>
                <a:sym typeface="Verdana"/>
              </a:rPr>
              <a:t> locators </a:t>
            </a:r>
            <a:r>
              <a:rPr lang="en-US" sz="1400" b="0" i="0" u="none" strike="noStrike" cap="none" baseline="0" dirty="0" err="1">
                <a:solidFill>
                  <a:schemeClr val="dk1"/>
                </a:solidFill>
                <a:latin typeface="Verdana"/>
                <a:ea typeface="Verdana"/>
                <a:cs typeface="Verdana"/>
                <a:sym typeface="Verdana"/>
              </a:rPr>
              <a:t>que</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comienzan</a:t>
            </a:r>
            <a:r>
              <a:rPr lang="en-US" sz="1400" b="0" i="0" u="none" strike="noStrike" cap="none" baseline="0" dirty="0">
                <a:solidFill>
                  <a:schemeClr val="dk1"/>
                </a:solidFill>
                <a:latin typeface="Verdana"/>
                <a:ea typeface="Verdana"/>
                <a:cs typeface="Verdana"/>
                <a:sym typeface="Verdana"/>
              </a:rPr>
              <a:t> con “//”</a:t>
            </a:r>
          </a:p>
          <a:p>
            <a:pPr marL="285750" marR="0" lvl="0" indent="-285750" algn="l" rtl="0">
              <a:spcBef>
                <a:spcPts val="1200"/>
              </a:spcBef>
              <a:spcAft>
                <a:spcPts val="1200"/>
              </a:spcAft>
              <a:buClr>
                <a:srgbClr val="A2DC00"/>
              </a:buClr>
              <a:buSzPct val="100694"/>
              <a:buFont typeface="Wingdings" pitchFamily="2" charset="2"/>
              <a:buChar char="Ø"/>
            </a:pPr>
            <a:r>
              <a:rPr lang="en-US" sz="1400" b="1" i="0" u="none" strike="noStrike" cap="none" baseline="0" dirty="0">
                <a:solidFill>
                  <a:schemeClr val="dk1"/>
                </a:solidFill>
                <a:latin typeface="Verdana"/>
                <a:ea typeface="Verdana"/>
                <a:cs typeface="Verdana"/>
                <a:sym typeface="Verdana"/>
              </a:rPr>
              <a:t>identifier</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para</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todo</a:t>
            </a:r>
            <a:r>
              <a:rPr lang="en-US" sz="1400" b="0" i="0" u="none" strike="noStrike" cap="none" baseline="0" dirty="0">
                <a:solidFill>
                  <a:schemeClr val="dk1"/>
                </a:solidFill>
                <a:latin typeface="Verdana"/>
                <a:ea typeface="Verdana"/>
                <a:cs typeface="Verdana"/>
                <a:sym typeface="Verdana"/>
              </a:rPr>
              <a:t> el </a:t>
            </a:r>
            <a:r>
              <a:rPr lang="en-US" sz="1400" b="0" i="0" u="none" strike="noStrike" cap="none" baseline="0" dirty="0" err="1">
                <a:solidFill>
                  <a:schemeClr val="dk1"/>
                </a:solidFill>
                <a:latin typeface="Verdana"/>
                <a:ea typeface="Verdana"/>
                <a:cs typeface="Verdana"/>
                <a:sym typeface="Verdana"/>
              </a:rPr>
              <a:t>resto</a:t>
            </a:r>
            <a:r>
              <a:rPr lang="en-US" sz="1400" b="0" i="0" u="none" strike="noStrike" cap="none" baseline="0" dirty="0">
                <a:solidFill>
                  <a:schemeClr val="dk1"/>
                </a:solidFill>
                <a:latin typeface="Verdana"/>
                <a:ea typeface="Verdana"/>
                <a:cs typeface="Verdana"/>
                <a:sym typeface="Verdana"/>
              </a:rPr>
              <a:t> de los locators</a:t>
            </a:r>
          </a:p>
          <a:p>
            <a:endParaRPr lang="en-US" sz="2400" b="0" i="0" u="none" strike="noStrike" cap="none" baseline="0" dirty="0">
              <a:solidFill>
                <a:schemeClr val="dk1"/>
              </a:solidFill>
              <a:latin typeface="Verdana"/>
              <a:ea typeface="Verdana"/>
              <a:cs typeface="Verdana"/>
              <a:sym typeface="Verdana"/>
            </a:endParaRPr>
          </a:p>
          <a:p>
            <a:endParaRPr lang="en-US" sz="2400" b="0" i="0" u="none" strike="noStrike" cap="none" baseline="0" dirty="0">
              <a:solidFill>
                <a:schemeClr val="dk1"/>
              </a:solidFill>
              <a:latin typeface="Verdana"/>
              <a:ea typeface="Verdana"/>
              <a:cs typeface="Verdana"/>
              <a:sym typeface="Verdana"/>
            </a:endParaRPr>
          </a:p>
        </p:txBody>
      </p:sp>
      <p:sp>
        <p:nvSpPr>
          <p:cNvPr id="395" name="Shape 395"/>
          <p:cNvSpPr txBox="1"/>
          <p:nvPr/>
        </p:nvSpPr>
        <p:spPr>
          <a:xfrm>
            <a:off x="152400" y="149225"/>
            <a:ext cx="6629400" cy="765175"/>
          </a:xfrm>
          <a:prstGeom prst="rect">
            <a:avLst/>
          </a:prstGeom>
          <a:noFill/>
          <a:ln>
            <a:noFill/>
          </a:ln>
        </p:spPr>
        <p:txBody>
          <a:bodyPr lIns="91275" tIns="45625" rIns="91275" bIns="45625" anchor="ctr" anchorCtr="0">
            <a:noAutofit/>
          </a:bodyPr>
          <a:lstStyle/>
          <a:p>
            <a:pPr marL="0" marR="0" lvl="0" indent="0" algn="ctr" rtl="0">
              <a:spcBef>
                <a:spcPts val="0"/>
              </a:spcBef>
              <a:spcAft>
                <a:spcPts val="0"/>
              </a:spcAft>
              <a:buClr>
                <a:schemeClr val="dk1"/>
              </a:buClr>
              <a:buSzPct val="25000"/>
              <a:buFont typeface="Arial"/>
              <a:buNone/>
            </a:pPr>
            <a:r>
              <a:rPr lang="en-US" sz="2400" b="0" i="0" u="none" strike="noStrike" cap="none" baseline="0" dirty="0">
                <a:solidFill>
                  <a:srgbClr val="C0CE29"/>
                </a:solidFill>
                <a:latin typeface="Arial"/>
                <a:ea typeface="Arial"/>
                <a:cs typeface="Arial"/>
                <a:sym typeface="Arial"/>
              </a:rPr>
              <a:t> </a:t>
            </a:r>
            <a:r>
              <a:rPr lang="en-US" sz="2800" b="0" i="0" u="none" strike="noStrike" cap="none" baseline="0" dirty="0">
                <a:solidFill>
                  <a:schemeClr val="bg2"/>
                </a:solidFill>
                <a:latin typeface="+mj-lt"/>
                <a:ea typeface="Arial"/>
                <a:cs typeface="Arial"/>
                <a:sym typeface="Arial"/>
              </a:rPr>
              <a:t>Locators</a:t>
            </a:r>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subTitle" idx="1"/>
          </p:nvPr>
        </p:nvSpPr>
        <p:spPr>
          <a:xfrm>
            <a:off x="457200" y="1066800"/>
            <a:ext cx="8305799" cy="4953000"/>
          </a:xfrm>
          <a:prstGeom prst="rect">
            <a:avLst/>
          </a:prstGeom>
          <a:noFill/>
          <a:ln>
            <a:noFill/>
          </a:ln>
        </p:spPr>
        <p:txBody>
          <a:bodyPr lIns="91275" tIns="45625" rIns="91275" bIns="45625" anchor="t" anchorCtr="0">
            <a:noAutofit/>
          </a:bodyPr>
          <a:lstStyle/>
          <a:p>
            <a:pPr marL="0" marR="0" lvl="0" indent="0" algn="l" rtl="0">
              <a:spcBef>
                <a:spcPts val="360"/>
              </a:spcBef>
              <a:spcAft>
                <a:spcPts val="0"/>
              </a:spcAft>
              <a:buClr>
                <a:srgbClr val="00B0F0"/>
              </a:buClr>
              <a:buSzPct val="25000"/>
              <a:buFont typeface="Verdana"/>
              <a:buNone/>
            </a:pPr>
            <a:r>
              <a:rPr lang="en-US" sz="1400" b="0" i="0" u="none" strike="noStrike" cap="none" baseline="0" dirty="0" err="1">
                <a:solidFill>
                  <a:srgbClr val="00B0F0"/>
                </a:solidFill>
                <a:latin typeface="Verdana" pitchFamily="34" charset="0"/>
                <a:ea typeface="Verdana" pitchFamily="34" charset="0"/>
                <a:cs typeface="Verdana" pitchFamily="34" charset="0"/>
                <a:sym typeface="Verdana"/>
              </a:rPr>
              <a:t>dom</a:t>
            </a:r>
            <a:r>
              <a:rPr lang="en-US" sz="1400" b="0" i="0" u="none" strike="noStrike" cap="none" baseline="0" dirty="0">
                <a:solidFill>
                  <a:srgbClr val="898989"/>
                </a:solidFill>
                <a:latin typeface="Verdana" pitchFamily="34" charset="0"/>
                <a:ea typeface="Verdana" pitchFamily="34" charset="0"/>
                <a:cs typeface="Verdana" pitchFamily="34" charset="0"/>
                <a:sym typeface="Verdana"/>
              </a:rPr>
              <a:t>=</a:t>
            </a:r>
            <a:r>
              <a:rPr lang="en-US" sz="1400" b="0" i="0" u="none" strike="noStrike" cap="none" baseline="0" dirty="0" err="1">
                <a:solidFill>
                  <a:srgbClr val="FF0000"/>
                </a:solidFill>
                <a:latin typeface="Verdana" pitchFamily="34" charset="0"/>
                <a:ea typeface="Verdana" pitchFamily="34" charset="0"/>
                <a:cs typeface="Verdana" pitchFamily="34" charset="0"/>
                <a:sym typeface="Verdana"/>
              </a:rPr>
              <a:t>javascriptExpression</a:t>
            </a:r>
            <a:endParaRPr lang="en-US" sz="1400" b="0" i="0" u="none" strike="noStrike" cap="none" baseline="0" dirty="0">
              <a:solidFill>
                <a:srgbClr val="FF0000"/>
              </a:solidFill>
              <a:latin typeface="Verdana" pitchFamily="34" charset="0"/>
              <a:ea typeface="Verdana" pitchFamily="34" charset="0"/>
              <a:cs typeface="Verdana" pitchFamily="34" charset="0"/>
              <a:sym typeface="Verdana"/>
            </a:endParaRPr>
          </a:p>
          <a:p>
            <a:pPr marL="0" marR="0" lvl="0" indent="0" algn="l" rtl="0">
              <a:spcBef>
                <a:spcPts val="360"/>
              </a:spcBef>
              <a:spcAft>
                <a:spcPts val="0"/>
              </a:spcAft>
              <a:buClr>
                <a:srgbClr val="00B0F0"/>
              </a:buClr>
              <a:buSzPct val="25000"/>
              <a:buFont typeface="Verdana"/>
              <a:buNone/>
            </a:pPr>
            <a:r>
              <a:rPr lang="en-US" sz="1400" b="0" i="0" u="none" strike="noStrike" cap="none" baseline="0" dirty="0" err="1">
                <a:solidFill>
                  <a:schemeClr val="dk1"/>
                </a:solidFill>
                <a:latin typeface="Verdana" pitchFamily="34" charset="0"/>
                <a:ea typeface="Verdana" pitchFamily="34" charset="0"/>
                <a:cs typeface="Verdana" pitchFamily="34" charset="0"/>
                <a:sym typeface="Verdana"/>
              </a:rPr>
              <a:t>Selecciona</a:t>
            </a:r>
            <a:r>
              <a:rPr lang="en-US" sz="1400" b="0" i="0" u="none" strike="noStrike" cap="none" baseline="0" dirty="0">
                <a:solidFill>
                  <a:schemeClr val="dk1"/>
                </a:solidFill>
                <a:latin typeface="Verdana" pitchFamily="34" charset="0"/>
                <a:ea typeface="Verdana" pitchFamily="34" charset="0"/>
                <a:cs typeface="Verdana" pitchFamily="34" charset="0"/>
                <a:sym typeface="Verdana"/>
              </a:rPr>
              <a:t> el </a:t>
            </a:r>
            <a:r>
              <a:rPr lang="en-US" sz="1400" b="0" i="0" u="none" strike="noStrike" cap="none" baseline="0" dirty="0" err="1">
                <a:solidFill>
                  <a:schemeClr val="dk1"/>
                </a:solidFill>
                <a:latin typeface="Verdana" pitchFamily="34" charset="0"/>
                <a:ea typeface="Verdana" pitchFamily="34" charset="0"/>
                <a:cs typeface="Verdana" pitchFamily="34" charset="0"/>
                <a:sym typeface="Verdana"/>
              </a:rPr>
              <a:t>elemento</a:t>
            </a:r>
            <a:r>
              <a:rPr lang="en-US" sz="1400" b="0" i="0" u="none" strike="noStrike" cap="none" baseline="0" dirty="0">
                <a:solidFill>
                  <a:schemeClr val="dk1"/>
                </a:solidFill>
                <a:latin typeface="Verdana" pitchFamily="34" charset="0"/>
                <a:ea typeface="Verdana" pitchFamily="34" charset="0"/>
                <a:cs typeface="Verdana" pitchFamily="34" charset="0"/>
                <a:sym typeface="Verdana"/>
              </a:rPr>
              <a:t> con el </a:t>
            </a:r>
            <a:r>
              <a:rPr lang="en-US" sz="1400" b="0" i="0" u="none" strike="noStrike" cap="none" baseline="0" dirty="0" err="1">
                <a:solidFill>
                  <a:schemeClr val="dk1"/>
                </a:solidFill>
                <a:latin typeface="Verdana" pitchFamily="34" charset="0"/>
                <a:ea typeface="Verdana" pitchFamily="34" charset="0"/>
                <a:cs typeface="Verdana" pitchFamily="34" charset="0"/>
                <a:sym typeface="Verdana"/>
              </a:rPr>
              <a:t>atributo</a:t>
            </a:r>
            <a:r>
              <a:rPr lang="en-US" sz="1400" b="0" i="0" u="none" strike="noStrike" cap="none" baseline="0" dirty="0">
                <a:solidFill>
                  <a:schemeClr val="dk1"/>
                </a:solidFill>
                <a:latin typeface="Verdana" pitchFamily="34" charset="0"/>
                <a:ea typeface="Verdana" pitchFamily="34" charset="0"/>
                <a:cs typeface="Verdana" pitchFamily="34" charset="0"/>
                <a:sym typeface="Verdana"/>
              </a:rPr>
              <a:t> @id. </a:t>
            </a:r>
          </a:p>
          <a:p>
            <a:pPr marL="0" marR="0" lvl="0" indent="0" algn="l" rtl="0">
              <a:spcBef>
                <a:spcPts val="360"/>
              </a:spcBef>
              <a:spcAft>
                <a:spcPts val="0"/>
              </a:spcAft>
              <a:buClr>
                <a:srgbClr val="00B0F0"/>
              </a:buClr>
              <a:buSzPct val="25000"/>
              <a:buFont typeface="Verdana"/>
              <a:buNone/>
            </a:pPr>
            <a:r>
              <a:rPr lang="en-US" sz="1400" b="0" i="0" u="none" strike="noStrike" cap="none" baseline="0" dirty="0" err="1">
                <a:solidFill>
                  <a:schemeClr val="dk1"/>
                </a:solidFill>
                <a:latin typeface="Verdana" pitchFamily="34" charset="0"/>
                <a:ea typeface="Verdana" pitchFamily="34" charset="0"/>
                <a:cs typeface="Verdana" pitchFamily="34" charset="0"/>
                <a:sym typeface="Verdana"/>
              </a:rPr>
              <a:t>Ejemplo</a:t>
            </a:r>
            <a:r>
              <a:rPr lang="en-US" sz="1400" b="0" i="0" u="none" strike="noStrike" cap="none" baseline="0" dirty="0">
                <a:solidFill>
                  <a:schemeClr val="dk1"/>
                </a:solidFill>
                <a:latin typeface="Verdana" pitchFamily="34" charset="0"/>
                <a:ea typeface="Verdana" pitchFamily="34" charset="0"/>
                <a:cs typeface="Verdana" pitchFamily="34" charset="0"/>
                <a:sym typeface="Verdana"/>
              </a:rPr>
              <a:t>: </a:t>
            </a:r>
            <a:r>
              <a:rPr lang="en-US" sz="1400" b="1" i="1" u="none" strike="noStrike" cap="none" baseline="0" dirty="0">
                <a:solidFill>
                  <a:schemeClr val="dk1"/>
                </a:solidFill>
                <a:latin typeface="Verdana" pitchFamily="34" charset="0"/>
                <a:ea typeface="Verdana" pitchFamily="34" charset="0"/>
                <a:cs typeface="Verdana" pitchFamily="34" charset="0"/>
                <a:sym typeface="Verdana"/>
              </a:rPr>
              <a:t>id=campo1</a:t>
            </a:r>
          </a:p>
          <a:p>
            <a:endParaRPr lang="en-US" sz="1400" b="1" i="1" u="none" strike="noStrike" cap="none" baseline="0" dirty="0">
              <a:solidFill>
                <a:schemeClr val="dk1"/>
              </a:solidFill>
              <a:latin typeface="Verdana" pitchFamily="34" charset="0"/>
              <a:ea typeface="Verdana" pitchFamily="34" charset="0"/>
              <a:cs typeface="Verdana" pitchFamily="34" charset="0"/>
              <a:sym typeface="Verdana"/>
            </a:endParaRPr>
          </a:p>
          <a:p>
            <a:pPr marL="0" marR="0" lvl="0" indent="0" algn="l" rtl="0">
              <a:spcBef>
                <a:spcPts val="360"/>
              </a:spcBef>
              <a:spcAft>
                <a:spcPts val="0"/>
              </a:spcAft>
              <a:buClr>
                <a:srgbClr val="00B0F0"/>
              </a:buClr>
              <a:buSzPct val="25000"/>
              <a:buFont typeface="Verdana"/>
              <a:buNone/>
            </a:pPr>
            <a:r>
              <a:rPr lang="en-US" sz="1400" b="0" i="0" u="none" strike="noStrike" cap="none" baseline="0" dirty="0" err="1">
                <a:solidFill>
                  <a:srgbClr val="00B0F0"/>
                </a:solidFill>
                <a:latin typeface="Verdana" pitchFamily="34" charset="0"/>
                <a:ea typeface="Verdana" pitchFamily="34" charset="0"/>
                <a:cs typeface="Verdana" pitchFamily="34" charset="0"/>
                <a:sym typeface="Verdana"/>
              </a:rPr>
              <a:t>xpath</a:t>
            </a:r>
            <a:r>
              <a:rPr lang="en-US" sz="1400" b="0" i="0" u="none" strike="noStrike" cap="none" baseline="0" dirty="0">
                <a:solidFill>
                  <a:srgbClr val="898989"/>
                </a:solidFill>
                <a:latin typeface="Verdana" pitchFamily="34" charset="0"/>
                <a:ea typeface="Verdana" pitchFamily="34" charset="0"/>
                <a:cs typeface="Verdana" pitchFamily="34" charset="0"/>
                <a:sym typeface="Verdana"/>
              </a:rPr>
              <a:t>=</a:t>
            </a:r>
            <a:r>
              <a:rPr lang="en-US" sz="1400" b="0" i="0" u="none" strike="noStrike" cap="none" baseline="0" dirty="0" err="1">
                <a:solidFill>
                  <a:srgbClr val="FF0000"/>
                </a:solidFill>
                <a:latin typeface="Verdana" pitchFamily="34" charset="0"/>
                <a:ea typeface="Verdana" pitchFamily="34" charset="0"/>
                <a:cs typeface="Verdana" pitchFamily="34" charset="0"/>
                <a:sym typeface="Verdana"/>
              </a:rPr>
              <a:t>xpathExpression</a:t>
            </a:r>
            <a:endParaRPr lang="en-US" sz="1400" b="0" i="0" u="none" strike="noStrike" cap="none" baseline="0" dirty="0">
              <a:solidFill>
                <a:srgbClr val="FF0000"/>
              </a:solidFill>
              <a:latin typeface="Verdana" pitchFamily="34" charset="0"/>
              <a:ea typeface="Verdana" pitchFamily="34" charset="0"/>
              <a:cs typeface="Verdana" pitchFamily="34" charset="0"/>
              <a:sym typeface="Verdana"/>
            </a:endParaRPr>
          </a:p>
          <a:p>
            <a:pPr marL="0" marR="0" lvl="0" indent="0" algn="l" rtl="0">
              <a:spcBef>
                <a:spcPts val="360"/>
              </a:spcBef>
              <a:spcAft>
                <a:spcPts val="0"/>
              </a:spcAft>
              <a:buClr>
                <a:srgbClr val="00B0F0"/>
              </a:buClr>
              <a:buSzPct val="25000"/>
              <a:buFont typeface="Verdana"/>
              <a:buNone/>
            </a:pPr>
            <a:r>
              <a:rPr lang="en-US" sz="1400" b="0" i="0" u="none" strike="noStrike" cap="none" baseline="0" dirty="0" err="1">
                <a:solidFill>
                  <a:schemeClr val="dk1"/>
                </a:solidFill>
                <a:latin typeface="Verdana" pitchFamily="34" charset="0"/>
                <a:ea typeface="Verdana" pitchFamily="34" charset="0"/>
                <a:cs typeface="Verdana" pitchFamily="34" charset="0"/>
                <a:sym typeface="Verdana"/>
              </a:rPr>
              <a:t>Selecciona</a:t>
            </a:r>
            <a:r>
              <a:rPr lang="en-US" sz="1400" b="0" i="0" u="none" strike="noStrike" cap="none" baseline="0" dirty="0">
                <a:solidFill>
                  <a:schemeClr val="dk1"/>
                </a:solidFill>
                <a:latin typeface="Verdana" pitchFamily="34" charset="0"/>
                <a:ea typeface="Verdana" pitchFamily="34" charset="0"/>
                <a:cs typeface="Verdana" pitchFamily="34" charset="0"/>
                <a:sym typeface="Verdana"/>
              </a:rPr>
              <a:t> el </a:t>
            </a:r>
            <a:r>
              <a:rPr lang="en-US" sz="1400" b="0" i="0" u="none" strike="noStrike" cap="none" baseline="0" dirty="0" err="1">
                <a:solidFill>
                  <a:schemeClr val="dk1"/>
                </a:solidFill>
                <a:latin typeface="Verdana" pitchFamily="34" charset="0"/>
                <a:ea typeface="Verdana" pitchFamily="34" charset="0"/>
                <a:cs typeface="Verdana" pitchFamily="34" charset="0"/>
                <a:sym typeface="Verdana"/>
              </a:rPr>
              <a:t>elemento</a:t>
            </a:r>
            <a:r>
              <a:rPr lang="en-US" sz="1400" b="0" i="0" u="none" strike="noStrike" cap="none" baseline="0" dirty="0">
                <a:solidFill>
                  <a:schemeClr val="dk1"/>
                </a:solidFill>
                <a:latin typeface="Verdana" pitchFamily="34" charset="0"/>
                <a:ea typeface="Verdana" pitchFamily="34" charset="0"/>
                <a:cs typeface="Verdana" pitchFamily="34" charset="0"/>
                <a:sym typeface="Verdana"/>
              </a:rPr>
              <a:t> </a:t>
            </a:r>
            <a:r>
              <a:rPr lang="en-US" sz="1400" b="0" i="0" u="none" strike="noStrike" cap="none" baseline="0" dirty="0" err="1">
                <a:solidFill>
                  <a:schemeClr val="dk1"/>
                </a:solidFill>
                <a:latin typeface="Verdana" pitchFamily="34" charset="0"/>
                <a:ea typeface="Verdana" pitchFamily="34" charset="0"/>
                <a:cs typeface="Verdana" pitchFamily="34" charset="0"/>
                <a:sym typeface="Verdana"/>
              </a:rPr>
              <a:t>resultado</a:t>
            </a:r>
            <a:r>
              <a:rPr lang="en-US" sz="1400" b="0" i="0" u="none" strike="noStrike" cap="none" baseline="0" dirty="0">
                <a:solidFill>
                  <a:schemeClr val="dk1"/>
                </a:solidFill>
                <a:latin typeface="Verdana" pitchFamily="34" charset="0"/>
                <a:ea typeface="Verdana" pitchFamily="34" charset="0"/>
                <a:cs typeface="Verdana" pitchFamily="34" charset="0"/>
                <a:sym typeface="Verdana"/>
              </a:rPr>
              <a:t> de </a:t>
            </a:r>
            <a:r>
              <a:rPr lang="en-US" sz="1400" b="0" i="0" u="none" strike="noStrike" cap="none" baseline="0" dirty="0" err="1">
                <a:solidFill>
                  <a:schemeClr val="dk1"/>
                </a:solidFill>
                <a:latin typeface="Verdana" pitchFamily="34" charset="0"/>
                <a:ea typeface="Verdana" pitchFamily="34" charset="0"/>
                <a:cs typeface="Verdana" pitchFamily="34" charset="0"/>
                <a:sym typeface="Verdana"/>
              </a:rPr>
              <a:t>evaluar</a:t>
            </a:r>
            <a:r>
              <a:rPr lang="en-US" sz="1400" b="0" i="0" u="none" strike="noStrike" cap="none" baseline="0" dirty="0">
                <a:solidFill>
                  <a:schemeClr val="dk1"/>
                </a:solidFill>
                <a:latin typeface="Verdana" pitchFamily="34" charset="0"/>
                <a:ea typeface="Verdana" pitchFamily="34" charset="0"/>
                <a:cs typeface="Verdana" pitchFamily="34" charset="0"/>
                <a:sym typeface="Verdana"/>
              </a:rPr>
              <a:t> la </a:t>
            </a:r>
            <a:r>
              <a:rPr lang="en-US" sz="1400" b="0" i="0" u="none" strike="noStrike" cap="none" baseline="0" dirty="0" err="1">
                <a:solidFill>
                  <a:schemeClr val="dk1"/>
                </a:solidFill>
                <a:latin typeface="Verdana" pitchFamily="34" charset="0"/>
                <a:ea typeface="Verdana" pitchFamily="34" charset="0"/>
                <a:cs typeface="Verdana" pitchFamily="34" charset="0"/>
                <a:sym typeface="Verdana"/>
              </a:rPr>
              <a:t>expresión</a:t>
            </a:r>
            <a:r>
              <a:rPr lang="en-US" sz="1400" b="0" i="0" u="none" strike="noStrike" cap="none" baseline="0" dirty="0">
                <a:solidFill>
                  <a:schemeClr val="dk1"/>
                </a:solidFill>
                <a:latin typeface="Verdana" pitchFamily="34" charset="0"/>
                <a:ea typeface="Verdana" pitchFamily="34" charset="0"/>
                <a:cs typeface="Verdana" pitchFamily="34" charset="0"/>
                <a:sym typeface="Verdana"/>
              </a:rPr>
              <a:t> </a:t>
            </a:r>
            <a:r>
              <a:rPr lang="en-US" sz="1400" b="0" i="0" u="none" strike="noStrike" cap="none" baseline="0" dirty="0" err="1">
                <a:solidFill>
                  <a:schemeClr val="dk1"/>
                </a:solidFill>
                <a:latin typeface="Verdana" pitchFamily="34" charset="0"/>
                <a:ea typeface="Verdana" pitchFamily="34" charset="0"/>
                <a:cs typeface="Verdana" pitchFamily="34" charset="0"/>
                <a:sym typeface="Verdana"/>
              </a:rPr>
              <a:t>Xpath</a:t>
            </a:r>
            <a:r>
              <a:rPr lang="en-US" sz="1400" b="0" i="0" u="none" strike="noStrike" cap="none" baseline="0" dirty="0">
                <a:solidFill>
                  <a:schemeClr val="dk1"/>
                </a:solidFill>
                <a:latin typeface="Verdana" pitchFamily="34" charset="0"/>
                <a:ea typeface="Verdana" pitchFamily="34" charset="0"/>
                <a:cs typeface="Verdana" pitchFamily="34" charset="0"/>
                <a:sym typeface="Verdana"/>
              </a:rPr>
              <a:t>.</a:t>
            </a:r>
          </a:p>
          <a:p>
            <a:pPr marL="0" marR="0" lvl="0" indent="0" algn="l" rtl="0">
              <a:spcBef>
                <a:spcPts val="360"/>
              </a:spcBef>
              <a:spcAft>
                <a:spcPts val="0"/>
              </a:spcAft>
              <a:buClr>
                <a:srgbClr val="00B0F0"/>
              </a:buClr>
              <a:buSzPct val="25000"/>
              <a:buFont typeface="Verdana"/>
              <a:buNone/>
            </a:pPr>
            <a:r>
              <a:rPr lang="en-US" sz="1400" b="0" i="0" u="none" strike="noStrike" cap="none" baseline="0" dirty="0" err="1">
                <a:solidFill>
                  <a:schemeClr val="dk1"/>
                </a:solidFill>
                <a:latin typeface="Verdana" pitchFamily="34" charset="0"/>
                <a:ea typeface="Verdana" pitchFamily="34" charset="0"/>
                <a:cs typeface="Verdana" pitchFamily="34" charset="0"/>
                <a:sym typeface="Verdana"/>
              </a:rPr>
              <a:t>Ejemplo</a:t>
            </a:r>
            <a:r>
              <a:rPr lang="en-US" sz="1400" b="0" i="0" u="none" strike="noStrike" cap="none" baseline="0" dirty="0">
                <a:solidFill>
                  <a:schemeClr val="dk1"/>
                </a:solidFill>
                <a:latin typeface="Verdana" pitchFamily="34" charset="0"/>
                <a:ea typeface="Verdana" pitchFamily="34" charset="0"/>
                <a:cs typeface="Verdana" pitchFamily="34" charset="0"/>
                <a:sym typeface="Verdana"/>
              </a:rPr>
              <a:t>:  </a:t>
            </a:r>
            <a:r>
              <a:rPr lang="en-US" sz="1400" b="1" i="1" u="none" strike="noStrike" cap="none" baseline="0" dirty="0" err="1">
                <a:solidFill>
                  <a:schemeClr val="dk1"/>
                </a:solidFill>
                <a:latin typeface="Verdana" pitchFamily="34" charset="0"/>
                <a:ea typeface="Verdana" pitchFamily="34" charset="0"/>
                <a:cs typeface="Verdana" pitchFamily="34" charset="0"/>
                <a:sym typeface="Verdana"/>
              </a:rPr>
              <a:t>xpath</a:t>
            </a:r>
            <a:r>
              <a:rPr lang="en-US" sz="1400" b="1" i="1" u="none" strike="noStrike" cap="none" baseline="0" dirty="0">
                <a:solidFill>
                  <a:schemeClr val="dk1"/>
                </a:solidFill>
                <a:latin typeface="Verdana" pitchFamily="34" charset="0"/>
                <a:ea typeface="Verdana" pitchFamily="34" charset="0"/>
                <a:cs typeface="Verdana" pitchFamily="34" charset="0"/>
                <a:sym typeface="Verdana"/>
              </a:rPr>
              <a:t>=//input[@name='name2' and @value='yes']</a:t>
            </a:r>
          </a:p>
          <a:p>
            <a:endParaRPr lang="en-US" sz="1400" b="1" i="1" u="none" strike="noStrike" cap="none" baseline="0" dirty="0">
              <a:solidFill>
                <a:schemeClr val="dk1"/>
              </a:solidFill>
              <a:latin typeface="Verdana" pitchFamily="34" charset="0"/>
              <a:ea typeface="Verdana" pitchFamily="34" charset="0"/>
              <a:cs typeface="Verdana" pitchFamily="34" charset="0"/>
              <a:sym typeface="Verdana"/>
            </a:endParaRPr>
          </a:p>
          <a:p>
            <a:pPr marL="0" marR="0" lvl="0" indent="0" algn="l" rtl="0">
              <a:spcBef>
                <a:spcPts val="360"/>
              </a:spcBef>
              <a:spcAft>
                <a:spcPts val="0"/>
              </a:spcAft>
              <a:buClr>
                <a:srgbClr val="00B0F0"/>
              </a:buClr>
              <a:buSzPct val="25000"/>
              <a:buFont typeface="Verdana"/>
              <a:buNone/>
            </a:pPr>
            <a:r>
              <a:rPr lang="en-US" sz="1400" b="0" i="0" u="none" strike="noStrike" cap="none" baseline="0" dirty="0">
                <a:solidFill>
                  <a:srgbClr val="00B0F0"/>
                </a:solidFill>
                <a:latin typeface="Verdana" pitchFamily="34" charset="0"/>
                <a:ea typeface="Verdana" pitchFamily="34" charset="0"/>
                <a:cs typeface="Verdana" pitchFamily="34" charset="0"/>
                <a:sym typeface="Verdana"/>
              </a:rPr>
              <a:t>link</a:t>
            </a:r>
            <a:r>
              <a:rPr lang="en-US" sz="1400" b="0" i="0" u="none" strike="noStrike" cap="none" baseline="0" dirty="0">
                <a:solidFill>
                  <a:srgbClr val="898989"/>
                </a:solidFill>
                <a:latin typeface="Verdana" pitchFamily="34" charset="0"/>
                <a:ea typeface="Verdana" pitchFamily="34" charset="0"/>
                <a:cs typeface="Verdana" pitchFamily="34" charset="0"/>
                <a:sym typeface="Verdana"/>
              </a:rPr>
              <a:t>=</a:t>
            </a:r>
            <a:r>
              <a:rPr lang="en-US" sz="1400" b="0" i="0" u="none" strike="noStrike" cap="none" baseline="0" dirty="0" err="1">
                <a:solidFill>
                  <a:srgbClr val="FF0000"/>
                </a:solidFill>
                <a:latin typeface="Verdana" pitchFamily="34" charset="0"/>
                <a:ea typeface="Verdana" pitchFamily="34" charset="0"/>
                <a:cs typeface="Verdana" pitchFamily="34" charset="0"/>
                <a:sym typeface="Verdana"/>
              </a:rPr>
              <a:t>textPattern</a:t>
            </a:r>
            <a:endParaRPr lang="en-US" sz="1400" b="0" i="0" u="none" strike="noStrike" cap="none" baseline="0" dirty="0">
              <a:solidFill>
                <a:srgbClr val="FF0000"/>
              </a:solidFill>
              <a:latin typeface="Verdana" pitchFamily="34" charset="0"/>
              <a:ea typeface="Verdana" pitchFamily="34" charset="0"/>
              <a:cs typeface="Verdana" pitchFamily="34" charset="0"/>
              <a:sym typeface="Verdana"/>
            </a:endParaRPr>
          </a:p>
          <a:p>
            <a:pPr marL="0" marR="0" lvl="0" indent="0" algn="l" rtl="0">
              <a:spcBef>
                <a:spcPts val="360"/>
              </a:spcBef>
              <a:spcAft>
                <a:spcPts val="0"/>
              </a:spcAft>
              <a:buClr>
                <a:srgbClr val="00B0F0"/>
              </a:buClr>
              <a:buSzPct val="25000"/>
              <a:buFont typeface="Verdana"/>
              <a:buNone/>
            </a:pPr>
            <a:r>
              <a:rPr lang="en-US" sz="1400" b="0" i="0" u="none" strike="noStrike" cap="none" baseline="0" dirty="0" err="1">
                <a:solidFill>
                  <a:schemeClr val="dk1"/>
                </a:solidFill>
                <a:latin typeface="Verdana" pitchFamily="34" charset="0"/>
                <a:ea typeface="Verdana" pitchFamily="34" charset="0"/>
                <a:cs typeface="Verdana" pitchFamily="34" charset="0"/>
                <a:sym typeface="Verdana"/>
              </a:rPr>
              <a:t>Selecciona</a:t>
            </a:r>
            <a:r>
              <a:rPr lang="en-US" sz="1400" b="0" i="0" u="none" strike="noStrike" cap="none" baseline="0" dirty="0">
                <a:solidFill>
                  <a:schemeClr val="dk1"/>
                </a:solidFill>
                <a:latin typeface="Verdana" pitchFamily="34" charset="0"/>
                <a:ea typeface="Verdana" pitchFamily="34" charset="0"/>
                <a:cs typeface="Verdana" pitchFamily="34" charset="0"/>
                <a:sym typeface="Verdana"/>
              </a:rPr>
              <a:t> el </a:t>
            </a:r>
            <a:r>
              <a:rPr lang="en-US" sz="1400" b="0" i="0" u="none" strike="noStrike" cap="none" baseline="0" dirty="0" err="1">
                <a:solidFill>
                  <a:schemeClr val="dk1"/>
                </a:solidFill>
                <a:latin typeface="Verdana" pitchFamily="34" charset="0"/>
                <a:ea typeface="Verdana" pitchFamily="34" charset="0"/>
                <a:cs typeface="Verdana" pitchFamily="34" charset="0"/>
                <a:sym typeface="Verdana"/>
              </a:rPr>
              <a:t>elemento</a:t>
            </a:r>
            <a:r>
              <a:rPr lang="en-US" sz="1400" b="0" i="0" u="none" strike="noStrike" cap="none" baseline="0" dirty="0">
                <a:solidFill>
                  <a:schemeClr val="dk1"/>
                </a:solidFill>
                <a:latin typeface="Verdana" pitchFamily="34" charset="0"/>
                <a:ea typeface="Verdana" pitchFamily="34" charset="0"/>
                <a:cs typeface="Verdana" pitchFamily="34" charset="0"/>
                <a:sym typeface="Verdana"/>
              </a:rPr>
              <a:t> </a:t>
            </a:r>
            <a:r>
              <a:rPr lang="en-US" sz="1400" b="0" i="0" u="none" strike="noStrike" cap="none" baseline="0" dirty="0" err="1">
                <a:solidFill>
                  <a:schemeClr val="dk1"/>
                </a:solidFill>
                <a:latin typeface="Verdana" pitchFamily="34" charset="0"/>
                <a:ea typeface="Verdana" pitchFamily="34" charset="0"/>
                <a:cs typeface="Verdana" pitchFamily="34" charset="0"/>
                <a:sym typeface="Verdana"/>
              </a:rPr>
              <a:t>indicado</a:t>
            </a:r>
            <a:r>
              <a:rPr lang="en-US" sz="1400" b="0" i="0" u="none" strike="noStrike" cap="none" baseline="0" dirty="0">
                <a:solidFill>
                  <a:schemeClr val="dk1"/>
                </a:solidFill>
                <a:latin typeface="Verdana" pitchFamily="34" charset="0"/>
                <a:ea typeface="Verdana" pitchFamily="34" charset="0"/>
                <a:cs typeface="Verdana" pitchFamily="34" charset="0"/>
                <a:sym typeface="Verdana"/>
              </a:rPr>
              <a:t> en el </a:t>
            </a:r>
            <a:r>
              <a:rPr lang="en-US" sz="1400" b="0" i="0" u="none" strike="noStrike" cap="none" baseline="0" dirty="0" err="1">
                <a:solidFill>
                  <a:schemeClr val="dk1"/>
                </a:solidFill>
                <a:latin typeface="Verdana" pitchFamily="34" charset="0"/>
                <a:ea typeface="Verdana" pitchFamily="34" charset="0"/>
                <a:cs typeface="Verdana" pitchFamily="34" charset="0"/>
                <a:sym typeface="Verdana"/>
              </a:rPr>
              <a:t>patrón</a:t>
            </a:r>
            <a:r>
              <a:rPr lang="en-US" sz="1400" b="0" i="0" u="none" strike="noStrike" cap="none" baseline="0" dirty="0">
                <a:solidFill>
                  <a:schemeClr val="dk1"/>
                </a:solidFill>
                <a:latin typeface="Verdana" pitchFamily="34" charset="0"/>
                <a:ea typeface="Verdana" pitchFamily="34" charset="0"/>
                <a:cs typeface="Verdana" pitchFamily="34" charset="0"/>
                <a:sym typeface="Verdana"/>
              </a:rPr>
              <a:t>. </a:t>
            </a:r>
          </a:p>
          <a:p>
            <a:pPr marL="0" marR="0" lvl="0" indent="0" algn="l" rtl="0">
              <a:spcBef>
                <a:spcPts val="360"/>
              </a:spcBef>
              <a:spcAft>
                <a:spcPts val="0"/>
              </a:spcAft>
              <a:buClr>
                <a:srgbClr val="00B0F0"/>
              </a:buClr>
              <a:buSzPct val="25000"/>
              <a:buFont typeface="Verdana"/>
              <a:buNone/>
            </a:pPr>
            <a:r>
              <a:rPr lang="en-US" sz="1400" b="0" i="0" u="none" strike="noStrike" cap="none" baseline="0" dirty="0" err="1">
                <a:solidFill>
                  <a:schemeClr val="dk1"/>
                </a:solidFill>
                <a:latin typeface="Verdana" pitchFamily="34" charset="0"/>
                <a:ea typeface="Verdana" pitchFamily="34" charset="0"/>
                <a:cs typeface="Verdana" pitchFamily="34" charset="0"/>
                <a:sym typeface="Verdana"/>
              </a:rPr>
              <a:t>Ejemplo</a:t>
            </a:r>
            <a:r>
              <a:rPr lang="en-US" sz="1400" b="0" i="0" u="none" strike="noStrike" cap="none" baseline="0" dirty="0">
                <a:solidFill>
                  <a:schemeClr val="dk1"/>
                </a:solidFill>
                <a:latin typeface="Verdana" pitchFamily="34" charset="0"/>
                <a:ea typeface="Verdana" pitchFamily="34" charset="0"/>
                <a:cs typeface="Verdana" pitchFamily="34" charset="0"/>
                <a:sym typeface="Verdana"/>
              </a:rPr>
              <a:t>:  </a:t>
            </a:r>
            <a:r>
              <a:rPr lang="en-US" sz="1400" b="1" i="1" u="none" strike="noStrike" cap="none" baseline="0" dirty="0">
                <a:solidFill>
                  <a:schemeClr val="dk1"/>
                </a:solidFill>
                <a:latin typeface="Verdana" pitchFamily="34" charset="0"/>
                <a:ea typeface="Verdana" pitchFamily="34" charset="0"/>
                <a:cs typeface="Verdana" pitchFamily="34" charset="0"/>
                <a:sym typeface="Verdana"/>
              </a:rPr>
              <a:t>link=login</a:t>
            </a:r>
          </a:p>
          <a:p>
            <a:endParaRPr lang="en-US" sz="1400" b="1" i="1" u="none" strike="noStrike" cap="none" baseline="0" dirty="0">
              <a:solidFill>
                <a:schemeClr val="dk1"/>
              </a:solidFill>
              <a:latin typeface="Verdana" pitchFamily="34" charset="0"/>
              <a:ea typeface="Verdana" pitchFamily="34" charset="0"/>
              <a:cs typeface="Verdana" pitchFamily="34" charset="0"/>
              <a:sym typeface="Verdana"/>
            </a:endParaRPr>
          </a:p>
          <a:p>
            <a:pPr marL="0" marR="0" lvl="0" indent="0" algn="l" rtl="0">
              <a:spcBef>
                <a:spcPts val="360"/>
              </a:spcBef>
              <a:spcAft>
                <a:spcPts val="0"/>
              </a:spcAft>
              <a:buClr>
                <a:srgbClr val="00B0F0"/>
              </a:buClr>
              <a:buSzPct val="25000"/>
              <a:buFont typeface="Verdana"/>
              <a:buNone/>
            </a:pPr>
            <a:r>
              <a:rPr lang="en-US" sz="1400" b="0" i="0" u="none" strike="noStrike" cap="none" baseline="0" dirty="0" err="1">
                <a:solidFill>
                  <a:srgbClr val="00B0F0"/>
                </a:solidFill>
                <a:latin typeface="Verdana" pitchFamily="34" charset="0"/>
                <a:ea typeface="Verdana" pitchFamily="34" charset="0"/>
                <a:cs typeface="Verdana" pitchFamily="34" charset="0"/>
                <a:sym typeface="Verdana"/>
              </a:rPr>
              <a:t>css</a:t>
            </a:r>
            <a:r>
              <a:rPr lang="en-US" sz="1400" b="0" i="0" u="none" strike="noStrike" cap="none" baseline="0" dirty="0">
                <a:solidFill>
                  <a:srgbClr val="898989"/>
                </a:solidFill>
                <a:latin typeface="Verdana" pitchFamily="34" charset="0"/>
                <a:ea typeface="Verdana" pitchFamily="34" charset="0"/>
                <a:cs typeface="Verdana" pitchFamily="34" charset="0"/>
                <a:sym typeface="Verdana"/>
              </a:rPr>
              <a:t>=</a:t>
            </a:r>
            <a:r>
              <a:rPr lang="en-US" sz="1400" b="0" i="0" u="none" strike="noStrike" cap="none" baseline="0" dirty="0" err="1">
                <a:solidFill>
                  <a:srgbClr val="FF0000"/>
                </a:solidFill>
                <a:latin typeface="Verdana" pitchFamily="34" charset="0"/>
                <a:ea typeface="Verdana" pitchFamily="34" charset="0"/>
                <a:cs typeface="Verdana" pitchFamily="34" charset="0"/>
                <a:sym typeface="Verdana"/>
              </a:rPr>
              <a:t>cssSelectorSyntax</a:t>
            </a:r>
            <a:endParaRPr lang="en-US" sz="1400" b="0" i="0" u="none" strike="noStrike" cap="none" baseline="0" dirty="0">
              <a:solidFill>
                <a:srgbClr val="FF0000"/>
              </a:solidFill>
              <a:latin typeface="Verdana" pitchFamily="34" charset="0"/>
              <a:ea typeface="Verdana" pitchFamily="34" charset="0"/>
              <a:cs typeface="Verdana" pitchFamily="34" charset="0"/>
              <a:sym typeface="Verdana"/>
            </a:endParaRPr>
          </a:p>
          <a:p>
            <a:pPr marL="0" marR="0" lvl="0" indent="0" algn="l" rtl="0">
              <a:spcBef>
                <a:spcPts val="360"/>
              </a:spcBef>
              <a:spcAft>
                <a:spcPts val="0"/>
              </a:spcAft>
              <a:buClr>
                <a:srgbClr val="00B0F0"/>
              </a:buClr>
              <a:buSzPct val="25000"/>
              <a:buFont typeface="Verdana"/>
              <a:buNone/>
            </a:pPr>
            <a:r>
              <a:rPr lang="en-US" sz="1400" b="0" i="0" u="none" strike="noStrike" cap="none" baseline="0" dirty="0" err="1">
                <a:solidFill>
                  <a:schemeClr val="dk1"/>
                </a:solidFill>
                <a:latin typeface="Verdana" pitchFamily="34" charset="0"/>
                <a:ea typeface="Verdana" pitchFamily="34" charset="0"/>
                <a:cs typeface="Verdana" pitchFamily="34" charset="0"/>
                <a:sym typeface="Verdana"/>
              </a:rPr>
              <a:t>Selecciona</a:t>
            </a:r>
            <a:r>
              <a:rPr lang="en-US" sz="1400" b="0" i="0" u="none" strike="noStrike" cap="none" baseline="0" dirty="0">
                <a:solidFill>
                  <a:schemeClr val="dk1"/>
                </a:solidFill>
                <a:latin typeface="Verdana" pitchFamily="34" charset="0"/>
                <a:ea typeface="Verdana" pitchFamily="34" charset="0"/>
                <a:cs typeface="Verdana" pitchFamily="34" charset="0"/>
                <a:sym typeface="Verdana"/>
              </a:rPr>
              <a:t> el </a:t>
            </a:r>
            <a:r>
              <a:rPr lang="en-US" sz="1400" b="0" i="0" u="none" strike="noStrike" cap="none" baseline="0" dirty="0" err="1">
                <a:solidFill>
                  <a:schemeClr val="dk1"/>
                </a:solidFill>
                <a:latin typeface="Verdana" pitchFamily="34" charset="0"/>
                <a:ea typeface="Verdana" pitchFamily="34" charset="0"/>
                <a:cs typeface="Verdana" pitchFamily="34" charset="0"/>
                <a:sym typeface="Verdana"/>
              </a:rPr>
              <a:t>elemento</a:t>
            </a:r>
            <a:r>
              <a:rPr lang="en-US" sz="1400" b="0" i="0" u="none" strike="noStrike" cap="none" baseline="0" dirty="0">
                <a:solidFill>
                  <a:schemeClr val="dk1"/>
                </a:solidFill>
                <a:latin typeface="Verdana" pitchFamily="34" charset="0"/>
                <a:ea typeface="Verdana" pitchFamily="34" charset="0"/>
                <a:cs typeface="Verdana" pitchFamily="34" charset="0"/>
                <a:sym typeface="Verdana"/>
              </a:rPr>
              <a:t> </a:t>
            </a:r>
            <a:r>
              <a:rPr lang="en-US" sz="1400" b="0" i="0" u="none" strike="noStrike" cap="none" baseline="0" dirty="0" err="1">
                <a:solidFill>
                  <a:schemeClr val="dk1"/>
                </a:solidFill>
                <a:latin typeface="Verdana" pitchFamily="34" charset="0"/>
                <a:ea typeface="Verdana" pitchFamily="34" charset="0"/>
                <a:cs typeface="Verdana" pitchFamily="34" charset="0"/>
                <a:sym typeface="Verdana"/>
              </a:rPr>
              <a:t>usando</a:t>
            </a:r>
            <a:r>
              <a:rPr lang="en-US" sz="1400" b="0" i="0" u="none" strike="noStrike" cap="none" baseline="0" dirty="0">
                <a:solidFill>
                  <a:schemeClr val="dk1"/>
                </a:solidFill>
                <a:latin typeface="Verdana" pitchFamily="34" charset="0"/>
                <a:ea typeface="Verdana" pitchFamily="34" charset="0"/>
                <a:cs typeface="Verdana" pitchFamily="34" charset="0"/>
                <a:sym typeface="Verdana"/>
              </a:rPr>
              <a:t> </a:t>
            </a:r>
            <a:r>
              <a:rPr lang="en-US" sz="1400" b="0" i="0" u="none" strike="noStrike" cap="none" baseline="0" dirty="0" err="1">
                <a:solidFill>
                  <a:schemeClr val="dk1"/>
                </a:solidFill>
                <a:latin typeface="Verdana" pitchFamily="34" charset="0"/>
                <a:ea typeface="Verdana" pitchFamily="34" charset="0"/>
                <a:cs typeface="Verdana" pitchFamily="34" charset="0"/>
                <a:sym typeface="Verdana"/>
              </a:rPr>
              <a:t>selectores</a:t>
            </a:r>
            <a:r>
              <a:rPr lang="en-US" sz="1400" b="0" i="0" u="none" strike="noStrike" cap="none" baseline="0" dirty="0">
                <a:solidFill>
                  <a:schemeClr val="dk1"/>
                </a:solidFill>
                <a:latin typeface="Verdana" pitchFamily="34" charset="0"/>
                <a:ea typeface="Verdana" pitchFamily="34" charset="0"/>
                <a:cs typeface="Verdana" pitchFamily="34" charset="0"/>
                <a:sym typeface="Verdana"/>
              </a:rPr>
              <a:t> CSS. </a:t>
            </a:r>
          </a:p>
          <a:p>
            <a:pPr marL="0" marR="0" lvl="0" indent="0" algn="l" rtl="0">
              <a:spcBef>
                <a:spcPts val="360"/>
              </a:spcBef>
              <a:spcAft>
                <a:spcPts val="0"/>
              </a:spcAft>
              <a:buClr>
                <a:srgbClr val="00B0F0"/>
              </a:buClr>
              <a:buSzPct val="25000"/>
              <a:buFont typeface="Verdana"/>
              <a:buNone/>
            </a:pPr>
            <a:r>
              <a:rPr lang="en-US" sz="1400" b="0" i="0" u="none" strike="noStrike" cap="none" baseline="0" dirty="0" err="1">
                <a:solidFill>
                  <a:schemeClr val="dk1"/>
                </a:solidFill>
                <a:latin typeface="Verdana" pitchFamily="34" charset="0"/>
                <a:ea typeface="Verdana" pitchFamily="34" charset="0"/>
                <a:cs typeface="Verdana" pitchFamily="34" charset="0"/>
                <a:sym typeface="Verdana"/>
              </a:rPr>
              <a:t>Ejemplo</a:t>
            </a:r>
            <a:r>
              <a:rPr lang="en-US" sz="1400" b="0" i="0" u="none" strike="noStrike" cap="none" baseline="0" dirty="0">
                <a:solidFill>
                  <a:schemeClr val="dk1"/>
                </a:solidFill>
                <a:latin typeface="Verdana" pitchFamily="34" charset="0"/>
                <a:ea typeface="Verdana" pitchFamily="34" charset="0"/>
                <a:cs typeface="Verdana" pitchFamily="34" charset="0"/>
                <a:sym typeface="Verdana"/>
              </a:rPr>
              <a:t>: </a:t>
            </a:r>
            <a:r>
              <a:rPr lang="en-US" sz="1400" b="1" i="1" u="none" strike="noStrike" cap="none" baseline="0" dirty="0">
                <a:solidFill>
                  <a:schemeClr val="dk1"/>
                </a:solidFill>
                <a:latin typeface="Verdana" pitchFamily="34" charset="0"/>
                <a:ea typeface="Verdana" pitchFamily="34" charset="0"/>
                <a:cs typeface="Verdana" pitchFamily="34" charset="0"/>
                <a:sym typeface="Verdana"/>
              </a:rPr>
              <a:t> </a:t>
            </a:r>
            <a:r>
              <a:rPr lang="en-US" sz="1400" b="1" i="1" u="none" strike="noStrike" cap="none" baseline="0" dirty="0" err="1">
                <a:solidFill>
                  <a:schemeClr val="dk1"/>
                </a:solidFill>
                <a:latin typeface="Verdana" pitchFamily="34" charset="0"/>
                <a:ea typeface="Verdana" pitchFamily="34" charset="0"/>
                <a:cs typeface="Verdana" pitchFamily="34" charset="0"/>
                <a:sym typeface="Verdana"/>
              </a:rPr>
              <a:t>css</a:t>
            </a:r>
            <a:r>
              <a:rPr lang="en-US" sz="1400" b="1" i="1" u="none" strike="noStrike" cap="none" baseline="0" dirty="0">
                <a:solidFill>
                  <a:schemeClr val="dk1"/>
                </a:solidFill>
                <a:latin typeface="Verdana" pitchFamily="34" charset="0"/>
                <a:ea typeface="Verdana" pitchFamily="34" charset="0"/>
                <a:cs typeface="Verdana" pitchFamily="34" charset="0"/>
                <a:sym typeface="Verdana"/>
              </a:rPr>
              <a:t>=a[</a:t>
            </a:r>
            <a:r>
              <a:rPr lang="en-US" sz="1400" b="1" i="1" u="none" strike="noStrike" cap="none" baseline="0" dirty="0" err="1">
                <a:solidFill>
                  <a:schemeClr val="dk1"/>
                </a:solidFill>
                <a:latin typeface="Verdana" pitchFamily="34" charset="0"/>
                <a:ea typeface="Verdana" pitchFamily="34" charset="0"/>
                <a:cs typeface="Verdana" pitchFamily="34" charset="0"/>
                <a:sym typeface="Verdana"/>
              </a:rPr>
              <a:t>href</a:t>
            </a:r>
            <a:r>
              <a:rPr lang="en-US" sz="1400" b="1" i="1" u="none" strike="noStrike" cap="none" baseline="0" dirty="0">
                <a:solidFill>
                  <a:schemeClr val="dk1"/>
                </a:solidFill>
                <a:latin typeface="Verdana" pitchFamily="34" charset="0"/>
                <a:ea typeface="Verdana" pitchFamily="34" charset="0"/>
                <a:cs typeface="Verdana" pitchFamily="34" charset="0"/>
                <a:sym typeface="Verdana"/>
              </a:rPr>
              <a:t>="#id3"]</a:t>
            </a:r>
          </a:p>
          <a:p>
            <a:pPr marL="0" marR="0" lvl="0" indent="0" algn="ctr" rtl="0">
              <a:spcBef>
                <a:spcPts val="360"/>
              </a:spcBef>
              <a:spcAft>
                <a:spcPts val="0"/>
              </a:spcAft>
              <a:buClr>
                <a:srgbClr val="00B0F0"/>
              </a:buClr>
              <a:buSzPct val="25000"/>
              <a:buFont typeface="Arial"/>
              <a:buNone/>
            </a:pPr>
            <a:r>
              <a:rPr lang="en-US" sz="1400" b="0" i="0" u="none" strike="noStrike" cap="none" baseline="0" dirty="0">
                <a:solidFill>
                  <a:srgbClr val="898989"/>
                </a:solidFill>
                <a:latin typeface="Verdana" pitchFamily="34" charset="0"/>
                <a:ea typeface="Verdana" pitchFamily="34" charset="0"/>
                <a:cs typeface="Verdana" pitchFamily="34" charset="0"/>
                <a:sym typeface="Arial"/>
              </a:rPr>
              <a:t> </a:t>
            </a:r>
          </a:p>
          <a:p>
            <a:endParaRPr lang="en-US" sz="1800" b="0" i="0" u="none" strike="noStrike" cap="none" baseline="0" dirty="0">
              <a:solidFill>
                <a:srgbClr val="898989"/>
              </a:solidFill>
              <a:latin typeface="Arial"/>
              <a:ea typeface="Arial"/>
              <a:cs typeface="Arial"/>
              <a:sym typeface="Arial"/>
            </a:endParaRPr>
          </a:p>
          <a:p>
            <a:endParaRPr lang="en-US" sz="1800" b="0" i="0" u="none" strike="noStrike" cap="none" baseline="0" dirty="0">
              <a:solidFill>
                <a:srgbClr val="898989"/>
              </a:solidFill>
              <a:latin typeface="Arial"/>
              <a:ea typeface="Arial"/>
              <a:cs typeface="Arial"/>
              <a:sym typeface="Arial"/>
            </a:endParaRPr>
          </a:p>
        </p:txBody>
      </p:sp>
      <p:sp>
        <p:nvSpPr>
          <p:cNvPr id="401" name="Shape 401"/>
          <p:cNvSpPr txBox="1"/>
          <p:nvPr/>
        </p:nvSpPr>
        <p:spPr>
          <a:xfrm>
            <a:off x="152400" y="149225"/>
            <a:ext cx="6629400" cy="765175"/>
          </a:xfrm>
          <a:prstGeom prst="rect">
            <a:avLst/>
          </a:prstGeom>
          <a:noFill/>
          <a:ln>
            <a:noFill/>
          </a:ln>
        </p:spPr>
        <p:txBody>
          <a:bodyPr lIns="91275" tIns="45625" rIns="91275" bIns="45625" anchor="ctr" anchorCtr="0">
            <a:noAutofit/>
          </a:bodyPr>
          <a:lstStyle/>
          <a:p>
            <a:pPr marL="0" marR="0" lvl="0" indent="0" algn="ctr" rtl="0">
              <a:spcBef>
                <a:spcPts val="0"/>
              </a:spcBef>
              <a:spcAft>
                <a:spcPts val="0"/>
              </a:spcAft>
              <a:buClr>
                <a:schemeClr val="dk1"/>
              </a:buClr>
              <a:buSzPct val="25000"/>
              <a:buFont typeface="Arial"/>
              <a:buNone/>
            </a:pPr>
            <a:r>
              <a:rPr lang="en-US" sz="2800" b="0" i="0" u="none" strike="noStrike" cap="none" baseline="0" dirty="0">
                <a:solidFill>
                  <a:schemeClr val="tx1"/>
                </a:solidFill>
                <a:latin typeface="+mj-lt"/>
                <a:ea typeface="Arial"/>
                <a:cs typeface="Arial"/>
                <a:sym typeface="Arial"/>
              </a:rPr>
              <a:t>Locators</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subTitle" idx="1"/>
          </p:nvPr>
        </p:nvSpPr>
        <p:spPr>
          <a:xfrm>
            <a:off x="1331640" y="2852936"/>
            <a:ext cx="6400799" cy="522286"/>
          </a:xfrm>
          <a:prstGeom prst="rect">
            <a:avLst/>
          </a:prstGeom>
          <a:noFill/>
          <a:ln>
            <a:noFill/>
          </a:ln>
        </p:spPr>
        <p:txBody>
          <a:bodyPr lIns="91275" tIns="45625" rIns="91275" bIns="45625" anchor="ctr" anchorCtr="0">
            <a:noAutofit/>
          </a:bodyPr>
          <a:lstStyle/>
          <a:p>
            <a:pPr marL="0" marR="0" lvl="0" indent="0" algn="ctr" rtl="0">
              <a:spcBef>
                <a:spcPts val="560"/>
              </a:spcBef>
              <a:spcAft>
                <a:spcPts val="0"/>
              </a:spcAft>
              <a:buClr>
                <a:schemeClr val="dk1"/>
              </a:buClr>
              <a:buSzPct val="25000"/>
              <a:buFont typeface="Arial"/>
              <a:buNone/>
            </a:pPr>
            <a:r>
              <a:rPr lang="en-US" sz="2800" b="1" i="0" u="none" strike="noStrike" cap="none" baseline="0" dirty="0" err="1">
                <a:solidFill>
                  <a:schemeClr val="bg2"/>
                </a:solidFill>
                <a:latin typeface="Verdana" pitchFamily="34" charset="0"/>
                <a:ea typeface="Verdana" pitchFamily="34" charset="0"/>
                <a:cs typeface="Verdana" pitchFamily="34" charset="0"/>
                <a:sym typeface="Arial"/>
              </a:rPr>
              <a:t>Introducción</a:t>
            </a:r>
            <a:r>
              <a:rPr lang="en-US" sz="2800" b="1" i="0" u="none" strike="noStrike" cap="none" baseline="0" dirty="0">
                <a:solidFill>
                  <a:schemeClr val="bg2"/>
                </a:solidFill>
                <a:latin typeface="Verdana" pitchFamily="34" charset="0"/>
                <a:ea typeface="Verdana" pitchFamily="34" charset="0"/>
                <a:cs typeface="Verdana" pitchFamily="34" charset="0"/>
                <a:sym typeface="Arial"/>
              </a:rPr>
              <a:t> al Testing </a:t>
            </a:r>
            <a:r>
              <a:rPr lang="en-US" sz="2800" b="1" i="0" u="none" strike="noStrike" cap="none" baseline="0" dirty="0" err="1">
                <a:solidFill>
                  <a:schemeClr val="bg2"/>
                </a:solidFill>
                <a:latin typeface="Verdana" pitchFamily="34" charset="0"/>
                <a:ea typeface="Verdana" pitchFamily="34" charset="0"/>
                <a:cs typeface="Verdana" pitchFamily="34" charset="0"/>
                <a:sym typeface="Arial"/>
              </a:rPr>
              <a:t>automatizado</a:t>
            </a:r>
            <a:endParaRPr lang="en-US" sz="2800" b="1" i="0" u="none" strike="noStrike" cap="none" baseline="0" dirty="0">
              <a:solidFill>
                <a:schemeClr val="bg2"/>
              </a:solidFill>
              <a:latin typeface="Verdana" pitchFamily="34" charset="0"/>
              <a:ea typeface="Verdana" pitchFamily="34" charset="0"/>
              <a:cs typeface="Verdana" pitchFamily="34" charset="0"/>
              <a:sym typeface="Arial"/>
            </a:endParaRP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p:nvPr/>
        </p:nvSpPr>
        <p:spPr>
          <a:xfrm>
            <a:off x="1002200" y="1096625"/>
            <a:ext cx="6365100" cy="1253699"/>
          </a:xfrm>
          <a:prstGeom prst="rect">
            <a:avLst/>
          </a:prstGeom>
          <a:noFill/>
        </p:spPr>
        <p:txBody>
          <a:bodyPr lIns="91425" tIns="91425" rIns="91425" bIns="91425" anchor="t" anchorCtr="0">
            <a:noAutofit/>
          </a:bodyPr>
          <a:lstStyle/>
          <a:p>
            <a:pPr lvl="0" algn="ctr" rtl="0">
              <a:buNone/>
            </a:pPr>
            <a:r>
              <a:rPr lang="en-US" sz="2800" b="1" dirty="0">
                <a:solidFill>
                  <a:schemeClr val="bg2"/>
                </a:solidFill>
                <a:latin typeface="Verdana"/>
                <a:ea typeface="Verdana"/>
                <a:cs typeface="Verdana"/>
                <a:sym typeface="Verdana"/>
              </a:rPr>
              <a:t>Tools</a:t>
            </a:r>
            <a:r>
              <a:rPr lang="en-US" sz="3200" dirty="0">
                <a:solidFill>
                  <a:schemeClr val="bg2"/>
                </a:solidFill>
                <a:latin typeface="Verdana"/>
                <a:ea typeface="Verdana"/>
                <a:cs typeface="Verdana"/>
                <a:sym typeface="Verdana"/>
              </a:rPr>
              <a:t>:</a:t>
            </a:r>
          </a:p>
          <a:p>
            <a:endParaRPr lang="en-US" sz="3200" dirty="0">
              <a:latin typeface="Verdana"/>
              <a:ea typeface="Verdana"/>
              <a:cs typeface="Verdana"/>
              <a:sym typeface="Verdana"/>
            </a:endParaRPr>
          </a:p>
          <a:p>
            <a:pPr marL="457200" lvl="0" indent="-381000" rtl="0">
              <a:buClr>
                <a:srgbClr val="92D050"/>
              </a:buClr>
              <a:buSzPct val="100000"/>
              <a:buFont typeface="Wingdings" pitchFamily="2" charset="2"/>
              <a:buChar char="Ø"/>
            </a:pPr>
            <a:r>
              <a:rPr lang="en-US" sz="2000" dirty="0" err="1">
                <a:latin typeface="Verdana"/>
                <a:ea typeface="Verdana"/>
                <a:cs typeface="Verdana"/>
                <a:sym typeface="Verdana"/>
              </a:rPr>
              <a:t>Complementos</a:t>
            </a:r>
            <a:endParaRPr lang="en-US" sz="2000" dirty="0">
              <a:latin typeface="Verdana"/>
              <a:ea typeface="Verdana"/>
              <a:cs typeface="Verdana"/>
              <a:sym typeface="Verdana"/>
            </a:endParaRPr>
          </a:p>
          <a:p>
            <a:pPr marL="457200" lvl="0" indent="-381000" rtl="0">
              <a:buClr>
                <a:srgbClr val="92D050"/>
              </a:buClr>
              <a:buSzPct val="100000"/>
              <a:buFont typeface="Wingdings" pitchFamily="2" charset="2"/>
              <a:buChar char="Ø"/>
            </a:pPr>
            <a:r>
              <a:rPr lang="en-US" sz="2000" dirty="0">
                <a:latin typeface="Verdana"/>
                <a:ea typeface="Verdana"/>
                <a:cs typeface="Verdana"/>
                <a:sym typeface="Verdana"/>
              </a:rPr>
              <a:t>Selenium</a:t>
            </a:r>
          </a:p>
          <a:p>
            <a:pPr marL="457200" lvl="0" indent="-381000" rtl="0">
              <a:buClr>
                <a:srgbClr val="92D050"/>
              </a:buClr>
              <a:buSzPct val="100000"/>
              <a:buFont typeface="Wingdings" pitchFamily="2" charset="2"/>
              <a:buChar char="Ø"/>
            </a:pPr>
            <a:r>
              <a:rPr lang="en-US" sz="2000" dirty="0">
                <a:latin typeface="Verdana"/>
                <a:ea typeface="Verdana"/>
                <a:cs typeface="Verdana"/>
                <a:sym typeface="Verdana"/>
              </a:rPr>
              <a:t>CI: Hudson/Jenkins</a:t>
            </a:r>
          </a:p>
          <a:p>
            <a:endParaRPr lang="en-US" sz="2400" dirty="0">
              <a:latin typeface="Verdana"/>
              <a:ea typeface="Verdana"/>
              <a:cs typeface="Verdana"/>
              <a:sym typeface="Verdana"/>
            </a:endParaRPr>
          </a:p>
          <a:p>
            <a:endParaRPr lang="en-US" sz="2400" dirty="0">
              <a:latin typeface="Verdana"/>
              <a:ea typeface="Verdana"/>
              <a:cs typeface="Verdana"/>
              <a:sym typeface="Verdana"/>
            </a:endParaRPr>
          </a:p>
          <a:p>
            <a:endParaRPr lang="en-US" sz="2400" dirty="0">
              <a:latin typeface="Verdana"/>
              <a:ea typeface="Verdana"/>
              <a:cs typeface="Verdana"/>
              <a:sym typeface="Verdana"/>
            </a:endParaRPr>
          </a:p>
        </p:txBody>
      </p:sp>
      <p:sp>
        <p:nvSpPr>
          <p:cNvPr id="407" name="Shape 407"/>
          <p:cNvSpPr/>
          <p:nvPr/>
        </p:nvSpPr>
        <p:spPr>
          <a:xfrm>
            <a:off x="5683700" y="3876580"/>
            <a:ext cx="2874449" cy="1906393"/>
          </a:xfrm>
          <a:prstGeom prst="rect">
            <a:avLst/>
          </a:prstGeom>
          <a:blipFill>
            <a:blip r:embed="rId3"/>
            <a:stretch>
              <a:fillRect/>
            </a:stretch>
          </a:blipFill>
        </p:spPr>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txBox="1">
            <a:spLocks noGrp="1"/>
          </p:cNvSpPr>
          <p:nvPr>
            <p:ph type="subTitle" idx="1"/>
          </p:nvPr>
        </p:nvSpPr>
        <p:spPr>
          <a:xfrm>
            <a:off x="381000" y="1066800"/>
            <a:ext cx="8381999" cy="5029199"/>
          </a:xfrm>
          <a:prstGeom prst="rect">
            <a:avLst/>
          </a:prstGeom>
          <a:noFill/>
          <a:ln>
            <a:noFill/>
          </a:ln>
        </p:spPr>
        <p:txBody>
          <a:bodyPr lIns="91275" tIns="45625" rIns="91275" bIns="45625" anchor="t" anchorCtr="0">
            <a:noAutofit/>
          </a:bodyPr>
          <a:lstStyle/>
          <a:p>
            <a:pPr marL="455612" marR="0" lvl="1" indent="-11112" algn="l" rtl="0">
              <a:spcBef>
                <a:spcPts val="640"/>
              </a:spcBef>
              <a:spcAft>
                <a:spcPts val="0"/>
              </a:spcAft>
              <a:buClr>
                <a:schemeClr val="dk1"/>
              </a:buClr>
              <a:buSzPct val="25000"/>
              <a:buFont typeface="Verdana"/>
              <a:buNone/>
            </a:pPr>
            <a:r>
              <a:rPr lang="en-US" sz="1800" b="0" i="0" u="none" strike="noStrike" cap="none" baseline="0" dirty="0">
                <a:solidFill>
                  <a:schemeClr val="dk1"/>
                </a:solidFill>
                <a:latin typeface="Verdana"/>
                <a:ea typeface="Verdana"/>
                <a:cs typeface="Verdana"/>
                <a:sym typeface="Verdana"/>
              </a:rPr>
              <a:t>Firebug </a:t>
            </a:r>
          </a:p>
          <a:p>
            <a:endParaRPr lang="en-US" sz="1400" b="0" i="0" u="none" strike="noStrike" cap="none" baseline="0" dirty="0">
              <a:solidFill>
                <a:schemeClr val="dk1"/>
              </a:solidFill>
              <a:latin typeface="Verdana"/>
              <a:ea typeface="Verdana"/>
              <a:cs typeface="Verdana"/>
              <a:sym typeface="Verdana"/>
            </a:endParaRPr>
          </a:p>
          <a:p>
            <a:pPr marL="0" marR="0" lvl="1" indent="0" algn="l" rtl="0">
              <a:spcBef>
                <a:spcPts val="400"/>
              </a:spcBef>
              <a:spcAft>
                <a:spcPts val="0"/>
              </a:spcAft>
              <a:buClr>
                <a:schemeClr val="dk1"/>
              </a:buClr>
              <a:buSzPct val="25000"/>
              <a:buFont typeface="Verdana"/>
              <a:buNone/>
            </a:pPr>
            <a:r>
              <a:rPr lang="en-US" sz="1400" b="1" i="0" u="none" strike="noStrike" cap="none" baseline="0" dirty="0">
                <a:solidFill>
                  <a:schemeClr val="dk1"/>
                </a:solidFill>
                <a:latin typeface="Verdana"/>
                <a:ea typeface="Verdana"/>
                <a:cs typeface="Verdana"/>
                <a:sym typeface="Verdana"/>
              </a:rPr>
              <a:t>Firebug</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es</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una</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extensión</a:t>
            </a:r>
            <a:r>
              <a:rPr lang="en-US" sz="1400" b="0" i="0" u="none" strike="noStrike" cap="none" baseline="0" dirty="0">
                <a:solidFill>
                  <a:schemeClr val="dk1"/>
                </a:solidFill>
                <a:latin typeface="Verdana"/>
                <a:ea typeface="Verdana"/>
                <a:cs typeface="Verdana"/>
                <a:sym typeface="Verdana"/>
              </a:rPr>
              <a:t> de Firefox </a:t>
            </a:r>
            <a:r>
              <a:rPr lang="en-US" sz="1400" b="0" i="0" u="none" strike="noStrike" cap="none" baseline="0" dirty="0" err="1">
                <a:solidFill>
                  <a:schemeClr val="dk1"/>
                </a:solidFill>
                <a:latin typeface="Verdana"/>
                <a:ea typeface="Verdana"/>
                <a:cs typeface="Verdana"/>
                <a:sym typeface="Verdana"/>
              </a:rPr>
              <a:t>creada</a:t>
            </a:r>
            <a:r>
              <a:rPr lang="en-US" sz="1400" b="0" i="0" u="none" strike="noStrike" cap="none" baseline="0" dirty="0">
                <a:solidFill>
                  <a:schemeClr val="dk1"/>
                </a:solidFill>
                <a:latin typeface="Verdana"/>
                <a:ea typeface="Verdana"/>
                <a:cs typeface="Verdana"/>
                <a:sym typeface="Verdana"/>
              </a:rPr>
              <a:t> y </a:t>
            </a:r>
            <a:r>
              <a:rPr lang="en-US" sz="1400" b="0" i="0" u="none" strike="noStrike" cap="none" baseline="0" dirty="0" err="1">
                <a:solidFill>
                  <a:schemeClr val="dk1"/>
                </a:solidFill>
                <a:latin typeface="Verdana"/>
                <a:ea typeface="Verdana"/>
                <a:cs typeface="Verdana"/>
                <a:sym typeface="Verdana"/>
              </a:rPr>
              <a:t>diseñada</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smtClean="0">
                <a:solidFill>
                  <a:schemeClr val="dk1"/>
                </a:solidFill>
                <a:latin typeface="Verdana"/>
                <a:ea typeface="Verdana"/>
                <a:cs typeface="Verdana"/>
                <a:sym typeface="Verdana"/>
              </a:rPr>
              <a:t>especialmente</a:t>
            </a:r>
            <a:r>
              <a:rPr lang="en-US" sz="1400" b="0" i="0" u="none" strike="noStrike" cap="none" baseline="0" dirty="0" smtClean="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para</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smtClean="0">
                <a:solidFill>
                  <a:schemeClr val="dk1"/>
                </a:solidFill>
                <a:latin typeface="Verdana"/>
                <a:ea typeface="Verdana"/>
                <a:cs typeface="Verdana"/>
                <a:sym typeface="Verdana"/>
              </a:rPr>
              <a:t>desarrolladores</a:t>
            </a:r>
            <a:r>
              <a:rPr lang="en-US" sz="1400" b="0" i="0" u="none" strike="noStrike" cap="none" baseline="0" dirty="0" smtClean="0">
                <a:solidFill>
                  <a:schemeClr val="dk1"/>
                </a:solidFill>
                <a:latin typeface="Verdana"/>
                <a:ea typeface="Verdana"/>
                <a:cs typeface="Verdana"/>
                <a:sym typeface="Verdana"/>
              </a:rPr>
              <a:t> </a:t>
            </a:r>
            <a:r>
              <a:rPr lang="en-US" sz="1400" b="0" i="0" u="none" strike="noStrike" cap="none" baseline="0" dirty="0">
                <a:solidFill>
                  <a:schemeClr val="dk1"/>
                </a:solidFill>
                <a:latin typeface="Verdana"/>
                <a:ea typeface="Verdana"/>
                <a:cs typeface="Verdana"/>
                <a:sym typeface="Verdana"/>
              </a:rPr>
              <a:t>y </a:t>
            </a:r>
            <a:r>
              <a:rPr lang="en-US" sz="1400" b="0" i="0" u="none" strike="noStrike" cap="none" baseline="0" dirty="0" err="1">
                <a:solidFill>
                  <a:schemeClr val="dk1"/>
                </a:solidFill>
                <a:latin typeface="Verdana"/>
                <a:ea typeface="Verdana"/>
                <a:cs typeface="Verdana"/>
                <a:sym typeface="Verdana"/>
              </a:rPr>
              <a:t>programadores</a:t>
            </a:r>
            <a:r>
              <a:rPr lang="en-US" sz="1400" b="0" i="0" u="none" strike="noStrike" cap="none" baseline="0" dirty="0">
                <a:solidFill>
                  <a:schemeClr val="dk1"/>
                </a:solidFill>
                <a:latin typeface="Verdana"/>
                <a:ea typeface="Verdana"/>
                <a:cs typeface="Verdana"/>
                <a:sym typeface="Verdana"/>
              </a:rPr>
              <a:t> web. </a:t>
            </a:r>
            <a:r>
              <a:rPr lang="en-US" sz="1400" b="0" i="0" u="none" strike="noStrike" cap="none" baseline="0" dirty="0" err="1">
                <a:solidFill>
                  <a:schemeClr val="dk1"/>
                </a:solidFill>
                <a:latin typeface="Verdana"/>
                <a:ea typeface="Verdana"/>
                <a:cs typeface="Verdana"/>
                <a:sym typeface="Verdana"/>
              </a:rPr>
              <a:t>Es</a:t>
            </a:r>
            <a:r>
              <a:rPr lang="en-US" sz="1400" b="0" i="0" u="none" strike="noStrike" cap="none" baseline="0" dirty="0">
                <a:solidFill>
                  <a:schemeClr val="dk1"/>
                </a:solidFill>
                <a:latin typeface="Verdana"/>
                <a:ea typeface="Verdana"/>
                <a:cs typeface="Verdana"/>
                <a:sym typeface="Verdana"/>
              </a:rPr>
              <a:t> un </a:t>
            </a:r>
            <a:r>
              <a:rPr lang="en-US" sz="1400" b="0" i="0" u="none" strike="noStrike" cap="none" baseline="0" dirty="0" err="1">
                <a:solidFill>
                  <a:schemeClr val="dk1"/>
                </a:solidFill>
                <a:latin typeface="Verdana"/>
                <a:ea typeface="Verdana"/>
                <a:cs typeface="Verdana"/>
                <a:sym typeface="Verdana"/>
              </a:rPr>
              <a:t>paquete</a:t>
            </a:r>
            <a:r>
              <a:rPr lang="en-US" sz="1400" b="0" i="0" u="none" strike="noStrike" cap="none" baseline="0" dirty="0">
                <a:solidFill>
                  <a:schemeClr val="dk1"/>
                </a:solidFill>
                <a:latin typeface="Verdana"/>
                <a:ea typeface="Verdana"/>
                <a:cs typeface="Verdana"/>
                <a:sym typeface="Verdana"/>
              </a:rPr>
              <a:t> de </a:t>
            </a:r>
            <a:r>
              <a:rPr lang="en-US" sz="1400" b="0" i="0" u="none" strike="noStrike" cap="none" baseline="0" dirty="0" err="1">
                <a:solidFill>
                  <a:schemeClr val="dk1"/>
                </a:solidFill>
                <a:latin typeface="Verdana"/>
                <a:ea typeface="Verdana"/>
                <a:cs typeface="Verdana"/>
                <a:sym typeface="Verdana"/>
              </a:rPr>
              <a:t>utilidades</a:t>
            </a:r>
            <a:r>
              <a:rPr lang="en-US" sz="1400" b="0" i="0" u="none" strike="noStrike" cap="none" baseline="0" dirty="0">
                <a:solidFill>
                  <a:schemeClr val="dk1"/>
                </a:solidFill>
                <a:latin typeface="Verdana"/>
                <a:ea typeface="Verdana"/>
                <a:cs typeface="Verdana"/>
                <a:sym typeface="Verdana"/>
              </a:rPr>
              <a:t> con el </a:t>
            </a:r>
            <a:r>
              <a:rPr lang="en-US" sz="1400" b="0" i="0" u="none" strike="noStrike" cap="none" baseline="0" dirty="0" err="1">
                <a:solidFill>
                  <a:schemeClr val="dk1"/>
                </a:solidFill>
                <a:latin typeface="Verdana"/>
                <a:ea typeface="Verdana"/>
                <a:cs typeface="Verdana"/>
                <a:sym typeface="Verdana"/>
              </a:rPr>
              <a:t>que</a:t>
            </a:r>
            <a:r>
              <a:rPr lang="en-US" sz="1400" b="0" i="0" u="none" strike="noStrike" cap="none" baseline="0" dirty="0">
                <a:solidFill>
                  <a:schemeClr val="dk1"/>
                </a:solidFill>
                <a:latin typeface="Verdana"/>
                <a:ea typeface="Verdana"/>
                <a:cs typeface="Verdana"/>
                <a:sym typeface="Verdana"/>
              </a:rPr>
              <a:t> se </a:t>
            </a:r>
            <a:r>
              <a:rPr lang="en-US" sz="1400" b="0" i="0" u="none" strike="noStrike" cap="none" baseline="0" dirty="0" err="1">
                <a:solidFill>
                  <a:schemeClr val="dk1"/>
                </a:solidFill>
                <a:latin typeface="Verdana"/>
                <a:ea typeface="Verdana"/>
                <a:cs typeface="Verdana"/>
                <a:sym typeface="Verdana"/>
              </a:rPr>
              <a:t>puede</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analizar</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revisar</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velocidad</a:t>
            </a:r>
            <a:r>
              <a:rPr lang="en-US" sz="1400" b="0" i="0" u="none" strike="noStrike" cap="none" baseline="0" dirty="0">
                <a:solidFill>
                  <a:schemeClr val="dk1"/>
                </a:solidFill>
                <a:latin typeface="Verdana"/>
                <a:ea typeface="Verdana"/>
                <a:cs typeface="Verdana"/>
                <a:sym typeface="Verdana"/>
              </a:rPr>
              <a:t> de </a:t>
            </a:r>
            <a:r>
              <a:rPr lang="en-US" sz="1400" b="0" i="0" u="none" strike="noStrike" cap="none" baseline="0" dirty="0" err="1">
                <a:solidFill>
                  <a:schemeClr val="dk1"/>
                </a:solidFill>
                <a:latin typeface="Verdana"/>
                <a:ea typeface="Verdana"/>
                <a:cs typeface="Verdana"/>
                <a:sym typeface="Verdana"/>
              </a:rPr>
              <a:t>carga</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estructura</a:t>
            </a:r>
            <a:r>
              <a:rPr lang="en-US" sz="1400" b="0" i="0" u="none" strike="noStrike" cap="none" baseline="0" dirty="0">
                <a:solidFill>
                  <a:schemeClr val="dk1"/>
                </a:solidFill>
                <a:latin typeface="Verdana"/>
                <a:ea typeface="Verdana"/>
                <a:cs typeface="Verdana"/>
                <a:sym typeface="Verdana"/>
              </a:rPr>
              <a:t> DOM), </a:t>
            </a:r>
            <a:r>
              <a:rPr lang="en-US" sz="1400" b="0" i="0" u="none" strike="noStrike" cap="none" baseline="0" dirty="0" err="1">
                <a:solidFill>
                  <a:schemeClr val="dk1"/>
                </a:solidFill>
                <a:latin typeface="Verdana"/>
                <a:ea typeface="Verdana"/>
                <a:cs typeface="Verdana"/>
                <a:sym typeface="Verdana"/>
              </a:rPr>
              <a:t>editar</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monitorizar</a:t>
            </a:r>
            <a:r>
              <a:rPr lang="en-US" sz="1400" b="0" i="0" u="none" strike="noStrike" cap="none" baseline="0" dirty="0">
                <a:solidFill>
                  <a:schemeClr val="dk1"/>
                </a:solidFill>
                <a:latin typeface="Verdana"/>
                <a:ea typeface="Verdana"/>
                <a:cs typeface="Verdana"/>
                <a:sym typeface="Verdana"/>
              </a:rPr>
              <a:t> y </a:t>
            </a:r>
            <a:r>
              <a:rPr lang="en-US" sz="1400" b="0" i="0" u="none" strike="noStrike" cap="none" baseline="0" dirty="0" err="1">
                <a:solidFill>
                  <a:schemeClr val="dk1"/>
                </a:solidFill>
                <a:latin typeface="Verdana"/>
                <a:ea typeface="Verdana"/>
                <a:cs typeface="Verdana"/>
                <a:sym typeface="Verdana"/>
              </a:rPr>
              <a:t>depurar</a:t>
            </a:r>
            <a:r>
              <a:rPr lang="en-US" sz="1400" b="0" i="0" u="none" strike="noStrike" cap="none" baseline="0" dirty="0">
                <a:solidFill>
                  <a:schemeClr val="dk1"/>
                </a:solidFill>
                <a:latin typeface="Verdana"/>
                <a:ea typeface="Verdana"/>
                <a:cs typeface="Verdana"/>
                <a:sym typeface="Verdana"/>
              </a:rPr>
              <a:t> el </a:t>
            </a:r>
            <a:r>
              <a:rPr lang="en-US" sz="1400" b="0" i="0" u="none" strike="noStrike" cap="none" baseline="0" dirty="0" err="1">
                <a:solidFill>
                  <a:schemeClr val="dk1"/>
                </a:solidFill>
                <a:latin typeface="Verdana"/>
                <a:ea typeface="Verdana"/>
                <a:cs typeface="Verdana"/>
                <a:sym typeface="Verdana"/>
              </a:rPr>
              <a:t>código</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fuente</a:t>
            </a:r>
            <a:r>
              <a:rPr lang="en-US" sz="1400" b="0" i="0" u="none" strike="noStrike" cap="none" baseline="0" dirty="0">
                <a:solidFill>
                  <a:schemeClr val="dk1"/>
                </a:solidFill>
                <a:latin typeface="Verdana"/>
                <a:ea typeface="Verdana"/>
                <a:cs typeface="Verdana"/>
                <a:sym typeface="Verdana"/>
              </a:rPr>
              <a:t>, CSS, HTML y JavaScript de </a:t>
            </a:r>
            <a:r>
              <a:rPr lang="en-US" sz="1400" b="0" i="0" u="none" strike="noStrike" cap="none" baseline="0" dirty="0" err="1">
                <a:solidFill>
                  <a:schemeClr val="dk1"/>
                </a:solidFill>
                <a:latin typeface="Verdana"/>
                <a:ea typeface="Verdana"/>
                <a:cs typeface="Verdana"/>
                <a:sym typeface="Verdana"/>
              </a:rPr>
              <a:t>una</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página</a:t>
            </a:r>
            <a:r>
              <a:rPr lang="en-US" sz="1400" b="0" i="0" u="none" strike="noStrike" cap="none" baseline="0" dirty="0">
                <a:solidFill>
                  <a:schemeClr val="dk1"/>
                </a:solidFill>
                <a:latin typeface="Verdana"/>
                <a:ea typeface="Verdana"/>
                <a:cs typeface="Verdana"/>
                <a:sym typeface="Verdana"/>
              </a:rPr>
              <a:t> web de </a:t>
            </a:r>
            <a:r>
              <a:rPr lang="en-US" sz="1400" b="0" i="0" u="none" strike="noStrike" cap="none" baseline="0" dirty="0" err="1">
                <a:solidFill>
                  <a:schemeClr val="dk1"/>
                </a:solidFill>
                <a:latin typeface="Verdana"/>
                <a:ea typeface="Verdana"/>
                <a:cs typeface="Verdana"/>
                <a:sym typeface="Verdana"/>
              </a:rPr>
              <a:t>manera</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instantánea</a:t>
            </a:r>
            <a:r>
              <a:rPr lang="en-US" sz="1400" b="0" i="0" u="none" strike="noStrike" cap="none" baseline="0" dirty="0">
                <a:solidFill>
                  <a:schemeClr val="dk1"/>
                </a:solidFill>
                <a:latin typeface="Verdana"/>
                <a:ea typeface="Verdana"/>
                <a:cs typeface="Verdana"/>
                <a:sym typeface="Verdana"/>
              </a:rPr>
              <a:t>. </a:t>
            </a:r>
          </a:p>
          <a:p>
            <a:endParaRPr lang="en-US" sz="1400" b="0" i="0" u="none" strike="noStrike" cap="none" baseline="0" dirty="0">
              <a:solidFill>
                <a:schemeClr val="dk1"/>
              </a:solidFill>
              <a:latin typeface="Verdana"/>
              <a:ea typeface="Verdana"/>
              <a:cs typeface="Verdana"/>
              <a:sym typeface="Verdana"/>
            </a:endParaRPr>
          </a:p>
          <a:p>
            <a:pPr marL="0" marR="0" lvl="1" indent="0" algn="l" rtl="0">
              <a:spcBef>
                <a:spcPts val="400"/>
              </a:spcBef>
              <a:spcAft>
                <a:spcPts val="0"/>
              </a:spcAft>
              <a:buClr>
                <a:schemeClr val="dk1"/>
              </a:buClr>
              <a:buSzPct val="25000"/>
              <a:buFont typeface="Verdana"/>
              <a:buNone/>
            </a:pPr>
            <a:r>
              <a:rPr lang="en-US" sz="1400" b="0" i="0" u="none" strike="noStrike" cap="none" baseline="0" dirty="0" err="1">
                <a:solidFill>
                  <a:schemeClr val="dk1"/>
                </a:solidFill>
                <a:latin typeface="Verdana"/>
                <a:ea typeface="Verdana"/>
                <a:cs typeface="Verdana"/>
                <a:sym typeface="Verdana"/>
              </a:rPr>
              <a:t>Descarga</a:t>
            </a:r>
            <a:r>
              <a:rPr lang="en-US" sz="1400" b="0" i="0" u="none" strike="noStrike" cap="none" baseline="0" dirty="0">
                <a:solidFill>
                  <a:schemeClr val="dk1"/>
                </a:solidFill>
                <a:latin typeface="Verdana"/>
                <a:ea typeface="Verdana"/>
                <a:cs typeface="Verdana"/>
                <a:sym typeface="Verdana"/>
              </a:rPr>
              <a:t>: </a:t>
            </a:r>
            <a:endParaRPr lang="en-US" sz="1400" b="0" i="0" u="none" strike="noStrike" cap="none" baseline="0" dirty="0" smtClean="0">
              <a:solidFill>
                <a:schemeClr val="dk1"/>
              </a:solidFill>
              <a:latin typeface="Verdana"/>
              <a:ea typeface="Verdana"/>
              <a:cs typeface="Verdana"/>
              <a:sym typeface="Verdana"/>
            </a:endParaRPr>
          </a:p>
          <a:p>
            <a:pPr marL="0" marR="0" lvl="1" indent="0" algn="l" rtl="0">
              <a:spcBef>
                <a:spcPts val="400"/>
              </a:spcBef>
              <a:spcAft>
                <a:spcPts val="0"/>
              </a:spcAft>
              <a:buClr>
                <a:schemeClr val="dk1"/>
              </a:buClr>
              <a:buSzPct val="25000"/>
              <a:buFont typeface="Verdana"/>
              <a:buNone/>
            </a:pPr>
            <a:endParaRPr lang="en-US" sz="1400" b="0" i="0" u="none" strike="noStrike" cap="none" baseline="0" dirty="0">
              <a:solidFill>
                <a:schemeClr val="dk1"/>
              </a:solidFill>
              <a:latin typeface="Verdana"/>
              <a:ea typeface="Verdana"/>
              <a:cs typeface="Verdana"/>
              <a:sym typeface="Verdana"/>
            </a:endParaRPr>
          </a:p>
          <a:p>
            <a:pPr marL="0" marR="0" lvl="1" indent="0" algn="l" rtl="0">
              <a:spcBef>
                <a:spcPts val="400"/>
              </a:spcBef>
              <a:spcAft>
                <a:spcPts val="0"/>
              </a:spcAft>
              <a:buClr>
                <a:schemeClr val="dk1"/>
              </a:buClr>
              <a:buSzPct val="25000"/>
              <a:buFont typeface="Verdana"/>
              <a:buNone/>
            </a:pPr>
            <a:r>
              <a:rPr lang="en-US" sz="1400" b="0" i="0" u="sng" strike="noStrike" cap="none" baseline="0" dirty="0">
                <a:solidFill>
                  <a:schemeClr val="hlink"/>
                </a:solidFill>
                <a:latin typeface="Verdana"/>
                <a:ea typeface="Verdana"/>
                <a:cs typeface="Verdana"/>
                <a:sym typeface="Verdana"/>
                <a:hlinkClick r:id="rId3"/>
              </a:rPr>
              <a:t>https://addons.mozilla.org/en-US/firefox/addon/firebug/</a:t>
            </a:r>
          </a:p>
        </p:txBody>
      </p:sp>
      <p:sp>
        <p:nvSpPr>
          <p:cNvPr id="413" name="Shape 413"/>
          <p:cNvSpPr txBox="1"/>
          <p:nvPr/>
        </p:nvSpPr>
        <p:spPr>
          <a:xfrm>
            <a:off x="152400" y="149225"/>
            <a:ext cx="6629400" cy="765175"/>
          </a:xfrm>
          <a:prstGeom prst="rect">
            <a:avLst/>
          </a:prstGeom>
          <a:noFill/>
          <a:ln>
            <a:noFill/>
          </a:ln>
        </p:spPr>
        <p:txBody>
          <a:bodyPr lIns="91275" tIns="45625" rIns="91275" bIns="45625" anchor="ctr" anchorCtr="0">
            <a:noAutofit/>
          </a:bodyPr>
          <a:lstStyle/>
          <a:p>
            <a:pPr marL="0" marR="0" lvl="0" indent="0" algn="ctr" rtl="0">
              <a:spcBef>
                <a:spcPts val="0"/>
              </a:spcBef>
              <a:spcAft>
                <a:spcPts val="0"/>
              </a:spcAft>
              <a:buClr>
                <a:schemeClr val="dk1"/>
              </a:buClr>
              <a:buSzPct val="25000"/>
              <a:buFont typeface="Arial"/>
              <a:buNone/>
            </a:pPr>
            <a:r>
              <a:rPr lang="en-US" sz="2800" b="0" i="0" u="none" strike="noStrike" cap="none" baseline="0" dirty="0" err="1">
                <a:solidFill>
                  <a:schemeClr val="tx1"/>
                </a:solidFill>
                <a:latin typeface="+mj-lt"/>
                <a:ea typeface="Arial"/>
                <a:cs typeface="Arial"/>
                <a:sym typeface="Arial"/>
              </a:rPr>
              <a:t>Complementos</a:t>
            </a:r>
            <a:endParaRPr lang="en-US" sz="2800" b="0" i="0" u="none" strike="noStrike" cap="none" baseline="0" dirty="0">
              <a:solidFill>
                <a:schemeClr val="tx1"/>
              </a:solidFill>
              <a:latin typeface="+mj-lt"/>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subTitle" idx="1"/>
          </p:nvPr>
        </p:nvSpPr>
        <p:spPr>
          <a:xfrm>
            <a:off x="381000" y="952500"/>
            <a:ext cx="8381999" cy="5067300"/>
          </a:xfrm>
          <a:prstGeom prst="rect">
            <a:avLst/>
          </a:prstGeom>
          <a:noFill/>
          <a:ln>
            <a:noFill/>
          </a:ln>
        </p:spPr>
        <p:txBody>
          <a:bodyPr lIns="91275" tIns="45625" rIns="91275" bIns="45625" anchor="t" anchorCtr="0">
            <a:noAutofit/>
          </a:bodyPr>
          <a:lstStyle/>
          <a:p>
            <a:pPr marL="455612" marR="0" lvl="1" indent="-11112" algn="l" rtl="0">
              <a:spcBef>
                <a:spcPts val="640"/>
              </a:spcBef>
              <a:spcAft>
                <a:spcPts val="0"/>
              </a:spcAft>
              <a:buClr>
                <a:schemeClr val="dk1"/>
              </a:buClr>
              <a:buSzPct val="25000"/>
              <a:buFont typeface="Verdana"/>
              <a:buNone/>
            </a:pPr>
            <a:r>
              <a:rPr lang="en-US" sz="1800" b="0" i="0" u="none" strike="noStrike" cap="none" baseline="0" dirty="0" err="1">
                <a:solidFill>
                  <a:schemeClr val="dk1"/>
                </a:solidFill>
                <a:latin typeface="Verdana"/>
                <a:ea typeface="Verdana"/>
                <a:cs typeface="Verdana"/>
                <a:sym typeface="Verdana"/>
              </a:rPr>
              <a:t>Firepath</a:t>
            </a:r>
            <a:endParaRPr lang="en-US" sz="1800" b="0" i="0" u="none" strike="noStrike" cap="none" baseline="0" dirty="0">
              <a:solidFill>
                <a:schemeClr val="dk1"/>
              </a:solidFill>
              <a:latin typeface="Verdana"/>
              <a:ea typeface="Verdana"/>
              <a:cs typeface="Verdana"/>
              <a:sym typeface="Verdana"/>
            </a:endParaRPr>
          </a:p>
          <a:p>
            <a:endParaRPr lang="en-US" sz="1400" b="0" i="0" u="none" strike="noStrike" cap="none" baseline="0" dirty="0">
              <a:solidFill>
                <a:schemeClr val="dk1"/>
              </a:solidFill>
              <a:latin typeface="Verdana"/>
              <a:ea typeface="Verdana"/>
              <a:cs typeface="Verdana"/>
              <a:sym typeface="Verdana"/>
            </a:endParaRPr>
          </a:p>
          <a:p>
            <a:pPr marL="0" marR="0" lvl="1" indent="0" algn="l" rtl="0">
              <a:spcBef>
                <a:spcPts val="480"/>
              </a:spcBef>
              <a:spcAft>
                <a:spcPts val="0"/>
              </a:spcAft>
              <a:buClr>
                <a:schemeClr val="dk1"/>
              </a:buClr>
              <a:buSzPct val="25000"/>
              <a:buFont typeface="Verdana"/>
              <a:buNone/>
            </a:pPr>
            <a:r>
              <a:rPr lang="en-US" sz="1400" b="1" i="0" u="none" strike="noStrike" cap="none" baseline="0" dirty="0" err="1">
                <a:solidFill>
                  <a:schemeClr val="dk1"/>
                </a:solidFill>
                <a:latin typeface="Verdana"/>
                <a:ea typeface="Verdana"/>
                <a:cs typeface="Verdana"/>
                <a:sym typeface="Verdana"/>
              </a:rPr>
              <a:t>FirePath</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es</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una</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extensión</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para</a:t>
            </a:r>
            <a:r>
              <a:rPr lang="en-US" sz="1400" b="0" i="0" u="none" strike="noStrike" cap="none" baseline="0" dirty="0">
                <a:solidFill>
                  <a:schemeClr val="dk1"/>
                </a:solidFill>
                <a:latin typeface="Verdana"/>
                <a:ea typeface="Verdana"/>
                <a:cs typeface="Verdana"/>
                <a:sym typeface="Verdana"/>
              </a:rPr>
              <a:t> Firebug </a:t>
            </a:r>
            <a:r>
              <a:rPr lang="en-US" sz="1400" b="0" i="0" u="none" strike="noStrike" cap="none" baseline="0" dirty="0" err="1">
                <a:solidFill>
                  <a:schemeClr val="dk1"/>
                </a:solidFill>
                <a:latin typeface="Verdana"/>
                <a:ea typeface="Verdana"/>
                <a:cs typeface="Verdana"/>
                <a:sym typeface="Verdana"/>
              </a:rPr>
              <a:t>que</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añade</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una</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herramienta</a:t>
            </a:r>
            <a:r>
              <a:rPr lang="en-US" sz="1400" b="0" i="0" u="none" strike="noStrike" cap="none" baseline="0" dirty="0">
                <a:solidFill>
                  <a:schemeClr val="dk1"/>
                </a:solidFill>
                <a:latin typeface="Verdana"/>
                <a:ea typeface="Verdana"/>
                <a:cs typeface="Verdana"/>
                <a:sym typeface="Verdana"/>
              </a:rPr>
              <a:t> de </a:t>
            </a:r>
            <a:r>
              <a:rPr lang="en-US" sz="1400" b="0" i="0" u="none" strike="noStrike" cap="none" baseline="0" dirty="0" err="1">
                <a:solidFill>
                  <a:schemeClr val="dk1"/>
                </a:solidFill>
                <a:latin typeface="Verdana"/>
                <a:ea typeface="Verdana"/>
                <a:cs typeface="Verdana"/>
                <a:sym typeface="Verdana"/>
              </a:rPr>
              <a:t>desarrollo</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para</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editar</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revisar</a:t>
            </a:r>
            <a:r>
              <a:rPr lang="en-US" sz="1400" b="0" i="0" u="none" strike="noStrike" cap="none" baseline="0" dirty="0">
                <a:solidFill>
                  <a:schemeClr val="dk1"/>
                </a:solidFill>
                <a:latin typeface="Verdana"/>
                <a:ea typeface="Verdana"/>
                <a:cs typeface="Verdana"/>
                <a:sym typeface="Verdana"/>
              </a:rPr>
              <a:t> y </a:t>
            </a:r>
            <a:r>
              <a:rPr lang="en-US" sz="1400" b="0" i="0" u="none" strike="noStrike" cap="none" baseline="0" dirty="0" err="1">
                <a:solidFill>
                  <a:schemeClr val="dk1"/>
                </a:solidFill>
                <a:latin typeface="Verdana"/>
                <a:ea typeface="Verdana"/>
                <a:cs typeface="Verdana"/>
                <a:sym typeface="Verdana"/>
              </a:rPr>
              <a:t>generar</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expresiones</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XPath</a:t>
            </a:r>
            <a:r>
              <a:rPr lang="en-US" sz="1400" b="0" i="0" u="none" strike="noStrike" cap="none" baseline="0" dirty="0">
                <a:solidFill>
                  <a:schemeClr val="dk1"/>
                </a:solidFill>
                <a:latin typeface="Verdana"/>
                <a:ea typeface="Verdana"/>
                <a:cs typeface="Verdana"/>
                <a:sym typeface="Verdana"/>
              </a:rPr>
              <a:t> 1.0, </a:t>
            </a:r>
            <a:r>
              <a:rPr lang="en-US" sz="1400" b="0" i="0" u="none" strike="noStrike" cap="none" baseline="0" dirty="0" err="1">
                <a:solidFill>
                  <a:schemeClr val="dk1"/>
                </a:solidFill>
                <a:latin typeface="Verdana"/>
                <a:ea typeface="Verdana"/>
                <a:cs typeface="Verdana"/>
                <a:sym typeface="Verdana"/>
              </a:rPr>
              <a:t>selectores</a:t>
            </a:r>
            <a:r>
              <a:rPr lang="en-US" sz="1400" b="0" i="0" u="none" strike="noStrike" cap="none" baseline="0" dirty="0">
                <a:solidFill>
                  <a:schemeClr val="dk1"/>
                </a:solidFill>
                <a:latin typeface="Verdana"/>
                <a:ea typeface="Verdana"/>
                <a:cs typeface="Verdana"/>
                <a:sym typeface="Verdana"/>
              </a:rPr>
              <a:t> CSS 3 y </a:t>
            </a:r>
            <a:r>
              <a:rPr lang="en-US" sz="1400" b="0" i="0" u="none" strike="noStrike" cap="none" baseline="0" dirty="0" err="1">
                <a:solidFill>
                  <a:schemeClr val="dk1"/>
                </a:solidFill>
                <a:latin typeface="Verdana"/>
                <a:ea typeface="Verdana"/>
                <a:cs typeface="Verdana"/>
                <a:sym typeface="Verdana"/>
              </a:rPr>
              <a:t>selectores</a:t>
            </a:r>
            <a:r>
              <a:rPr lang="en-US" sz="1400" b="0" i="0" u="none" strike="noStrike" cap="none" baseline="0" dirty="0">
                <a:solidFill>
                  <a:schemeClr val="dk1"/>
                </a:solidFill>
                <a:latin typeface="Verdana"/>
                <a:ea typeface="Verdana"/>
                <a:cs typeface="Verdana"/>
                <a:sym typeface="Verdana"/>
              </a:rPr>
              <a:t> de </a:t>
            </a:r>
            <a:r>
              <a:rPr lang="en-US" sz="1400" b="0" i="0" u="none" strike="noStrike" cap="none" baseline="0" dirty="0" err="1">
                <a:solidFill>
                  <a:schemeClr val="dk1"/>
                </a:solidFill>
                <a:latin typeface="Verdana"/>
                <a:ea typeface="Verdana"/>
                <a:cs typeface="Verdana"/>
                <a:sym typeface="Verdana"/>
              </a:rPr>
              <a:t>jQuery</a:t>
            </a:r>
            <a:r>
              <a:rPr lang="en-US" sz="1400" b="0" i="0" u="none" strike="noStrike" cap="none" baseline="0" dirty="0">
                <a:solidFill>
                  <a:schemeClr val="dk1"/>
                </a:solidFill>
                <a:latin typeface="Verdana"/>
                <a:ea typeface="Verdana"/>
                <a:cs typeface="Verdana"/>
                <a:sym typeface="Verdana"/>
              </a:rPr>
              <a:t> . </a:t>
            </a:r>
          </a:p>
          <a:p>
            <a:endParaRPr lang="en-US" sz="1400" b="0" i="0" u="none" strike="noStrike" cap="none" baseline="0" dirty="0">
              <a:solidFill>
                <a:schemeClr val="dk1"/>
              </a:solidFill>
              <a:latin typeface="Verdana"/>
              <a:ea typeface="Verdana"/>
              <a:cs typeface="Verdana"/>
              <a:sym typeface="Verdana"/>
            </a:endParaRPr>
          </a:p>
          <a:p>
            <a:pPr marL="0" marR="0" lvl="1" indent="0" algn="l" rtl="0">
              <a:spcBef>
                <a:spcPts val="480"/>
              </a:spcBef>
              <a:spcAft>
                <a:spcPts val="0"/>
              </a:spcAft>
              <a:buClr>
                <a:schemeClr val="dk1"/>
              </a:buClr>
              <a:buSzPct val="25000"/>
              <a:buFont typeface="Verdana"/>
              <a:buNone/>
            </a:pPr>
            <a:r>
              <a:rPr lang="en-US" sz="1400" b="0" i="0" u="none" strike="noStrike" cap="none" baseline="0" dirty="0" err="1">
                <a:solidFill>
                  <a:schemeClr val="dk1"/>
                </a:solidFill>
                <a:latin typeface="Verdana"/>
                <a:ea typeface="Verdana"/>
                <a:cs typeface="Verdana"/>
                <a:sym typeface="Verdana"/>
              </a:rPr>
              <a:t>Descarga</a:t>
            </a:r>
            <a:r>
              <a:rPr lang="en-US" sz="1400" b="0" i="0" u="none" strike="noStrike" cap="none" baseline="0" dirty="0">
                <a:solidFill>
                  <a:schemeClr val="dk1"/>
                </a:solidFill>
                <a:latin typeface="Verdana"/>
                <a:ea typeface="Verdana"/>
                <a:cs typeface="Verdana"/>
                <a:sym typeface="Verdana"/>
              </a:rPr>
              <a:t>: </a:t>
            </a:r>
            <a:endParaRPr lang="en-US" sz="1400" b="0" i="0" u="none" strike="noStrike" cap="none" baseline="0" dirty="0" smtClean="0">
              <a:solidFill>
                <a:schemeClr val="dk1"/>
              </a:solidFill>
              <a:latin typeface="Verdana"/>
              <a:ea typeface="Verdana"/>
              <a:cs typeface="Verdana"/>
              <a:sym typeface="Verdana"/>
            </a:endParaRPr>
          </a:p>
          <a:p>
            <a:pPr marL="0" marR="0" lvl="1" indent="0" algn="l" rtl="0">
              <a:spcBef>
                <a:spcPts val="480"/>
              </a:spcBef>
              <a:spcAft>
                <a:spcPts val="0"/>
              </a:spcAft>
              <a:buClr>
                <a:schemeClr val="dk1"/>
              </a:buClr>
              <a:buSzPct val="25000"/>
              <a:buFont typeface="Verdana"/>
              <a:buNone/>
            </a:pPr>
            <a:endParaRPr lang="en-US" sz="1400" b="0" i="0" u="none" strike="noStrike" cap="none" baseline="0" dirty="0">
              <a:solidFill>
                <a:schemeClr val="dk1"/>
              </a:solidFill>
              <a:latin typeface="Verdana"/>
              <a:ea typeface="Verdana"/>
              <a:cs typeface="Verdana"/>
              <a:sym typeface="Verdana"/>
            </a:endParaRPr>
          </a:p>
          <a:p>
            <a:pPr marL="0" lvl="1" indent="0">
              <a:buSzPct val="25000"/>
              <a:buFont typeface="Verdana"/>
              <a:buNone/>
            </a:pPr>
            <a:r>
              <a:rPr lang="en-US" sz="1400" b="0" i="0" u="sng" strike="noStrike" cap="none" baseline="0" dirty="0">
                <a:solidFill>
                  <a:schemeClr val="hlink"/>
                </a:solidFill>
                <a:latin typeface="Verdana"/>
                <a:ea typeface="Verdana"/>
                <a:cs typeface="Verdana"/>
                <a:sym typeface="Verdana"/>
                <a:hlinkClick r:id="rId3"/>
              </a:rPr>
              <a:t>https://addons.mozilla.org/en-US/firefox/addon/firepath/</a:t>
            </a:r>
          </a:p>
          <a:p>
            <a:endParaRPr lang="en-US" sz="2400" b="0" i="0" u="sng" strike="noStrike" cap="none" baseline="0" dirty="0">
              <a:solidFill>
                <a:schemeClr val="hlink"/>
              </a:solidFill>
              <a:latin typeface="Verdana"/>
              <a:ea typeface="Verdana"/>
              <a:cs typeface="Verdana"/>
              <a:sym typeface="Verdana"/>
              <a:hlinkClick r:id="rId3"/>
            </a:endParaRPr>
          </a:p>
          <a:p>
            <a:pPr marL="120650" indent="0">
              <a:buNone/>
            </a:pPr>
            <a:endParaRPr lang="en-US" sz="2400" b="0" i="0" u="sng" strike="noStrike" cap="none" baseline="0" dirty="0">
              <a:solidFill>
                <a:schemeClr val="hlink"/>
              </a:solidFill>
              <a:latin typeface="Verdana"/>
              <a:ea typeface="Verdana"/>
              <a:cs typeface="Verdana"/>
              <a:sym typeface="Verdana"/>
              <a:hlinkClick r:id="rId3"/>
            </a:endParaRPr>
          </a:p>
        </p:txBody>
      </p:sp>
      <p:sp>
        <p:nvSpPr>
          <p:cNvPr id="419" name="Shape 419"/>
          <p:cNvSpPr txBox="1"/>
          <p:nvPr/>
        </p:nvSpPr>
        <p:spPr>
          <a:xfrm>
            <a:off x="152400" y="149225"/>
            <a:ext cx="6629400" cy="765175"/>
          </a:xfrm>
          <a:prstGeom prst="rect">
            <a:avLst/>
          </a:prstGeom>
          <a:noFill/>
          <a:ln>
            <a:noFill/>
          </a:ln>
        </p:spPr>
        <p:txBody>
          <a:bodyPr lIns="91275" tIns="45625" rIns="91275" bIns="45625" anchor="ctr" anchorCtr="0">
            <a:noAutofit/>
          </a:bodyPr>
          <a:lstStyle/>
          <a:p>
            <a:pPr marL="0" marR="0" lvl="0" indent="0" algn="ctr" rtl="0">
              <a:spcBef>
                <a:spcPts val="0"/>
              </a:spcBef>
              <a:spcAft>
                <a:spcPts val="0"/>
              </a:spcAft>
              <a:buClr>
                <a:schemeClr val="dk1"/>
              </a:buClr>
              <a:buSzPct val="25000"/>
              <a:buFont typeface="Arial"/>
              <a:buNone/>
            </a:pPr>
            <a:r>
              <a:rPr lang="en-US" sz="2800" dirty="0" err="1">
                <a:solidFill>
                  <a:schemeClr val="tx1"/>
                </a:solidFill>
                <a:latin typeface="+mj-lt"/>
              </a:rPr>
              <a:t>Complementos</a:t>
            </a:r>
            <a:endParaRPr lang="en-US" sz="2800" dirty="0">
              <a:solidFill>
                <a:schemeClr val="tx1"/>
              </a:solidFill>
              <a:latin typeface="+mj-lt"/>
            </a:endParaRPr>
          </a:p>
        </p:txBody>
      </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Shape 431"/>
          <p:cNvSpPr txBox="1">
            <a:spLocks noGrp="1"/>
          </p:cNvSpPr>
          <p:nvPr>
            <p:ph type="subTitle" idx="1"/>
          </p:nvPr>
        </p:nvSpPr>
        <p:spPr>
          <a:xfrm>
            <a:off x="419100" y="1215575"/>
            <a:ext cx="8305799" cy="1155300"/>
          </a:xfrm>
          <a:prstGeom prst="rect">
            <a:avLst/>
          </a:prstGeom>
          <a:noFill/>
          <a:ln>
            <a:noFill/>
          </a:ln>
        </p:spPr>
        <p:txBody>
          <a:bodyPr lIns="91275" tIns="45625" rIns="91275" bIns="45625" anchor="t" anchorCtr="0">
            <a:noAutofit/>
          </a:bodyPr>
          <a:lstStyle/>
          <a:p>
            <a:pPr marL="0" marR="0" lvl="0" indent="0" algn="l" rtl="0">
              <a:spcBef>
                <a:spcPts val="560"/>
              </a:spcBef>
              <a:spcAft>
                <a:spcPts val="0"/>
              </a:spcAft>
              <a:buClr>
                <a:schemeClr val="dk1"/>
              </a:buClr>
              <a:buSzPct val="25000"/>
              <a:buFont typeface="Verdana"/>
              <a:buNone/>
            </a:pPr>
            <a:r>
              <a:rPr lang="en-US" sz="1400" b="0" i="0" u="none" strike="noStrike" cap="none" baseline="0" dirty="0">
                <a:solidFill>
                  <a:schemeClr val="dk1"/>
                </a:solidFill>
                <a:latin typeface="Verdana"/>
                <a:ea typeface="Verdana"/>
                <a:cs typeface="Verdana"/>
                <a:sym typeface="Verdana"/>
              </a:rPr>
              <a:t>Las </a:t>
            </a:r>
            <a:r>
              <a:rPr lang="en-US" sz="1400" b="0" i="0" u="none" strike="noStrike" cap="none" baseline="0" dirty="0" err="1">
                <a:solidFill>
                  <a:schemeClr val="dk1"/>
                </a:solidFill>
                <a:latin typeface="Verdana"/>
                <a:ea typeface="Verdana"/>
                <a:cs typeface="Verdana"/>
                <a:sym typeface="Verdana"/>
              </a:rPr>
              <a:t>herramientas</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que</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integran</a:t>
            </a:r>
            <a:r>
              <a:rPr lang="en-US" sz="1400" b="0" i="0" u="none" strike="noStrike" cap="none" baseline="0" dirty="0">
                <a:solidFill>
                  <a:schemeClr val="dk1"/>
                </a:solidFill>
                <a:latin typeface="Verdana"/>
                <a:ea typeface="Verdana"/>
                <a:cs typeface="Verdana"/>
                <a:sym typeface="Verdana"/>
              </a:rPr>
              <a:t> la </a:t>
            </a:r>
            <a:r>
              <a:rPr lang="en-US" sz="1400" b="0" i="1" u="none" strike="noStrike" cap="none" baseline="0" dirty="0">
                <a:solidFill>
                  <a:schemeClr val="dk1"/>
                </a:solidFill>
                <a:latin typeface="Verdana"/>
                <a:ea typeface="Verdana"/>
                <a:cs typeface="Verdana"/>
                <a:sym typeface="Verdana"/>
              </a:rPr>
              <a:t>suite</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smtClean="0">
                <a:solidFill>
                  <a:schemeClr val="dk1"/>
                </a:solidFill>
                <a:latin typeface="Verdana"/>
                <a:ea typeface="Verdana"/>
                <a:cs typeface="Verdana"/>
                <a:sym typeface="Verdana"/>
              </a:rPr>
              <a:t>son </a:t>
            </a:r>
            <a:r>
              <a:rPr lang="en-US" sz="1400" b="0" i="0" u="none" strike="noStrike" cap="none" baseline="0" dirty="0" err="1" smtClean="0">
                <a:solidFill>
                  <a:schemeClr val="dk1"/>
                </a:solidFill>
                <a:latin typeface="Verdana"/>
                <a:ea typeface="Verdana"/>
                <a:cs typeface="Verdana"/>
                <a:sym typeface="Verdana"/>
              </a:rPr>
              <a:t>las</a:t>
            </a:r>
            <a:r>
              <a:rPr lang="en-US" sz="1400" b="0" i="0" u="none" strike="noStrike" cap="none" baseline="0" dirty="0" smtClean="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siguientes</a:t>
            </a:r>
            <a:r>
              <a:rPr lang="en-US" sz="1400" b="0" i="0" u="none" strike="noStrike" cap="none" baseline="0" dirty="0">
                <a:solidFill>
                  <a:schemeClr val="dk1"/>
                </a:solidFill>
                <a:latin typeface="Verdana"/>
                <a:ea typeface="Verdana"/>
                <a:cs typeface="Verdana"/>
                <a:sym typeface="Verdana"/>
              </a:rPr>
              <a:t>:</a:t>
            </a:r>
          </a:p>
          <a:p>
            <a:endParaRPr lang="en-US" sz="2800" b="0" i="0" u="none" strike="noStrike" cap="none" baseline="0" dirty="0">
              <a:solidFill>
                <a:schemeClr val="dk1"/>
              </a:solidFill>
              <a:latin typeface="Verdana"/>
              <a:ea typeface="Verdana"/>
              <a:cs typeface="Verdana"/>
              <a:sym typeface="Verdana"/>
            </a:endParaRPr>
          </a:p>
          <a:p>
            <a:endParaRPr lang="en-US" sz="2800" b="0" i="0" u="none" strike="noStrike" cap="none" baseline="0" dirty="0">
              <a:solidFill>
                <a:schemeClr val="dk1"/>
              </a:solidFill>
              <a:latin typeface="Verdana"/>
              <a:ea typeface="Verdana"/>
              <a:cs typeface="Verdana"/>
              <a:sym typeface="Verdana"/>
            </a:endParaRPr>
          </a:p>
        </p:txBody>
      </p:sp>
      <p:sp>
        <p:nvSpPr>
          <p:cNvPr id="432" name="Shape 432"/>
          <p:cNvSpPr txBox="1"/>
          <p:nvPr/>
        </p:nvSpPr>
        <p:spPr>
          <a:xfrm>
            <a:off x="152400" y="149225"/>
            <a:ext cx="6629400" cy="765175"/>
          </a:xfrm>
          <a:prstGeom prst="rect">
            <a:avLst/>
          </a:prstGeom>
          <a:noFill/>
          <a:ln>
            <a:noFill/>
          </a:ln>
        </p:spPr>
        <p:txBody>
          <a:bodyPr lIns="91275" tIns="45625" rIns="91275" bIns="45625" anchor="ctr" anchorCtr="0">
            <a:noAutofit/>
          </a:bodyPr>
          <a:lstStyle/>
          <a:p>
            <a:pPr marL="0" marR="0" lvl="0" indent="0" algn="ctr" rtl="0">
              <a:spcBef>
                <a:spcPts val="0"/>
              </a:spcBef>
              <a:spcAft>
                <a:spcPts val="0"/>
              </a:spcAft>
              <a:buClr>
                <a:schemeClr val="dk1"/>
              </a:buClr>
              <a:buSzPct val="25000"/>
              <a:buFont typeface="Arial"/>
              <a:buNone/>
            </a:pPr>
            <a:r>
              <a:rPr lang="en-US" sz="2800" b="0" i="0" u="none" strike="noStrike" cap="none" baseline="0" dirty="0">
                <a:solidFill>
                  <a:schemeClr val="tx1"/>
                </a:solidFill>
                <a:latin typeface="+mj-lt"/>
                <a:ea typeface="Arial"/>
                <a:cs typeface="Arial"/>
                <a:sym typeface="Arial"/>
              </a:rPr>
              <a:t>Selenium</a:t>
            </a:r>
          </a:p>
        </p:txBody>
      </p:sp>
      <p:graphicFrame>
        <p:nvGraphicFramePr>
          <p:cNvPr id="433" name="Shape 433"/>
          <p:cNvGraphicFramePr/>
          <p:nvPr>
            <p:extLst>
              <p:ext uri="{D42A27DB-BD31-4B8C-83A1-F6EECF244321}">
                <p14:modId xmlns:p14="http://schemas.microsoft.com/office/powerpoint/2010/main" val="2979667937"/>
              </p:ext>
            </p:extLst>
          </p:nvPr>
        </p:nvGraphicFramePr>
        <p:xfrm>
          <a:off x="1331640" y="2204864"/>
          <a:ext cx="6352975" cy="3139480"/>
        </p:xfrm>
        <a:graphic>
          <a:graphicData uri="http://schemas.openxmlformats.org/drawingml/2006/table">
            <a:tbl>
              <a:tblPr>
                <a:noFill/>
                <a:tableStyleId>{5886C314-E196-4E2B-BF41-9D39BB43F374}</a:tableStyleId>
              </a:tblPr>
              <a:tblGrid>
                <a:gridCol w="1486975"/>
                <a:gridCol w="4866000"/>
              </a:tblGrid>
              <a:tr h="247175">
                <a:tc>
                  <a:txBody>
                    <a:bodyPr/>
                    <a:lstStyle/>
                    <a:p>
                      <a:pPr marL="0" lvl="0" indent="0" algn="ctr" rtl="0">
                        <a:spcBef>
                          <a:spcPts val="0"/>
                        </a:spcBef>
                        <a:spcAft>
                          <a:spcPts val="0"/>
                        </a:spcAft>
                        <a:buSzPct val="25000"/>
                        <a:buFont typeface="Arial"/>
                        <a:buNone/>
                      </a:pPr>
                      <a:r>
                        <a:rPr lang="en-US" sz="1400" b="1" dirty="0">
                          <a:solidFill>
                            <a:srgbClr val="FFFFFF"/>
                          </a:solidFill>
                          <a:latin typeface="Verdana" pitchFamily="34" charset="0"/>
                          <a:ea typeface="Verdana" pitchFamily="34" charset="0"/>
                          <a:cs typeface="Verdana" pitchFamily="34" charset="0"/>
                        </a:rPr>
                        <a:t>Tool</a:t>
                      </a: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38100" cap="flat">
                      <a:solidFill>
                        <a:schemeClr val="lt1"/>
                      </a:solidFill>
                      <a:prstDash val="solid"/>
                      <a:round/>
                      <a:headEnd type="none" w="med" len="med"/>
                      <a:tailEnd type="none" w="med" len="med"/>
                    </a:lnB>
                    <a:gradFill>
                      <a:gsLst>
                        <a:gs pos="0">
                          <a:srgbClr val="DDEBCF"/>
                        </a:gs>
                        <a:gs pos="50000">
                          <a:srgbClr val="A2DC00"/>
                        </a:gs>
                        <a:gs pos="100000">
                          <a:srgbClr val="156B13"/>
                        </a:gs>
                      </a:gsLst>
                      <a:lin ang="5400012" scaled="0"/>
                    </a:gradFill>
                  </a:tcPr>
                </a:tc>
                <a:tc>
                  <a:txBody>
                    <a:bodyPr/>
                    <a:lstStyle/>
                    <a:p>
                      <a:pPr marL="0" lvl="0" indent="0" algn="ctr" rtl="0">
                        <a:spcBef>
                          <a:spcPts val="0"/>
                        </a:spcBef>
                        <a:spcAft>
                          <a:spcPts val="0"/>
                        </a:spcAft>
                        <a:buSzPct val="25000"/>
                        <a:buFont typeface="Arial"/>
                        <a:buNone/>
                      </a:pPr>
                      <a:r>
                        <a:rPr lang="en-US" sz="1400" b="1" dirty="0" err="1">
                          <a:solidFill>
                            <a:srgbClr val="FFFFFF"/>
                          </a:solidFill>
                          <a:latin typeface="Verdana" pitchFamily="34" charset="0"/>
                          <a:ea typeface="Verdana" pitchFamily="34" charset="0"/>
                          <a:cs typeface="Verdana" pitchFamily="34" charset="0"/>
                        </a:rPr>
                        <a:t>Concepto</a:t>
                      </a:r>
                      <a:endParaRPr lang="en-US" sz="1400" b="1" dirty="0">
                        <a:solidFill>
                          <a:srgbClr val="FFFFFF"/>
                        </a:solidFill>
                        <a:latin typeface="Verdana" pitchFamily="34" charset="0"/>
                        <a:ea typeface="Verdana" pitchFamily="34" charset="0"/>
                        <a:cs typeface="Verdana" pitchFamily="34" charset="0"/>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38100" cap="flat">
                      <a:solidFill>
                        <a:schemeClr val="lt1"/>
                      </a:solidFill>
                      <a:prstDash val="solid"/>
                      <a:round/>
                      <a:headEnd type="none" w="med" len="med"/>
                      <a:tailEnd type="none" w="med" len="med"/>
                    </a:lnB>
                    <a:gradFill>
                      <a:gsLst>
                        <a:gs pos="0">
                          <a:srgbClr val="DDEBCF"/>
                        </a:gs>
                        <a:gs pos="50000">
                          <a:srgbClr val="A2DC00"/>
                        </a:gs>
                        <a:gs pos="100000">
                          <a:srgbClr val="156B13"/>
                        </a:gs>
                      </a:gsLst>
                      <a:lin ang="5400012" scaled="0"/>
                    </a:gradFill>
                  </a:tcPr>
                </a:tc>
              </a:tr>
              <a:tr h="369450">
                <a:tc>
                  <a:txBody>
                    <a:bodyPr/>
                    <a:lstStyle/>
                    <a:p>
                      <a:pPr marL="0" lvl="0" indent="0" rtl="0">
                        <a:spcBef>
                          <a:spcPts val="0"/>
                        </a:spcBef>
                        <a:spcAft>
                          <a:spcPts val="0"/>
                        </a:spcAft>
                        <a:buSzPct val="25000"/>
                        <a:buFont typeface="Arial"/>
                        <a:buNone/>
                      </a:pPr>
                      <a:r>
                        <a:rPr lang="en-US" dirty="0">
                          <a:solidFill>
                            <a:schemeClr val="dk1"/>
                          </a:solidFill>
                          <a:latin typeface="Verdana"/>
                          <a:ea typeface="Verdana"/>
                          <a:cs typeface="Verdana"/>
                          <a:sym typeface="Verdana"/>
                        </a:rPr>
                        <a:t>Selenium IDE</a:t>
                      </a: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381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c>
                  <a:txBody>
                    <a:bodyPr/>
                    <a:lstStyle/>
                    <a:p>
                      <a:pPr lvl="0" algn="l" rtl="0">
                        <a:spcBef>
                          <a:spcPts val="480"/>
                        </a:spcBef>
                        <a:buNone/>
                      </a:pPr>
                      <a:r>
                        <a:rPr lang="en-US" dirty="0" err="1">
                          <a:solidFill>
                            <a:schemeClr val="dk1"/>
                          </a:solidFill>
                          <a:latin typeface="Verdana"/>
                          <a:ea typeface="Verdana"/>
                          <a:cs typeface="Verdana"/>
                          <a:sym typeface="Verdana"/>
                        </a:rPr>
                        <a:t>Entorno</a:t>
                      </a:r>
                      <a:r>
                        <a:rPr lang="en-US" dirty="0">
                          <a:solidFill>
                            <a:schemeClr val="dk1"/>
                          </a:solidFill>
                          <a:latin typeface="Verdana"/>
                          <a:ea typeface="Verdana"/>
                          <a:cs typeface="Verdana"/>
                          <a:sym typeface="Verdana"/>
                        </a:rPr>
                        <a:t> de </a:t>
                      </a:r>
                      <a:r>
                        <a:rPr lang="en-US" dirty="0" err="1">
                          <a:solidFill>
                            <a:schemeClr val="dk1"/>
                          </a:solidFill>
                          <a:latin typeface="Verdana"/>
                          <a:ea typeface="Verdana"/>
                          <a:cs typeface="Verdana"/>
                          <a:sym typeface="Verdana"/>
                        </a:rPr>
                        <a:t>desarrollo</a:t>
                      </a:r>
                      <a:r>
                        <a:rPr lang="en-US" dirty="0">
                          <a:solidFill>
                            <a:schemeClr val="dk1"/>
                          </a:solidFill>
                          <a:latin typeface="Verdana"/>
                          <a:ea typeface="Verdana"/>
                          <a:cs typeface="Verdana"/>
                          <a:sym typeface="Verdana"/>
                        </a:rPr>
                        <a:t> </a:t>
                      </a:r>
                      <a:r>
                        <a:rPr lang="en-US" dirty="0" err="1">
                          <a:solidFill>
                            <a:schemeClr val="dk1"/>
                          </a:solidFill>
                          <a:latin typeface="Verdana"/>
                          <a:ea typeface="Verdana"/>
                          <a:cs typeface="Verdana"/>
                          <a:sym typeface="Verdana"/>
                        </a:rPr>
                        <a:t>que</a:t>
                      </a:r>
                      <a:r>
                        <a:rPr lang="en-US" dirty="0">
                          <a:solidFill>
                            <a:schemeClr val="dk1"/>
                          </a:solidFill>
                          <a:latin typeface="Verdana"/>
                          <a:ea typeface="Verdana"/>
                          <a:cs typeface="Verdana"/>
                          <a:sym typeface="Verdana"/>
                        </a:rPr>
                        <a:t> </a:t>
                      </a:r>
                      <a:r>
                        <a:rPr lang="en-US" dirty="0" err="1">
                          <a:solidFill>
                            <a:schemeClr val="dk1"/>
                          </a:solidFill>
                          <a:latin typeface="Verdana"/>
                          <a:ea typeface="Verdana"/>
                          <a:cs typeface="Verdana"/>
                          <a:sym typeface="Verdana"/>
                        </a:rPr>
                        <a:t>permite</a:t>
                      </a:r>
                      <a:r>
                        <a:rPr lang="en-US" dirty="0">
                          <a:solidFill>
                            <a:schemeClr val="dk1"/>
                          </a:solidFill>
                          <a:latin typeface="Verdana"/>
                          <a:ea typeface="Verdana"/>
                          <a:cs typeface="Verdana"/>
                          <a:sym typeface="Verdana"/>
                        </a:rPr>
                        <a:t> la </a:t>
                      </a:r>
                      <a:r>
                        <a:rPr lang="en-US" dirty="0" err="1">
                          <a:solidFill>
                            <a:schemeClr val="dk1"/>
                          </a:solidFill>
                          <a:latin typeface="Verdana"/>
                          <a:ea typeface="Verdana"/>
                          <a:cs typeface="Verdana"/>
                          <a:sym typeface="Verdana"/>
                        </a:rPr>
                        <a:t>creación</a:t>
                      </a:r>
                      <a:r>
                        <a:rPr lang="en-US" dirty="0">
                          <a:solidFill>
                            <a:schemeClr val="dk1"/>
                          </a:solidFill>
                          <a:latin typeface="Verdana"/>
                          <a:ea typeface="Verdana"/>
                          <a:cs typeface="Verdana"/>
                          <a:sym typeface="Verdana"/>
                        </a:rPr>
                        <a:t>, </a:t>
                      </a:r>
                      <a:r>
                        <a:rPr lang="en-US" dirty="0" err="1">
                          <a:solidFill>
                            <a:schemeClr val="dk1"/>
                          </a:solidFill>
                          <a:latin typeface="Verdana"/>
                          <a:ea typeface="Verdana"/>
                          <a:cs typeface="Verdana"/>
                          <a:sym typeface="Verdana"/>
                        </a:rPr>
                        <a:t>depuración</a:t>
                      </a:r>
                      <a:r>
                        <a:rPr lang="en-US" dirty="0">
                          <a:solidFill>
                            <a:schemeClr val="dk1"/>
                          </a:solidFill>
                          <a:latin typeface="Verdana"/>
                          <a:ea typeface="Verdana"/>
                          <a:cs typeface="Verdana"/>
                          <a:sym typeface="Verdana"/>
                        </a:rPr>
                        <a:t> y </a:t>
                      </a:r>
                      <a:r>
                        <a:rPr lang="en-US" dirty="0" err="1">
                          <a:solidFill>
                            <a:schemeClr val="dk1"/>
                          </a:solidFill>
                          <a:latin typeface="Verdana"/>
                          <a:ea typeface="Verdana"/>
                          <a:cs typeface="Verdana"/>
                          <a:sym typeface="Verdana"/>
                        </a:rPr>
                        <a:t>ejecución</a:t>
                      </a:r>
                      <a:r>
                        <a:rPr lang="en-US" dirty="0">
                          <a:solidFill>
                            <a:schemeClr val="dk1"/>
                          </a:solidFill>
                          <a:latin typeface="Verdana"/>
                          <a:ea typeface="Verdana"/>
                          <a:cs typeface="Verdana"/>
                          <a:sym typeface="Verdana"/>
                        </a:rPr>
                        <a:t> de </a:t>
                      </a:r>
                      <a:r>
                        <a:rPr lang="en-US" dirty="0" err="1">
                          <a:solidFill>
                            <a:schemeClr val="dk1"/>
                          </a:solidFill>
                          <a:latin typeface="Verdana"/>
                          <a:ea typeface="Verdana"/>
                          <a:cs typeface="Verdana"/>
                          <a:sym typeface="Verdana"/>
                        </a:rPr>
                        <a:t>casos</a:t>
                      </a:r>
                      <a:r>
                        <a:rPr lang="en-US" dirty="0">
                          <a:solidFill>
                            <a:schemeClr val="dk1"/>
                          </a:solidFill>
                          <a:latin typeface="Verdana"/>
                          <a:ea typeface="Verdana"/>
                          <a:cs typeface="Verdana"/>
                          <a:sym typeface="Verdana"/>
                        </a:rPr>
                        <a:t> de </a:t>
                      </a:r>
                      <a:r>
                        <a:rPr lang="en-US" dirty="0" err="1">
                          <a:solidFill>
                            <a:schemeClr val="dk1"/>
                          </a:solidFill>
                          <a:latin typeface="Verdana"/>
                          <a:ea typeface="Verdana"/>
                          <a:cs typeface="Verdana"/>
                          <a:sym typeface="Verdana"/>
                        </a:rPr>
                        <a:t>pruebas</a:t>
                      </a:r>
                      <a:r>
                        <a:rPr lang="en-US" dirty="0">
                          <a:solidFill>
                            <a:schemeClr val="dk1"/>
                          </a:solidFill>
                          <a:latin typeface="Verdana"/>
                          <a:ea typeface="Verdana"/>
                          <a:cs typeface="Verdana"/>
                          <a:sym typeface="Verdana"/>
                        </a:rPr>
                        <a:t> </a:t>
                      </a:r>
                      <a:r>
                        <a:rPr lang="en-US" dirty="0" err="1">
                          <a:solidFill>
                            <a:schemeClr val="dk1"/>
                          </a:solidFill>
                          <a:latin typeface="Verdana"/>
                          <a:ea typeface="Verdana"/>
                          <a:cs typeface="Verdana"/>
                          <a:sym typeface="Verdana"/>
                        </a:rPr>
                        <a:t>automatizados</a:t>
                      </a:r>
                      <a:r>
                        <a:rPr lang="en-US" dirty="0">
                          <a:solidFill>
                            <a:schemeClr val="dk1"/>
                          </a:solidFill>
                          <a:latin typeface="Verdana"/>
                          <a:ea typeface="Verdana"/>
                          <a:cs typeface="Verdana"/>
                          <a:sym typeface="Verdana"/>
                        </a:rPr>
                        <a:t>. </a:t>
                      </a:r>
                    </a:p>
                    <a:p>
                      <a:endParaRPr lang="en-US" dirty="0">
                        <a:solidFill>
                          <a:schemeClr val="dk1"/>
                        </a:solidFill>
                        <a:latin typeface="Verdana"/>
                        <a:ea typeface="Verdana"/>
                        <a:cs typeface="Verdana"/>
                        <a:sym typeface="Verdana"/>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381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r>
              <a:tr h="247175">
                <a:tc>
                  <a:txBody>
                    <a:bodyPr/>
                    <a:lstStyle/>
                    <a:p>
                      <a:pPr lvl="0" rtl="0">
                        <a:spcBef>
                          <a:spcPts val="480"/>
                        </a:spcBef>
                        <a:buNone/>
                      </a:pPr>
                      <a:r>
                        <a:rPr lang="en-US">
                          <a:solidFill>
                            <a:schemeClr val="dk1"/>
                          </a:solidFill>
                          <a:latin typeface="Verdana"/>
                          <a:ea typeface="Verdana"/>
                          <a:cs typeface="Verdana"/>
                          <a:sym typeface="Verdana"/>
                        </a:rPr>
                        <a:t>selenium RC (Selenium 1)</a:t>
                      </a:r>
                    </a:p>
                    <a:p>
                      <a:endParaRPr lang="en-US">
                        <a:solidFill>
                          <a:schemeClr val="dk1"/>
                        </a:solidFill>
                        <a:latin typeface="Verdana"/>
                        <a:ea typeface="Verdana"/>
                        <a:cs typeface="Verdana"/>
                        <a:sym typeface="Verdana"/>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c>
                  <a:txBody>
                    <a:bodyPr/>
                    <a:lstStyle/>
                    <a:p>
                      <a:pPr marL="0" lvl="0" indent="0" rtl="0">
                        <a:spcBef>
                          <a:spcPts val="0"/>
                        </a:spcBef>
                        <a:spcAft>
                          <a:spcPts val="0"/>
                        </a:spcAft>
                        <a:buSzPct val="25000"/>
                        <a:buFont typeface="Arial"/>
                        <a:buNone/>
                      </a:pPr>
                      <a:r>
                        <a:rPr lang="en-US">
                          <a:solidFill>
                            <a:schemeClr val="dk1"/>
                          </a:solidFill>
                          <a:latin typeface="Verdana"/>
                          <a:ea typeface="Verdana"/>
                          <a:cs typeface="Verdana"/>
                          <a:sym typeface="Verdana"/>
                        </a:rPr>
                        <a:t>Es un servidor que oficia de proxy HTTP a través del cual es posible acceder a la API de Selenium permitiendo el desarrollo de los casos de pruebas en varios lenguajes de programación (PHP, Java, Ruby, etc.)</a:t>
                      </a: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r>
              <a:tr h="390725">
                <a:tc>
                  <a:txBody>
                    <a:bodyPr/>
                    <a:lstStyle/>
                    <a:p>
                      <a:pPr lvl="0" rtl="0">
                        <a:spcBef>
                          <a:spcPts val="480"/>
                        </a:spcBef>
                        <a:buNone/>
                      </a:pPr>
                      <a:r>
                        <a:rPr lang="en-US">
                          <a:solidFill>
                            <a:schemeClr val="dk1"/>
                          </a:solidFill>
                          <a:latin typeface="Verdana"/>
                          <a:ea typeface="Verdana"/>
                          <a:cs typeface="Verdana"/>
                          <a:sym typeface="Verdana"/>
                        </a:rPr>
                        <a:t>selenium Grid</a:t>
                      </a:r>
                    </a:p>
                    <a:p>
                      <a:endParaRPr lang="en-US">
                        <a:solidFill>
                          <a:schemeClr val="dk1"/>
                        </a:solidFill>
                        <a:latin typeface="Verdana"/>
                        <a:ea typeface="Verdana"/>
                        <a:cs typeface="Verdana"/>
                        <a:sym typeface="Verdana"/>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c>
                  <a:txBody>
                    <a:bodyPr/>
                    <a:lstStyle/>
                    <a:p>
                      <a:pPr marL="0" lvl="0" indent="0" rtl="0">
                        <a:spcBef>
                          <a:spcPts val="0"/>
                        </a:spcBef>
                        <a:spcAft>
                          <a:spcPts val="0"/>
                        </a:spcAft>
                        <a:buSzPct val="25000"/>
                        <a:buFont typeface="Arial"/>
                        <a:buNone/>
                      </a:pPr>
                      <a:r>
                        <a:rPr lang="en-US" dirty="0" err="1">
                          <a:solidFill>
                            <a:schemeClr val="dk1"/>
                          </a:solidFill>
                          <a:latin typeface="Verdana"/>
                          <a:ea typeface="Verdana"/>
                          <a:cs typeface="Verdana"/>
                          <a:sym typeface="Verdana"/>
                        </a:rPr>
                        <a:t>Permite</a:t>
                      </a:r>
                      <a:r>
                        <a:rPr lang="en-US" dirty="0">
                          <a:solidFill>
                            <a:schemeClr val="dk1"/>
                          </a:solidFill>
                          <a:latin typeface="Verdana"/>
                          <a:ea typeface="Verdana"/>
                          <a:cs typeface="Verdana"/>
                          <a:sym typeface="Verdana"/>
                        </a:rPr>
                        <a:t> </a:t>
                      </a:r>
                      <a:r>
                        <a:rPr lang="en-US" dirty="0" err="1">
                          <a:solidFill>
                            <a:schemeClr val="dk1"/>
                          </a:solidFill>
                          <a:latin typeface="Verdana"/>
                          <a:ea typeface="Verdana"/>
                          <a:cs typeface="Verdana"/>
                          <a:sym typeface="Verdana"/>
                        </a:rPr>
                        <a:t>distribuir</a:t>
                      </a:r>
                      <a:r>
                        <a:rPr lang="en-US" dirty="0">
                          <a:solidFill>
                            <a:schemeClr val="dk1"/>
                          </a:solidFill>
                          <a:latin typeface="Verdana"/>
                          <a:ea typeface="Verdana"/>
                          <a:cs typeface="Verdana"/>
                          <a:sym typeface="Verdana"/>
                        </a:rPr>
                        <a:t> la </a:t>
                      </a:r>
                      <a:r>
                        <a:rPr lang="en-US" dirty="0" err="1">
                          <a:solidFill>
                            <a:schemeClr val="dk1"/>
                          </a:solidFill>
                          <a:latin typeface="Verdana"/>
                          <a:ea typeface="Verdana"/>
                          <a:cs typeface="Verdana"/>
                          <a:sym typeface="Verdana"/>
                        </a:rPr>
                        <a:t>ejecución</a:t>
                      </a:r>
                      <a:r>
                        <a:rPr lang="en-US" dirty="0">
                          <a:solidFill>
                            <a:schemeClr val="dk1"/>
                          </a:solidFill>
                          <a:latin typeface="Verdana"/>
                          <a:ea typeface="Verdana"/>
                          <a:cs typeface="Verdana"/>
                          <a:sym typeface="Verdana"/>
                        </a:rPr>
                        <a:t> de </a:t>
                      </a:r>
                      <a:r>
                        <a:rPr lang="en-US" dirty="0" err="1">
                          <a:solidFill>
                            <a:schemeClr val="dk1"/>
                          </a:solidFill>
                          <a:latin typeface="Verdana"/>
                          <a:ea typeface="Verdana"/>
                          <a:cs typeface="Verdana"/>
                          <a:sym typeface="Verdana"/>
                        </a:rPr>
                        <a:t>múltiples</a:t>
                      </a:r>
                      <a:r>
                        <a:rPr lang="en-US" dirty="0">
                          <a:solidFill>
                            <a:schemeClr val="dk1"/>
                          </a:solidFill>
                          <a:latin typeface="Verdana"/>
                          <a:ea typeface="Verdana"/>
                          <a:cs typeface="Verdana"/>
                          <a:sym typeface="Verdana"/>
                        </a:rPr>
                        <a:t> </a:t>
                      </a:r>
                      <a:r>
                        <a:rPr lang="en-US" dirty="0" err="1">
                          <a:solidFill>
                            <a:schemeClr val="dk1"/>
                          </a:solidFill>
                          <a:latin typeface="Verdana"/>
                          <a:ea typeface="Verdana"/>
                          <a:cs typeface="Verdana"/>
                          <a:sym typeface="Verdana"/>
                        </a:rPr>
                        <a:t>casos</a:t>
                      </a:r>
                      <a:r>
                        <a:rPr lang="en-US" dirty="0">
                          <a:solidFill>
                            <a:schemeClr val="dk1"/>
                          </a:solidFill>
                          <a:latin typeface="Verdana"/>
                          <a:ea typeface="Verdana"/>
                          <a:cs typeface="Verdana"/>
                          <a:sym typeface="Verdana"/>
                        </a:rPr>
                        <a:t> de </a:t>
                      </a:r>
                      <a:r>
                        <a:rPr lang="en-US" dirty="0" err="1">
                          <a:solidFill>
                            <a:schemeClr val="dk1"/>
                          </a:solidFill>
                          <a:latin typeface="Verdana"/>
                          <a:ea typeface="Verdana"/>
                          <a:cs typeface="Verdana"/>
                          <a:sym typeface="Verdana"/>
                        </a:rPr>
                        <a:t>pruebas</a:t>
                      </a:r>
                      <a:r>
                        <a:rPr lang="en-US" dirty="0">
                          <a:solidFill>
                            <a:schemeClr val="dk1"/>
                          </a:solidFill>
                          <a:latin typeface="Verdana"/>
                          <a:ea typeface="Verdana"/>
                          <a:cs typeface="Verdana"/>
                          <a:sym typeface="Verdana"/>
                        </a:rPr>
                        <a:t> de forma </a:t>
                      </a:r>
                      <a:r>
                        <a:rPr lang="en-US" dirty="0" err="1">
                          <a:solidFill>
                            <a:schemeClr val="dk1"/>
                          </a:solidFill>
                          <a:latin typeface="Verdana"/>
                          <a:ea typeface="Verdana"/>
                          <a:cs typeface="Verdana"/>
                          <a:sym typeface="Verdana"/>
                        </a:rPr>
                        <a:t>simultánea</a:t>
                      </a:r>
                      <a:r>
                        <a:rPr lang="en-US" dirty="0">
                          <a:solidFill>
                            <a:schemeClr val="dk1"/>
                          </a:solidFill>
                          <a:latin typeface="Verdana"/>
                          <a:ea typeface="Verdana"/>
                          <a:cs typeface="Verdana"/>
                          <a:sym typeface="Verdana"/>
                        </a:rPr>
                        <a:t> y en </a:t>
                      </a:r>
                      <a:r>
                        <a:rPr lang="en-US" dirty="0" err="1">
                          <a:solidFill>
                            <a:schemeClr val="dk1"/>
                          </a:solidFill>
                          <a:latin typeface="Verdana"/>
                          <a:ea typeface="Verdana"/>
                          <a:cs typeface="Verdana"/>
                          <a:sym typeface="Verdana"/>
                        </a:rPr>
                        <a:t>diferentes</a:t>
                      </a:r>
                      <a:r>
                        <a:rPr lang="en-US" dirty="0">
                          <a:solidFill>
                            <a:schemeClr val="dk1"/>
                          </a:solidFill>
                          <a:latin typeface="Verdana"/>
                          <a:ea typeface="Verdana"/>
                          <a:cs typeface="Verdana"/>
                          <a:sym typeface="Verdana"/>
                        </a:rPr>
                        <a:t> </a:t>
                      </a:r>
                      <a:r>
                        <a:rPr lang="en-US" dirty="0" err="1">
                          <a:solidFill>
                            <a:schemeClr val="dk1"/>
                          </a:solidFill>
                          <a:latin typeface="Verdana"/>
                          <a:ea typeface="Verdana"/>
                          <a:cs typeface="Verdana"/>
                          <a:sym typeface="Verdana"/>
                        </a:rPr>
                        <a:t>ambientes</a:t>
                      </a:r>
                      <a:r>
                        <a:rPr lang="en-US" dirty="0">
                          <a:solidFill>
                            <a:schemeClr val="dk1"/>
                          </a:solidFill>
                          <a:latin typeface="Verdana"/>
                          <a:ea typeface="Verdana"/>
                          <a:cs typeface="Verdana"/>
                          <a:sym typeface="Verdana"/>
                        </a:rPr>
                        <a:t> de </a:t>
                      </a:r>
                      <a:r>
                        <a:rPr lang="en-US" dirty="0" err="1">
                          <a:solidFill>
                            <a:schemeClr val="dk1"/>
                          </a:solidFill>
                          <a:latin typeface="Verdana"/>
                          <a:ea typeface="Verdana"/>
                          <a:cs typeface="Verdana"/>
                          <a:sym typeface="Verdana"/>
                        </a:rPr>
                        <a:t>prueba</a:t>
                      </a:r>
                      <a:r>
                        <a:rPr lang="en-US" dirty="0">
                          <a:solidFill>
                            <a:srgbClr val="898989"/>
                          </a:solidFill>
                          <a:latin typeface="Verdana"/>
                          <a:ea typeface="Verdana"/>
                          <a:cs typeface="Verdana"/>
                          <a:sym typeface="Verdana"/>
                        </a:rPr>
                        <a:t>. </a:t>
                      </a: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r>
            </a:tbl>
          </a:graphicData>
        </a:graphic>
      </p:graphicFrame>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2360" y="5517232"/>
            <a:ext cx="813594" cy="664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subTitle" idx="1"/>
          </p:nvPr>
        </p:nvSpPr>
        <p:spPr>
          <a:xfrm>
            <a:off x="533400" y="914400"/>
            <a:ext cx="8153399" cy="5029199"/>
          </a:xfrm>
          <a:prstGeom prst="rect">
            <a:avLst/>
          </a:prstGeom>
          <a:noFill/>
          <a:ln>
            <a:noFill/>
          </a:ln>
        </p:spPr>
        <p:txBody>
          <a:bodyPr lIns="91275" tIns="45625" rIns="91275" bIns="45625" anchor="t" anchorCtr="0">
            <a:noAutofit/>
          </a:bodyPr>
          <a:lstStyle/>
          <a:p>
            <a:pPr marL="455612" marR="0" lvl="1" indent="-11112" algn="l" rtl="0">
              <a:spcBef>
                <a:spcPts val="640"/>
              </a:spcBef>
              <a:spcAft>
                <a:spcPts val="0"/>
              </a:spcAft>
              <a:buClr>
                <a:schemeClr val="dk1"/>
              </a:buClr>
              <a:buSzPct val="25000"/>
              <a:buFont typeface="Verdana"/>
              <a:buNone/>
            </a:pPr>
            <a:r>
              <a:rPr lang="en-US" sz="1800" b="0" i="0" u="none" strike="noStrike" cap="none" baseline="0" dirty="0">
                <a:solidFill>
                  <a:schemeClr val="dk1"/>
                </a:solidFill>
                <a:latin typeface="Verdana"/>
                <a:ea typeface="Verdana"/>
                <a:cs typeface="Verdana"/>
                <a:sym typeface="Verdana"/>
              </a:rPr>
              <a:t>Selenium IDE Plugins</a:t>
            </a:r>
          </a:p>
          <a:p>
            <a:pPr marL="0" marR="0" lvl="1" indent="0" algn="l" rtl="0">
              <a:spcBef>
                <a:spcPts val="480"/>
              </a:spcBef>
              <a:spcAft>
                <a:spcPts val="0"/>
              </a:spcAft>
              <a:buClr>
                <a:schemeClr val="dk1"/>
              </a:buClr>
              <a:buSzPct val="25000"/>
              <a:buFont typeface="Verdana"/>
              <a:buNone/>
            </a:pPr>
            <a:r>
              <a:rPr lang="en-US" sz="1800" b="0" i="0" u="none" strike="noStrike" cap="none" baseline="0" dirty="0">
                <a:solidFill>
                  <a:schemeClr val="dk1"/>
                </a:solidFill>
                <a:latin typeface="Verdana"/>
                <a:ea typeface="Verdana"/>
                <a:cs typeface="Verdana"/>
                <a:sym typeface="Verdana"/>
              </a:rPr>
              <a:t> </a:t>
            </a:r>
          </a:p>
          <a:p>
            <a:pPr marL="0" marR="0" lvl="1" indent="0" algn="l" rtl="0">
              <a:spcBef>
                <a:spcPts val="480"/>
              </a:spcBef>
              <a:spcAft>
                <a:spcPts val="0"/>
              </a:spcAft>
              <a:buClr>
                <a:schemeClr val="dk1"/>
              </a:buClr>
              <a:buSzPct val="25000"/>
              <a:buFont typeface="Verdana"/>
              <a:buNone/>
            </a:pPr>
            <a:r>
              <a:rPr lang="en-US" sz="1400" b="0" i="0" u="none" strike="noStrike" cap="none" baseline="0" dirty="0">
                <a:solidFill>
                  <a:schemeClr val="dk1"/>
                </a:solidFill>
                <a:latin typeface="Verdana"/>
                <a:ea typeface="Verdana"/>
                <a:cs typeface="Verdana"/>
                <a:sym typeface="Verdana"/>
              </a:rPr>
              <a:t>A </a:t>
            </a:r>
            <a:r>
              <a:rPr lang="en-US" sz="1400" b="0" i="0" u="none" strike="noStrike" cap="none" baseline="0" dirty="0" err="1">
                <a:solidFill>
                  <a:schemeClr val="dk1"/>
                </a:solidFill>
                <a:latin typeface="Verdana"/>
                <a:ea typeface="Verdana"/>
                <a:cs typeface="Verdana"/>
                <a:sym typeface="Verdana"/>
              </a:rPr>
              <a:t>partir</a:t>
            </a:r>
            <a:r>
              <a:rPr lang="en-US" sz="1400" b="0" i="0" u="none" strike="noStrike" cap="none" baseline="0" dirty="0">
                <a:solidFill>
                  <a:schemeClr val="dk1"/>
                </a:solidFill>
                <a:latin typeface="Verdana"/>
                <a:ea typeface="Verdana"/>
                <a:cs typeface="Verdana"/>
                <a:sym typeface="Verdana"/>
              </a:rPr>
              <a:t> de la </a:t>
            </a:r>
            <a:r>
              <a:rPr lang="en-US" sz="1400" b="0" i="0" u="none" strike="noStrike" cap="none" baseline="0" dirty="0" err="1">
                <a:solidFill>
                  <a:schemeClr val="dk1"/>
                </a:solidFill>
                <a:latin typeface="Verdana"/>
                <a:ea typeface="Verdana"/>
                <a:cs typeface="Verdana"/>
                <a:sym typeface="Verdana"/>
              </a:rPr>
              <a:t>versión</a:t>
            </a:r>
            <a:r>
              <a:rPr lang="en-US" sz="1400" b="0" i="0" u="none" strike="noStrike" cap="none" baseline="0" dirty="0">
                <a:solidFill>
                  <a:schemeClr val="dk1"/>
                </a:solidFill>
                <a:latin typeface="Verdana"/>
                <a:ea typeface="Verdana"/>
                <a:cs typeface="Verdana"/>
                <a:sym typeface="Verdana"/>
              </a:rPr>
              <a:t> 1.0.4, Selenium IDE </a:t>
            </a:r>
            <a:r>
              <a:rPr lang="en-US" sz="1400" b="0" i="0" u="none" strike="noStrike" cap="none" baseline="0" dirty="0" err="1">
                <a:solidFill>
                  <a:schemeClr val="dk1"/>
                </a:solidFill>
                <a:latin typeface="Verdana"/>
                <a:ea typeface="Verdana"/>
                <a:cs typeface="Verdana"/>
                <a:sym typeface="Verdana"/>
              </a:rPr>
              <a:t>incorpora</a:t>
            </a:r>
            <a:r>
              <a:rPr lang="en-US" sz="1400" b="0" i="0" u="none" strike="noStrike" cap="none" baseline="0" dirty="0">
                <a:solidFill>
                  <a:schemeClr val="dk1"/>
                </a:solidFill>
                <a:latin typeface="Verdana"/>
                <a:ea typeface="Verdana"/>
                <a:cs typeface="Verdana"/>
                <a:sym typeface="Verdana"/>
              </a:rPr>
              <a:t> un </a:t>
            </a:r>
            <a:r>
              <a:rPr lang="en-US" sz="1400" b="0" i="0" u="none" strike="noStrike" cap="none" baseline="0" dirty="0" err="1">
                <a:solidFill>
                  <a:schemeClr val="dk1"/>
                </a:solidFill>
                <a:latin typeface="Verdana"/>
                <a:ea typeface="Verdana"/>
                <a:cs typeface="Verdana"/>
                <a:sym typeface="Verdana"/>
              </a:rPr>
              <a:t>mecanismo</a:t>
            </a:r>
            <a:r>
              <a:rPr lang="en-US" sz="1400" b="0" i="0" u="none" strike="noStrike" cap="none" baseline="0" dirty="0">
                <a:solidFill>
                  <a:schemeClr val="dk1"/>
                </a:solidFill>
                <a:latin typeface="Verdana"/>
                <a:ea typeface="Verdana"/>
                <a:cs typeface="Verdana"/>
                <a:sym typeface="Verdana"/>
              </a:rPr>
              <a:t> a </a:t>
            </a:r>
            <a:r>
              <a:rPr lang="en-US" sz="1400" b="0" i="0" u="none" strike="noStrike" cap="none" baseline="0" dirty="0" err="1">
                <a:solidFill>
                  <a:schemeClr val="dk1"/>
                </a:solidFill>
                <a:latin typeface="Verdana"/>
                <a:ea typeface="Verdana"/>
                <a:cs typeface="Verdana"/>
                <a:sym typeface="Verdana"/>
              </a:rPr>
              <a:t>través</a:t>
            </a:r>
            <a:r>
              <a:rPr lang="en-US" sz="1400" b="0" i="0" u="none" strike="noStrike" cap="none" baseline="0" dirty="0">
                <a:solidFill>
                  <a:schemeClr val="dk1"/>
                </a:solidFill>
                <a:latin typeface="Verdana"/>
                <a:ea typeface="Verdana"/>
                <a:cs typeface="Verdana"/>
                <a:sym typeface="Verdana"/>
              </a:rPr>
              <a:t> del </a:t>
            </a:r>
            <a:r>
              <a:rPr lang="en-US" sz="1400" b="0" i="0" u="none" strike="noStrike" cap="none" baseline="0" dirty="0" err="1">
                <a:solidFill>
                  <a:schemeClr val="dk1"/>
                </a:solidFill>
                <a:latin typeface="Verdana"/>
                <a:ea typeface="Verdana"/>
                <a:cs typeface="Verdana"/>
                <a:sym typeface="Verdana"/>
              </a:rPr>
              <a:t>cual</a:t>
            </a:r>
            <a:r>
              <a:rPr lang="en-US" sz="1400" b="0" i="0" u="none" strike="noStrike" cap="none" baseline="0" dirty="0">
                <a:solidFill>
                  <a:schemeClr val="dk1"/>
                </a:solidFill>
                <a:latin typeface="Verdana"/>
                <a:ea typeface="Verdana"/>
                <a:cs typeface="Verdana"/>
                <a:sym typeface="Verdana"/>
              </a:rPr>
              <a:t> se </a:t>
            </a:r>
            <a:r>
              <a:rPr lang="en-US" sz="1400" b="0" i="0" u="none" strike="noStrike" cap="none" baseline="0" dirty="0" err="1">
                <a:solidFill>
                  <a:schemeClr val="dk1"/>
                </a:solidFill>
                <a:latin typeface="Verdana"/>
                <a:ea typeface="Verdana"/>
                <a:cs typeface="Verdana"/>
                <a:sym typeface="Verdana"/>
              </a:rPr>
              <a:t>permite</a:t>
            </a:r>
            <a:r>
              <a:rPr lang="en-US" sz="1400" b="0" i="0" u="none" strike="noStrike" cap="none" baseline="0" dirty="0">
                <a:solidFill>
                  <a:schemeClr val="dk1"/>
                </a:solidFill>
                <a:latin typeface="Verdana"/>
                <a:ea typeface="Verdana"/>
                <a:cs typeface="Verdana"/>
                <a:sym typeface="Verdana"/>
              </a:rPr>
              <a:t> el </a:t>
            </a:r>
            <a:r>
              <a:rPr lang="en-US" sz="1400" b="0" i="0" u="none" strike="noStrike" cap="none" baseline="0" dirty="0" err="1">
                <a:solidFill>
                  <a:schemeClr val="dk1"/>
                </a:solidFill>
                <a:latin typeface="Verdana"/>
                <a:ea typeface="Verdana"/>
                <a:cs typeface="Verdana"/>
                <a:sym typeface="Verdana"/>
              </a:rPr>
              <a:t>desarrollo</a:t>
            </a:r>
            <a:r>
              <a:rPr lang="en-US" sz="1400" b="0" i="0" u="none" strike="noStrike" cap="none" baseline="0" dirty="0">
                <a:solidFill>
                  <a:schemeClr val="dk1"/>
                </a:solidFill>
                <a:latin typeface="Verdana"/>
                <a:ea typeface="Verdana"/>
                <a:cs typeface="Verdana"/>
                <a:sym typeface="Verdana"/>
              </a:rPr>
              <a:t> y </a:t>
            </a:r>
            <a:r>
              <a:rPr lang="en-US" sz="1400" b="0" i="0" u="none" strike="noStrike" cap="none" baseline="0" dirty="0" err="1">
                <a:solidFill>
                  <a:schemeClr val="dk1"/>
                </a:solidFill>
                <a:latin typeface="Verdana"/>
                <a:ea typeface="Verdana"/>
                <a:cs typeface="Verdana"/>
                <a:sym typeface="Verdana"/>
              </a:rPr>
              <a:t>uso</a:t>
            </a:r>
            <a:r>
              <a:rPr lang="en-US" sz="1400" b="0" i="0" u="none" strike="noStrike" cap="none" baseline="0" dirty="0">
                <a:solidFill>
                  <a:schemeClr val="dk1"/>
                </a:solidFill>
                <a:latin typeface="Verdana"/>
                <a:ea typeface="Verdana"/>
                <a:cs typeface="Verdana"/>
                <a:sym typeface="Verdana"/>
              </a:rPr>
              <a:t> de Plugins </a:t>
            </a:r>
            <a:r>
              <a:rPr lang="en-US" sz="1400" b="0" i="0" u="none" strike="noStrike" cap="none" baseline="0" dirty="0" err="1">
                <a:solidFill>
                  <a:schemeClr val="dk1"/>
                </a:solidFill>
                <a:latin typeface="Verdana"/>
                <a:ea typeface="Verdana"/>
                <a:cs typeface="Verdana"/>
                <a:sym typeface="Verdana"/>
              </a:rPr>
              <a:t>para</a:t>
            </a:r>
            <a:r>
              <a:rPr lang="en-US" sz="1400" b="0" i="0" u="none" strike="noStrike" cap="none" baseline="0" dirty="0">
                <a:solidFill>
                  <a:schemeClr val="dk1"/>
                </a:solidFill>
                <a:latin typeface="Verdana"/>
                <a:ea typeface="Verdana"/>
                <a:cs typeface="Verdana"/>
                <a:sym typeface="Verdana"/>
              </a:rPr>
              <a:t> </a:t>
            </a:r>
          </a:p>
          <a:p>
            <a:pPr marL="0" marR="0" lvl="1" indent="0" algn="l" rtl="0">
              <a:spcBef>
                <a:spcPts val="480"/>
              </a:spcBef>
              <a:spcAft>
                <a:spcPts val="0"/>
              </a:spcAft>
              <a:buClr>
                <a:schemeClr val="dk1"/>
              </a:buClr>
              <a:buSzPct val="25000"/>
              <a:buFont typeface="Verdana"/>
              <a:buNone/>
            </a:pPr>
            <a:r>
              <a:rPr lang="en-US" sz="1400" b="0" i="0" u="none" strike="noStrike" cap="none" baseline="0" dirty="0">
                <a:solidFill>
                  <a:schemeClr val="dk1"/>
                </a:solidFill>
                <a:latin typeface="Verdana"/>
                <a:ea typeface="Verdana"/>
                <a:cs typeface="Verdana"/>
                <a:sym typeface="Verdana"/>
              </a:rPr>
              <a:t>extender </a:t>
            </a:r>
            <a:r>
              <a:rPr lang="en-US" sz="1400" b="0" i="0" u="none" strike="noStrike" cap="none" baseline="0" dirty="0" err="1">
                <a:solidFill>
                  <a:schemeClr val="dk1"/>
                </a:solidFill>
                <a:latin typeface="Verdana"/>
                <a:ea typeface="Verdana"/>
                <a:cs typeface="Verdana"/>
                <a:sym typeface="Verdana"/>
              </a:rPr>
              <a:t>las</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funcionalidades</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que</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ofrece</a:t>
            </a:r>
            <a:r>
              <a:rPr lang="en-US" sz="1400" b="0" i="0" u="none" strike="noStrike" cap="none" baseline="0" dirty="0">
                <a:solidFill>
                  <a:schemeClr val="dk1"/>
                </a:solidFill>
                <a:latin typeface="Verdana"/>
                <a:ea typeface="Verdana"/>
                <a:cs typeface="Verdana"/>
                <a:sym typeface="Verdana"/>
              </a:rPr>
              <a:t> de forma </a:t>
            </a:r>
            <a:r>
              <a:rPr lang="en-US" sz="1400" b="0" i="0" u="none" strike="noStrike" cap="none" baseline="0" dirty="0" err="1">
                <a:solidFill>
                  <a:schemeClr val="dk1"/>
                </a:solidFill>
                <a:latin typeface="Verdana"/>
                <a:ea typeface="Verdana"/>
                <a:cs typeface="Verdana"/>
                <a:sym typeface="Verdana"/>
              </a:rPr>
              <a:t>nativa</a:t>
            </a:r>
            <a:r>
              <a:rPr lang="en-US" sz="1400" b="0" i="0" u="none" strike="noStrike" cap="none" baseline="0" dirty="0">
                <a:solidFill>
                  <a:schemeClr val="dk1"/>
                </a:solidFill>
                <a:latin typeface="Verdana"/>
                <a:ea typeface="Verdana"/>
                <a:cs typeface="Verdana"/>
                <a:sym typeface="Verdana"/>
              </a:rPr>
              <a:t> Selenium IDE.</a:t>
            </a:r>
          </a:p>
          <a:p>
            <a:pPr marL="120650" indent="0">
              <a:buNone/>
            </a:pPr>
            <a:endParaRPr lang="en-US" sz="1400" b="0" i="0" u="none" strike="noStrike" cap="none" baseline="0" dirty="0">
              <a:solidFill>
                <a:schemeClr val="dk1"/>
              </a:solidFill>
              <a:latin typeface="Verdana"/>
              <a:ea typeface="Verdana"/>
              <a:cs typeface="Verdana"/>
              <a:sym typeface="Verdana"/>
            </a:endParaRPr>
          </a:p>
          <a:p>
            <a:pPr marL="0" marR="0" lvl="1" indent="0" algn="l" rtl="0">
              <a:spcBef>
                <a:spcPts val="480"/>
              </a:spcBef>
              <a:spcAft>
                <a:spcPts val="0"/>
              </a:spcAft>
              <a:buClr>
                <a:schemeClr val="dk1"/>
              </a:buClr>
              <a:buSzPct val="25000"/>
              <a:buFont typeface="Verdana"/>
              <a:buNone/>
            </a:pPr>
            <a:r>
              <a:rPr lang="en-US" sz="1400" b="0" i="0" u="none" strike="noStrike" cap="none" baseline="0" dirty="0" err="1">
                <a:solidFill>
                  <a:schemeClr val="dk1"/>
                </a:solidFill>
                <a:latin typeface="Verdana"/>
                <a:ea typeface="Verdana"/>
                <a:cs typeface="Verdana"/>
                <a:sym typeface="Verdana"/>
              </a:rPr>
              <a:t>Descarga</a:t>
            </a:r>
            <a:r>
              <a:rPr lang="en-US" sz="1400" b="0" i="0" u="none" strike="noStrike" cap="none" baseline="0" dirty="0">
                <a:solidFill>
                  <a:schemeClr val="dk1"/>
                </a:solidFill>
                <a:latin typeface="Verdana"/>
                <a:ea typeface="Verdana"/>
                <a:cs typeface="Verdana"/>
                <a:sym typeface="Verdana"/>
              </a:rPr>
              <a:t> de plugins: </a:t>
            </a:r>
            <a:r>
              <a:rPr lang="en-US" sz="1400" b="0" i="0" u="sng" strike="noStrike" cap="none" baseline="0" dirty="0">
                <a:solidFill>
                  <a:schemeClr val="hlink"/>
                </a:solidFill>
                <a:latin typeface="Verdana"/>
                <a:ea typeface="Verdana"/>
                <a:cs typeface="Verdana"/>
                <a:sym typeface="Verdana"/>
                <a:hlinkClick r:id="rId3"/>
              </a:rPr>
              <a:t>http://seleniumhq.org/download/</a:t>
            </a:r>
          </a:p>
          <a:p>
            <a:endParaRPr lang="en-US" sz="1400" b="0" i="0" u="sng" strike="noStrike" cap="none" baseline="0" dirty="0">
              <a:solidFill>
                <a:schemeClr val="hlink"/>
              </a:solidFill>
              <a:latin typeface="Verdana"/>
              <a:ea typeface="Verdana"/>
              <a:cs typeface="Verdana"/>
              <a:sym typeface="Verdana"/>
              <a:hlinkClick r:id="rId3"/>
            </a:endParaRPr>
          </a:p>
          <a:p>
            <a:endParaRPr lang="en-US" sz="2400" b="0" i="0" u="sng" strike="noStrike" cap="none" baseline="0" dirty="0">
              <a:solidFill>
                <a:schemeClr val="hlink"/>
              </a:solidFill>
              <a:latin typeface="Verdana"/>
              <a:ea typeface="Verdana"/>
              <a:cs typeface="Verdana"/>
              <a:sym typeface="Verdana"/>
              <a:hlinkClick r:id="rId3"/>
            </a:endParaRPr>
          </a:p>
        </p:txBody>
      </p:sp>
      <p:sp>
        <p:nvSpPr>
          <p:cNvPr id="439" name="Shape 439"/>
          <p:cNvSpPr txBox="1"/>
          <p:nvPr/>
        </p:nvSpPr>
        <p:spPr>
          <a:xfrm>
            <a:off x="152400" y="149225"/>
            <a:ext cx="6629400" cy="765175"/>
          </a:xfrm>
          <a:prstGeom prst="rect">
            <a:avLst/>
          </a:prstGeom>
          <a:noFill/>
          <a:ln>
            <a:noFill/>
          </a:ln>
        </p:spPr>
        <p:txBody>
          <a:bodyPr lIns="91275" tIns="45625" rIns="91275" bIns="45625" anchor="ctr" anchorCtr="0">
            <a:noAutofit/>
          </a:bodyPr>
          <a:lstStyle/>
          <a:p>
            <a:pPr marL="0" marR="0" lvl="0" indent="0" algn="ctr" rtl="0">
              <a:spcBef>
                <a:spcPts val="0"/>
              </a:spcBef>
              <a:spcAft>
                <a:spcPts val="0"/>
              </a:spcAft>
              <a:buClr>
                <a:schemeClr val="dk1"/>
              </a:buClr>
              <a:buSzPct val="25000"/>
              <a:buFont typeface="Arial"/>
              <a:buNone/>
            </a:pPr>
            <a:r>
              <a:rPr lang="en-US" sz="2800" b="0" i="0" u="none" strike="noStrike" cap="none" baseline="0" dirty="0" smtClean="0">
                <a:solidFill>
                  <a:schemeClr val="tx1"/>
                </a:solidFill>
                <a:latin typeface="+mj-lt"/>
                <a:ea typeface="Verdana" pitchFamily="34" charset="0"/>
                <a:cs typeface="Verdana" pitchFamily="34" charset="0"/>
                <a:sym typeface="Arial"/>
              </a:rPr>
              <a:t>Selenium (cont.)</a:t>
            </a:r>
            <a:r>
              <a:rPr lang="en-US" sz="2800" b="0" i="0" u="none" strike="noStrike" cap="none" baseline="0" dirty="0" smtClean="0">
                <a:solidFill>
                  <a:schemeClr val="tx1"/>
                </a:solidFill>
                <a:latin typeface="Verdana" pitchFamily="34" charset="0"/>
                <a:ea typeface="Verdana" pitchFamily="34" charset="0"/>
                <a:cs typeface="Verdana" pitchFamily="34" charset="0"/>
                <a:sym typeface="Arial"/>
              </a:rPr>
              <a:t> </a:t>
            </a:r>
            <a:endParaRPr lang="en-US" sz="2800" b="0" i="0" u="none" strike="noStrike" cap="none" baseline="0" dirty="0">
              <a:solidFill>
                <a:schemeClr val="tx1"/>
              </a:solidFill>
              <a:latin typeface="Verdana" pitchFamily="34" charset="0"/>
              <a:ea typeface="Verdana" pitchFamily="34" charset="0"/>
              <a:cs typeface="Verdana" pitchFamily="34" charset="0"/>
              <a:sym typeface="Arial"/>
            </a:endParaRPr>
          </a:p>
        </p:txBody>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Shape 444"/>
          <p:cNvSpPr txBox="1">
            <a:spLocks noGrp="1"/>
          </p:cNvSpPr>
          <p:nvPr>
            <p:ph type="subTitle" idx="1"/>
          </p:nvPr>
        </p:nvSpPr>
        <p:spPr>
          <a:xfrm>
            <a:off x="381000" y="1066800"/>
            <a:ext cx="8458200" cy="4953000"/>
          </a:xfrm>
          <a:prstGeom prst="rect">
            <a:avLst/>
          </a:prstGeom>
          <a:noFill/>
          <a:ln>
            <a:noFill/>
          </a:ln>
        </p:spPr>
        <p:txBody>
          <a:bodyPr lIns="91275" tIns="45625" rIns="91275" bIns="45625" anchor="t" anchorCtr="0">
            <a:noAutofit/>
          </a:bodyPr>
          <a:lstStyle/>
          <a:p>
            <a:pPr marL="455612" marR="0" lvl="1" indent="-11112" algn="l" rtl="0">
              <a:spcBef>
                <a:spcPts val="640"/>
              </a:spcBef>
              <a:spcAft>
                <a:spcPts val="0"/>
              </a:spcAft>
              <a:buClr>
                <a:schemeClr val="dk1"/>
              </a:buClr>
              <a:buSzPct val="25000"/>
              <a:buFont typeface="Verdana"/>
              <a:buNone/>
            </a:pPr>
            <a:r>
              <a:rPr lang="en-US" sz="1800" b="0" i="0" u="none" strike="noStrike" cap="none" baseline="0" dirty="0">
                <a:solidFill>
                  <a:schemeClr val="dk1"/>
                </a:solidFill>
                <a:latin typeface="Verdana"/>
                <a:ea typeface="Verdana"/>
                <a:cs typeface="Verdana"/>
                <a:sym typeface="Verdana"/>
              </a:rPr>
              <a:t>User Extensions </a:t>
            </a:r>
          </a:p>
          <a:p>
            <a:endParaRPr lang="en-US" sz="1400" b="0" i="0" u="none" strike="noStrike" cap="none" baseline="0" dirty="0">
              <a:solidFill>
                <a:schemeClr val="dk1"/>
              </a:solidFill>
              <a:latin typeface="Verdana"/>
              <a:ea typeface="Verdana"/>
              <a:cs typeface="Verdana"/>
              <a:sym typeface="Verdana"/>
            </a:endParaRPr>
          </a:p>
          <a:p>
            <a:pPr marL="0" marR="0" lvl="1" indent="0" algn="l" rtl="0">
              <a:spcBef>
                <a:spcPts val="480"/>
              </a:spcBef>
              <a:spcAft>
                <a:spcPts val="0"/>
              </a:spcAft>
              <a:buClr>
                <a:schemeClr val="dk1"/>
              </a:buClr>
              <a:buSzPct val="25000"/>
              <a:buFont typeface="Verdana"/>
              <a:buNone/>
            </a:pPr>
            <a:r>
              <a:rPr lang="en-US" sz="1400" b="0" i="0" u="none" strike="noStrike" cap="none" baseline="0" dirty="0" err="1">
                <a:solidFill>
                  <a:schemeClr val="dk1"/>
                </a:solidFill>
                <a:latin typeface="Verdana"/>
                <a:ea typeface="Verdana"/>
                <a:cs typeface="Verdana"/>
                <a:sym typeface="Verdana"/>
              </a:rPr>
              <a:t>Es</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posible</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incorporar</a:t>
            </a:r>
            <a:r>
              <a:rPr lang="en-US" sz="1400" b="0" i="0" u="none" strike="noStrike" cap="none" baseline="0" dirty="0">
                <a:solidFill>
                  <a:schemeClr val="dk1"/>
                </a:solidFill>
                <a:latin typeface="Verdana"/>
                <a:ea typeface="Verdana"/>
                <a:cs typeface="Verdana"/>
                <a:sym typeface="Verdana"/>
              </a:rPr>
              <a:t> a Selenium </a:t>
            </a:r>
            <a:r>
              <a:rPr lang="en-US" sz="1400" b="0" i="0" u="none" strike="noStrike" cap="none" baseline="0" dirty="0" err="1">
                <a:solidFill>
                  <a:schemeClr val="dk1"/>
                </a:solidFill>
                <a:latin typeface="Verdana"/>
                <a:ea typeface="Verdana"/>
                <a:cs typeface="Verdana"/>
                <a:sym typeface="Verdana"/>
              </a:rPr>
              <a:t>nuevos</a:t>
            </a:r>
            <a:r>
              <a:rPr lang="en-US" sz="1400" b="0" i="0" u="none" strike="noStrike" cap="none" baseline="0" dirty="0">
                <a:solidFill>
                  <a:schemeClr val="dk1"/>
                </a:solidFill>
                <a:latin typeface="Verdana"/>
                <a:ea typeface="Verdana"/>
                <a:cs typeface="Verdana"/>
                <a:sym typeface="Verdana"/>
              </a:rPr>
              <a:t> A</a:t>
            </a:r>
            <a:r>
              <a:rPr lang="en-US" sz="1400" b="0" i="1" u="none" strike="noStrike" cap="none" baseline="0" dirty="0">
                <a:solidFill>
                  <a:schemeClr val="dk1"/>
                </a:solidFill>
                <a:latin typeface="Verdana"/>
                <a:ea typeface="Verdana"/>
                <a:cs typeface="Verdana"/>
                <a:sym typeface="Verdana"/>
              </a:rPr>
              <a:t>ctions</a:t>
            </a:r>
            <a:r>
              <a:rPr lang="en-US" sz="1400" b="0" i="0" u="none" strike="noStrike" cap="none" baseline="0" dirty="0">
                <a:solidFill>
                  <a:schemeClr val="dk1"/>
                </a:solidFill>
                <a:latin typeface="Verdana"/>
                <a:ea typeface="Verdana"/>
                <a:cs typeface="Verdana"/>
                <a:sym typeface="Verdana"/>
              </a:rPr>
              <a:t>, </a:t>
            </a:r>
            <a:r>
              <a:rPr lang="en-US" sz="1400" b="0" i="1" u="none" strike="noStrike" cap="none" baseline="0" dirty="0">
                <a:solidFill>
                  <a:schemeClr val="dk1"/>
                </a:solidFill>
                <a:latin typeface="Verdana"/>
                <a:ea typeface="Verdana"/>
                <a:cs typeface="Verdana"/>
                <a:sym typeface="Verdana"/>
              </a:rPr>
              <a:t>Assertions</a:t>
            </a:r>
            <a:r>
              <a:rPr lang="en-US" sz="1400" b="0" i="0" u="none" strike="noStrike" cap="none" baseline="0" dirty="0">
                <a:solidFill>
                  <a:schemeClr val="dk1"/>
                </a:solidFill>
                <a:latin typeface="Verdana"/>
                <a:ea typeface="Verdana"/>
                <a:cs typeface="Verdana"/>
                <a:sym typeface="Verdana"/>
              </a:rPr>
              <a:t> y </a:t>
            </a:r>
            <a:r>
              <a:rPr lang="en-US" sz="1400" b="0" i="0" u="none" strike="noStrike" cap="none" baseline="0" dirty="0" err="1">
                <a:solidFill>
                  <a:schemeClr val="dk1"/>
                </a:solidFill>
                <a:latin typeface="Verdana"/>
                <a:ea typeface="Verdana"/>
                <a:cs typeface="Verdana"/>
                <a:sym typeface="Verdana"/>
              </a:rPr>
              <a:t>estrategias</a:t>
            </a:r>
            <a:r>
              <a:rPr lang="en-US" sz="1400" b="0" i="0" u="none" strike="noStrike" cap="none" baseline="0" dirty="0">
                <a:solidFill>
                  <a:schemeClr val="dk1"/>
                </a:solidFill>
                <a:latin typeface="Verdana"/>
                <a:ea typeface="Verdana"/>
                <a:cs typeface="Verdana"/>
                <a:sym typeface="Verdana"/>
              </a:rPr>
              <a:t> de </a:t>
            </a:r>
            <a:r>
              <a:rPr lang="en-US" sz="1400" b="0" i="0" u="none" strike="noStrike" cap="none" baseline="0" dirty="0" err="1">
                <a:solidFill>
                  <a:schemeClr val="dk1"/>
                </a:solidFill>
                <a:latin typeface="Verdana"/>
                <a:ea typeface="Verdana"/>
                <a:cs typeface="Verdana"/>
                <a:sym typeface="Verdana"/>
              </a:rPr>
              <a:t>localización</a:t>
            </a:r>
            <a:r>
              <a:rPr lang="en-US" sz="1400" b="0" i="0" u="none" strike="noStrike" cap="none" baseline="0" dirty="0">
                <a:solidFill>
                  <a:schemeClr val="dk1"/>
                </a:solidFill>
                <a:latin typeface="Verdana"/>
                <a:ea typeface="Verdana"/>
                <a:cs typeface="Verdana"/>
                <a:sym typeface="Verdana"/>
              </a:rPr>
              <a:t>. Este se </a:t>
            </a:r>
            <a:r>
              <a:rPr lang="en-US" sz="1400" b="0" i="0" u="none" strike="noStrike" cap="none" baseline="0" dirty="0" err="1">
                <a:solidFill>
                  <a:schemeClr val="dk1"/>
                </a:solidFill>
                <a:latin typeface="Verdana"/>
                <a:ea typeface="Verdana"/>
                <a:cs typeface="Verdana"/>
                <a:sym typeface="Verdana"/>
              </a:rPr>
              <a:t>realiza</a:t>
            </a:r>
            <a:r>
              <a:rPr lang="en-US" sz="1400" b="0" i="0" u="none" strike="noStrike" cap="none" baseline="0" dirty="0">
                <a:solidFill>
                  <a:schemeClr val="dk1"/>
                </a:solidFill>
                <a:latin typeface="Verdana"/>
                <a:ea typeface="Verdana"/>
                <a:cs typeface="Verdana"/>
                <a:sym typeface="Verdana"/>
              </a:rPr>
              <a:t> a </a:t>
            </a:r>
            <a:r>
              <a:rPr lang="en-US" sz="1400" b="0" i="0" u="none" strike="noStrike" cap="none" baseline="0" dirty="0" err="1">
                <a:solidFill>
                  <a:schemeClr val="dk1"/>
                </a:solidFill>
                <a:latin typeface="Verdana"/>
                <a:ea typeface="Verdana"/>
                <a:cs typeface="Verdana"/>
                <a:sym typeface="Verdana"/>
              </a:rPr>
              <a:t>través</a:t>
            </a:r>
            <a:r>
              <a:rPr lang="en-US" sz="1400" b="0" i="0" u="none" strike="noStrike" cap="none" baseline="0" dirty="0">
                <a:solidFill>
                  <a:schemeClr val="dk1"/>
                </a:solidFill>
                <a:latin typeface="Verdana"/>
                <a:ea typeface="Verdana"/>
                <a:cs typeface="Verdana"/>
                <a:sym typeface="Verdana"/>
              </a:rPr>
              <a:t> del </a:t>
            </a:r>
            <a:r>
              <a:rPr lang="en-US" sz="1400" b="0" i="0" u="none" strike="noStrike" cap="none" baseline="0" dirty="0" err="1">
                <a:solidFill>
                  <a:schemeClr val="dk1"/>
                </a:solidFill>
                <a:latin typeface="Verdana"/>
                <a:ea typeface="Verdana"/>
                <a:cs typeface="Verdana"/>
                <a:sym typeface="Verdana"/>
              </a:rPr>
              <a:t>archivo</a:t>
            </a:r>
            <a:r>
              <a:rPr lang="en-US" sz="1400" b="0" i="0" u="none" strike="noStrike" cap="none" baseline="0" dirty="0">
                <a:solidFill>
                  <a:schemeClr val="dk1"/>
                </a:solidFill>
                <a:latin typeface="Verdana"/>
                <a:ea typeface="Verdana"/>
                <a:cs typeface="Verdana"/>
                <a:sym typeface="Verdana"/>
              </a:rPr>
              <a:t> </a:t>
            </a:r>
            <a:r>
              <a:rPr lang="en-US" sz="1400" b="1" i="0" u="none" strike="noStrike" cap="none" baseline="0" dirty="0">
                <a:solidFill>
                  <a:schemeClr val="dk1"/>
                </a:solidFill>
                <a:latin typeface="Verdana"/>
                <a:ea typeface="Verdana"/>
                <a:cs typeface="Verdana"/>
                <a:sym typeface="Verdana"/>
              </a:rPr>
              <a:t>user-extensions.js </a:t>
            </a:r>
          </a:p>
          <a:p>
            <a:endParaRPr lang="en-US" sz="1400" b="1" i="0" u="none" strike="noStrike" cap="none" baseline="0" dirty="0">
              <a:solidFill>
                <a:schemeClr val="dk1"/>
              </a:solidFill>
              <a:latin typeface="Verdana"/>
              <a:ea typeface="Verdana"/>
              <a:cs typeface="Verdana"/>
              <a:sym typeface="Verdana"/>
            </a:endParaRPr>
          </a:p>
          <a:p>
            <a:pPr marL="0" marR="0" lvl="1" indent="0" algn="l" rtl="0">
              <a:spcBef>
                <a:spcPts val="480"/>
              </a:spcBef>
              <a:spcAft>
                <a:spcPts val="0"/>
              </a:spcAft>
              <a:buClr>
                <a:schemeClr val="dk1"/>
              </a:buClr>
              <a:buSzPct val="25000"/>
              <a:buFont typeface="Verdana"/>
              <a:buNone/>
            </a:pPr>
            <a:r>
              <a:rPr lang="en-US" sz="1400" b="0" i="0" u="none" strike="noStrike" cap="none" baseline="0" dirty="0" err="1">
                <a:solidFill>
                  <a:schemeClr val="dk1"/>
                </a:solidFill>
                <a:latin typeface="Verdana"/>
                <a:ea typeface="Verdana"/>
                <a:cs typeface="Verdana"/>
                <a:sym typeface="Verdana"/>
              </a:rPr>
              <a:t>Más</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información</a:t>
            </a:r>
            <a:r>
              <a:rPr lang="en-US" sz="1400" b="0" i="0" u="none" strike="noStrike" cap="none" baseline="0" dirty="0">
                <a:solidFill>
                  <a:schemeClr val="dk1"/>
                </a:solidFill>
                <a:latin typeface="Verdana"/>
                <a:ea typeface="Verdana"/>
                <a:cs typeface="Verdana"/>
                <a:sym typeface="Verdana"/>
              </a:rPr>
              <a:t> en:  </a:t>
            </a:r>
            <a:r>
              <a:rPr lang="en-US" sz="1400" b="0" i="0" u="sng" strike="noStrike" cap="none" baseline="0" dirty="0">
                <a:solidFill>
                  <a:schemeClr val="hlink"/>
                </a:solidFill>
                <a:latin typeface="Verdana"/>
                <a:ea typeface="Verdana"/>
                <a:cs typeface="Verdana"/>
                <a:sym typeface="Verdana"/>
                <a:hlinkClick r:id="rId3"/>
              </a:rPr>
              <a:t>http://seleniumhq.org/docs/08_user_extensions.html</a:t>
            </a:r>
          </a:p>
          <a:p>
            <a:endParaRPr lang="en-US" sz="2400" b="0" i="0" u="sng" strike="noStrike" cap="none" baseline="0" dirty="0">
              <a:solidFill>
                <a:schemeClr val="hlink"/>
              </a:solidFill>
              <a:latin typeface="Verdana"/>
              <a:ea typeface="Verdana"/>
              <a:cs typeface="Verdana"/>
              <a:sym typeface="Verdana"/>
              <a:hlinkClick r:id="rId3"/>
            </a:endParaRPr>
          </a:p>
          <a:p>
            <a:pPr marL="120650" indent="0">
              <a:buNone/>
            </a:pPr>
            <a:endParaRPr lang="en-US" sz="2400" b="0" i="0" u="sng" strike="noStrike" cap="none" baseline="0" dirty="0">
              <a:solidFill>
                <a:schemeClr val="hlink"/>
              </a:solidFill>
              <a:latin typeface="Verdana"/>
              <a:ea typeface="Verdana"/>
              <a:cs typeface="Verdana"/>
              <a:sym typeface="Verdana"/>
              <a:hlinkClick r:id="rId3"/>
            </a:endParaRPr>
          </a:p>
        </p:txBody>
      </p:sp>
      <p:sp>
        <p:nvSpPr>
          <p:cNvPr id="445" name="Shape 445"/>
          <p:cNvSpPr txBox="1"/>
          <p:nvPr/>
        </p:nvSpPr>
        <p:spPr>
          <a:xfrm>
            <a:off x="152400" y="149225"/>
            <a:ext cx="6629400" cy="765175"/>
          </a:xfrm>
          <a:prstGeom prst="rect">
            <a:avLst/>
          </a:prstGeom>
          <a:noFill/>
          <a:ln>
            <a:noFill/>
          </a:ln>
        </p:spPr>
        <p:txBody>
          <a:bodyPr lIns="91275" tIns="45625" rIns="91275" bIns="45625" anchor="ctr" anchorCtr="0">
            <a:noAutofit/>
          </a:bodyPr>
          <a:lstStyle/>
          <a:p>
            <a:pPr lvl="0" algn="ctr">
              <a:buClr>
                <a:schemeClr val="dk1"/>
              </a:buClr>
              <a:buSzPct val="25000"/>
            </a:pPr>
            <a:r>
              <a:rPr lang="en-US" sz="2800" dirty="0">
                <a:solidFill>
                  <a:schemeClr val="tx1"/>
                </a:solidFill>
                <a:ea typeface="Verdana" pitchFamily="34" charset="0"/>
                <a:cs typeface="Verdana" pitchFamily="34" charset="0"/>
              </a:rPr>
              <a:t>Selenium (cont.)</a:t>
            </a:r>
            <a:r>
              <a:rPr lang="en-US" sz="2800" dirty="0">
                <a:solidFill>
                  <a:schemeClr val="tx1"/>
                </a:solidFill>
                <a:latin typeface="Verdana" pitchFamily="34" charset="0"/>
                <a:ea typeface="Verdana" pitchFamily="34" charset="0"/>
                <a:cs typeface="Verdana" pitchFamily="34" charset="0"/>
              </a:rPr>
              <a:t> </a:t>
            </a:r>
            <a:endParaRPr lang="en-US" sz="2800" dirty="0">
              <a:solidFill>
                <a:schemeClr val="tx1"/>
              </a:solidFill>
              <a:latin typeface="Verdana" pitchFamily="34" charset="0"/>
              <a:ea typeface="Verdana" pitchFamily="34" charset="0"/>
              <a:cs typeface="Verdana" pitchFamily="34" charset="0"/>
            </a:endParaRPr>
          </a:p>
        </p:txBody>
      </p:sp>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p:nvPr/>
        </p:nvSpPr>
        <p:spPr>
          <a:xfrm>
            <a:off x="251520" y="116632"/>
            <a:ext cx="7649399" cy="952800"/>
          </a:xfrm>
          <a:prstGeom prst="rect">
            <a:avLst/>
          </a:prstGeom>
          <a:noFill/>
        </p:spPr>
        <p:txBody>
          <a:bodyPr lIns="91425" tIns="91425" rIns="91425" bIns="91425" anchor="t" anchorCtr="0">
            <a:noAutofit/>
          </a:bodyPr>
          <a:lstStyle/>
          <a:p>
            <a:pPr lvl="0" rtl="0">
              <a:buNone/>
            </a:pPr>
            <a:r>
              <a:rPr lang="en-US" sz="3600" dirty="0">
                <a:latin typeface="+mj-lt"/>
                <a:ea typeface="Verdana"/>
                <a:cs typeface="Verdana"/>
                <a:sym typeface="Verdana"/>
              </a:rPr>
              <a:t>Jenkins</a:t>
            </a:r>
            <a:r>
              <a:rPr lang="en-US" sz="3600" dirty="0">
                <a:latin typeface="Verdana"/>
                <a:ea typeface="Verdana"/>
                <a:cs typeface="Verdana"/>
                <a:sym typeface="Verdana"/>
              </a:rPr>
              <a:t> </a:t>
            </a:r>
            <a:r>
              <a:rPr lang="en-US" sz="1800" dirty="0" smtClean="0">
                <a:latin typeface="+mj-lt"/>
                <a:ea typeface="Verdana"/>
                <a:cs typeface="Verdana"/>
                <a:sym typeface="Verdana"/>
              </a:rPr>
              <a:t>(Software </a:t>
            </a:r>
            <a:r>
              <a:rPr lang="en-US" sz="1800" dirty="0">
                <a:latin typeface="+mj-lt"/>
                <a:ea typeface="Verdana"/>
                <a:cs typeface="Verdana"/>
                <a:sym typeface="Verdana"/>
              </a:rPr>
              <a:t>de </a:t>
            </a:r>
            <a:r>
              <a:rPr lang="en-US" sz="1800" dirty="0" err="1">
                <a:latin typeface="+mj-lt"/>
                <a:ea typeface="Verdana"/>
                <a:cs typeface="Verdana"/>
                <a:sym typeface="Verdana"/>
              </a:rPr>
              <a:t>Integración</a:t>
            </a:r>
            <a:r>
              <a:rPr lang="en-US" sz="1800" dirty="0">
                <a:latin typeface="+mj-lt"/>
                <a:ea typeface="Verdana"/>
                <a:cs typeface="Verdana"/>
                <a:sym typeface="Verdana"/>
              </a:rPr>
              <a:t> Continua)</a:t>
            </a:r>
          </a:p>
          <a:p>
            <a:endParaRPr lang="en-US" sz="1800" dirty="0">
              <a:latin typeface="Verdana"/>
              <a:ea typeface="Verdana"/>
              <a:cs typeface="Verdana"/>
              <a:sym typeface="Verdana"/>
            </a:endParaRPr>
          </a:p>
          <a:p>
            <a:pPr lvl="0" rtl="0">
              <a:buNone/>
            </a:pPr>
            <a:endParaRPr lang="en-US" sz="2400" dirty="0" smtClean="0">
              <a:latin typeface="Verdana"/>
              <a:ea typeface="Verdana"/>
              <a:cs typeface="Verdana"/>
              <a:sym typeface="Verdana"/>
            </a:endParaRPr>
          </a:p>
          <a:p>
            <a:pPr lvl="0" rtl="0">
              <a:buNone/>
            </a:pPr>
            <a:r>
              <a:rPr lang="en-US" dirty="0" err="1" smtClean="0">
                <a:latin typeface="Verdana"/>
                <a:ea typeface="Verdana"/>
                <a:cs typeface="Verdana"/>
                <a:sym typeface="Verdana"/>
              </a:rPr>
              <a:t>Permite</a:t>
            </a:r>
            <a:r>
              <a:rPr lang="en-US" dirty="0" smtClean="0">
                <a:latin typeface="Verdana"/>
                <a:ea typeface="Verdana"/>
                <a:cs typeface="Verdana"/>
                <a:sym typeface="Verdana"/>
              </a:rPr>
              <a:t> </a:t>
            </a:r>
            <a:r>
              <a:rPr lang="en-US" dirty="0" err="1">
                <a:latin typeface="Verdana"/>
                <a:ea typeface="Verdana"/>
                <a:cs typeface="Verdana"/>
                <a:sym typeface="Verdana"/>
              </a:rPr>
              <a:t>ejecutar</a:t>
            </a:r>
            <a:r>
              <a:rPr lang="en-US" dirty="0">
                <a:latin typeface="Verdana"/>
                <a:ea typeface="Verdana"/>
                <a:cs typeface="Verdana"/>
                <a:sym typeface="Verdana"/>
              </a:rPr>
              <a:t> </a:t>
            </a:r>
            <a:r>
              <a:rPr lang="en-US" dirty="0" err="1">
                <a:latin typeface="Verdana"/>
                <a:ea typeface="Verdana"/>
                <a:cs typeface="Verdana"/>
                <a:sym typeface="Verdana"/>
              </a:rPr>
              <a:t>nuestros</a:t>
            </a:r>
            <a:r>
              <a:rPr lang="en-US" dirty="0">
                <a:latin typeface="Verdana"/>
                <a:ea typeface="Verdana"/>
                <a:cs typeface="Verdana"/>
                <a:sym typeface="Verdana"/>
              </a:rPr>
              <a:t> tests </a:t>
            </a:r>
            <a:r>
              <a:rPr lang="en-US" dirty="0" err="1">
                <a:latin typeface="Verdana"/>
                <a:ea typeface="Verdana"/>
                <a:cs typeface="Verdana"/>
                <a:sym typeface="Verdana"/>
              </a:rPr>
              <a:t>automatizados</a:t>
            </a:r>
            <a:r>
              <a:rPr lang="en-US" dirty="0">
                <a:latin typeface="Verdana"/>
                <a:ea typeface="Verdana"/>
                <a:cs typeface="Verdana"/>
                <a:sym typeface="Verdana"/>
              </a:rPr>
              <a:t> </a:t>
            </a:r>
            <a:r>
              <a:rPr lang="en-US" dirty="0" err="1">
                <a:latin typeface="Verdana"/>
                <a:ea typeface="Verdana"/>
                <a:cs typeface="Verdana"/>
                <a:sym typeface="Verdana"/>
              </a:rPr>
              <a:t>según</a:t>
            </a:r>
            <a:r>
              <a:rPr lang="en-US" dirty="0">
                <a:latin typeface="Verdana"/>
                <a:ea typeface="Verdana"/>
                <a:cs typeface="Verdana"/>
                <a:sym typeface="Verdana"/>
              </a:rPr>
              <a:t> un gran </a:t>
            </a:r>
            <a:r>
              <a:rPr lang="en-US" dirty="0" err="1">
                <a:latin typeface="Verdana"/>
                <a:ea typeface="Verdana"/>
                <a:cs typeface="Verdana"/>
                <a:sym typeface="Verdana"/>
              </a:rPr>
              <a:t>abanico</a:t>
            </a:r>
            <a:r>
              <a:rPr lang="en-US" dirty="0">
                <a:latin typeface="Verdana"/>
                <a:ea typeface="Verdana"/>
                <a:cs typeface="Verdana"/>
                <a:sym typeface="Verdana"/>
              </a:rPr>
              <a:t> de </a:t>
            </a:r>
            <a:r>
              <a:rPr lang="en-US" dirty="0" err="1">
                <a:latin typeface="Verdana"/>
                <a:ea typeface="Verdana"/>
                <a:cs typeface="Verdana"/>
                <a:sym typeface="Verdana"/>
              </a:rPr>
              <a:t>eventos</a:t>
            </a:r>
            <a:r>
              <a:rPr lang="en-US" dirty="0">
                <a:latin typeface="Verdana"/>
                <a:ea typeface="Verdana"/>
                <a:cs typeface="Verdana"/>
                <a:sym typeface="Verdana"/>
              </a:rPr>
              <a:t> </a:t>
            </a:r>
            <a:r>
              <a:rPr lang="en-US" dirty="0" err="1">
                <a:latin typeface="Verdana"/>
                <a:ea typeface="Verdana"/>
                <a:cs typeface="Verdana"/>
                <a:sym typeface="Verdana"/>
              </a:rPr>
              <a:t>configurables</a:t>
            </a:r>
            <a:r>
              <a:rPr lang="en-US" dirty="0" smtClean="0">
                <a:latin typeface="Verdana"/>
                <a:ea typeface="Verdana"/>
                <a:cs typeface="Verdana"/>
                <a:sym typeface="Verdana"/>
              </a:rPr>
              <a:t>:</a:t>
            </a:r>
          </a:p>
          <a:p>
            <a:pPr lvl="0" rtl="0">
              <a:buNone/>
            </a:pPr>
            <a:endParaRPr lang="en-US" dirty="0">
              <a:latin typeface="Verdana"/>
              <a:ea typeface="Verdana"/>
              <a:cs typeface="Verdana"/>
              <a:sym typeface="Verdana"/>
            </a:endParaRPr>
          </a:p>
          <a:p>
            <a:pPr marL="457200" lvl="0" indent="-317500" rtl="0">
              <a:buClr>
                <a:srgbClr val="92D050"/>
              </a:buClr>
              <a:buSzPct val="97222"/>
              <a:buFont typeface="Wingdings" pitchFamily="2" charset="2"/>
              <a:buChar char="Ø"/>
            </a:pPr>
            <a:r>
              <a:rPr lang="en-US" dirty="0" err="1">
                <a:latin typeface="Verdana"/>
                <a:ea typeface="Verdana"/>
                <a:cs typeface="Verdana"/>
                <a:sym typeface="Verdana"/>
              </a:rPr>
              <a:t>Intervalos</a:t>
            </a:r>
            <a:r>
              <a:rPr lang="en-US" dirty="0">
                <a:latin typeface="Verdana"/>
                <a:ea typeface="Verdana"/>
                <a:cs typeface="Verdana"/>
                <a:sym typeface="Verdana"/>
              </a:rPr>
              <a:t> de </a:t>
            </a:r>
            <a:r>
              <a:rPr lang="en-US" dirty="0" err="1">
                <a:latin typeface="Verdana"/>
                <a:ea typeface="Verdana"/>
                <a:cs typeface="Verdana"/>
                <a:sym typeface="Verdana"/>
              </a:rPr>
              <a:t>tiempo</a:t>
            </a:r>
            <a:endParaRPr lang="en-US" dirty="0">
              <a:latin typeface="Verdana"/>
              <a:ea typeface="Verdana"/>
              <a:cs typeface="Verdana"/>
              <a:sym typeface="Verdana"/>
            </a:endParaRPr>
          </a:p>
          <a:p>
            <a:pPr marL="457200" lvl="0" indent="-317500" rtl="0">
              <a:buClr>
                <a:srgbClr val="92D050"/>
              </a:buClr>
              <a:buSzPct val="97222"/>
              <a:buFont typeface="Wingdings" pitchFamily="2" charset="2"/>
              <a:buChar char="Ø"/>
            </a:pPr>
            <a:r>
              <a:rPr lang="en-US" dirty="0" err="1">
                <a:latin typeface="Verdana"/>
                <a:ea typeface="Verdana"/>
                <a:cs typeface="Verdana"/>
                <a:sym typeface="Verdana"/>
              </a:rPr>
              <a:t>Cambios</a:t>
            </a:r>
            <a:r>
              <a:rPr lang="en-US" dirty="0">
                <a:latin typeface="Verdana"/>
                <a:ea typeface="Verdana"/>
                <a:cs typeface="Verdana"/>
                <a:sym typeface="Verdana"/>
              </a:rPr>
              <a:t> en </a:t>
            </a:r>
            <a:r>
              <a:rPr lang="en-US" dirty="0" err="1">
                <a:latin typeface="Verdana"/>
                <a:ea typeface="Verdana"/>
                <a:cs typeface="Verdana"/>
                <a:sym typeface="Verdana"/>
              </a:rPr>
              <a:t>código</a:t>
            </a:r>
            <a:r>
              <a:rPr lang="en-US" dirty="0">
                <a:latin typeface="Verdana"/>
                <a:ea typeface="Verdana"/>
                <a:cs typeface="Verdana"/>
                <a:sym typeface="Verdana"/>
              </a:rPr>
              <a:t> </a:t>
            </a:r>
            <a:r>
              <a:rPr lang="en-US" dirty="0" err="1">
                <a:latin typeface="Verdana"/>
                <a:ea typeface="Verdana"/>
                <a:cs typeface="Verdana"/>
                <a:sym typeface="Verdana"/>
              </a:rPr>
              <a:t>fuente</a:t>
            </a:r>
            <a:r>
              <a:rPr lang="en-US" dirty="0">
                <a:latin typeface="Verdana"/>
                <a:ea typeface="Verdana"/>
                <a:cs typeface="Verdana"/>
                <a:sym typeface="Verdana"/>
              </a:rPr>
              <a:t> del </a:t>
            </a:r>
            <a:r>
              <a:rPr lang="en-US" dirty="0" err="1">
                <a:latin typeface="Verdana"/>
                <a:ea typeface="Verdana"/>
                <a:cs typeface="Verdana"/>
                <a:sym typeface="Verdana"/>
              </a:rPr>
              <a:t>proyecto</a:t>
            </a:r>
            <a:endParaRPr lang="en-US" dirty="0">
              <a:latin typeface="Verdana"/>
              <a:ea typeface="Verdana"/>
              <a:cs typeface="Verdana"/>
              <a:sym typeface="Verdana"/>
            </a:endParaRPr>
          </a:p>
          <a:p>
            <a:pPr marL="457200" lvl="0" indent="-317500" rtl="0">
              <a:buClr>
                <a:srgbClr val="92D050"/>
              </a:buClr>
              <a:buSzPct val="97222"/>
              <a:buFont typeface="Wingdings" pitchFamily="2" charset="2"/>
              <a:buChar char="Ø"/>
            </a:pPr>
            <a:r>
              <a:rPr lang="en-US" dirty="0" err="1">
                <a:latin typeface="Verdana"/>
                <a:ea typeface="Verdana"/>
                <a:cs typeface="Verdana"/>
                <a:sym typeface="Verdana"/>
              </a:rPr>
              <a:t>Dependencia</a:t>
            </a:r>
            <a:r>
              <a:rPr lang="en-US" dirty="0">
                <a:latin typeface="Verdana"/>
                <a:ea typeface="Verdana"/>
                <a:cs typeface="Verdana"/>
                <a:sym typeface="Verdana"/>
              </a:rPr>
              <a:t> con </a:t>
            </a:r>
            <a:r>
              <a:rPr lang="en-US" dirty="0" err="1">
                <a:latin typeface="Verdana"/>
                <a:ea typeface="Verdana"/>
                <a:cs typeface="Verdana"/>
                <a:sym typeface="Verdana"/>
              </a:rPr>
              <a:t>otros</a:t>
            </a:r>
            <a:r>
              <a:rPr lang="en-US" dirty="0">
                <a:latin typeface="Verdana"/>
                <a:ea typeface="Verdana"/>
                <a:cs typeface="Verdana"/>
                <a:sym typeface="Verdana"/>
              </a:rPr>
              <a:t> </a:t>
            </a:r>
            <a:r>
              <a:rPr lang="en-US" dirty="0" err="1">
                <a:latin typeface="Verdana"/>
                <a:ea typeface="Verdana"/>
                <a:cs typeface="Verdana"/>
                <a:sym typeface="Verdana"/>
              </a:rPr>
              <a:t>proyectos</a:t>
            </a:r>
            <a:endParaRPr lang="en-US" dirty="0">
              <a:latin typeface="Verdana"/>
              <a:ea typeface="Verdana"/>
              <a:cs typeface="Verdana"/>
              <a:sym typeface="Verdana"/>
            </a:endParaRPr>
          </a:p>
          <a:p>
            <a:endParaRPr lang="en-US" dirty="0">
              <a:latin typeface="Verdana"/>
              <a:ea typeface="Verdana"/>
              <a:cs typeface="Verdana"/>
              <a:sym typeface="Verdana"/>
            </a:endParaRPr>
          </a:p>
          <a:p>
            <a:pPr lvl="0" rtl="0">
              <a:buNone/>
            </a:pPr>
            <a:r>
              <a:rPr lang="en-US" dirty="0" err="1">
                <a:latin typeface="Verdana"/>
                <a:ea typeface="Verdana"/>
                <a:cs typeface="Verdana"/>
                <a:sym typeface="Verdana"/>
              </a:rPr>
              <a:t>Provee</a:t>
            </a:r>
            <a:r>
              <a:rPr lang="en-US" dirty="0">
                <a:latin typeface="Verdana"/>
                <a:ea typeface="Verdana"/>
                <a:cs typeface="Verdana"/>
                <a:sym typeface="Verdana"/>
              </a:rPr>
              <a:t> </a:t>
            </a:r>
            <a:r>
              <a:rPr lang="en-US" dirty="0" err="1">
                <a:latin typeface="Verdana"/>
                <a:ea typeface="Verdana"/>
                <a:cs typeface="Verdana"/>
                <a:sym typeface="Verdana"/>
              </a:rPr>
              <a:t>servicios</a:t>
            </a:r>
            <a:r>
              <a:rPr lang="en-US" dirty="0">
                <a:latin typeface="Verdana"/>
                <a:ea typeface="Verdana"/>
                <a:cs typeface="Verdana"/>
                <a:sym typeface="Verdana"/>
              </a:rPr>
              <a:t> de </a:t>
            </a:r>
            <a:r>
              <a:rPr lang="en-US" dirty="0" err="1">
                <a:latin typeface="Verdana"/>
                <a:ea typeface="Verdana"/>
                <a:cs typeface="Verdana"/>
                <a:sym typeface="Verdana"/>
              </a:rPr>
              <a:t>mensajeria</a:t>
            </a:r>
            <a:r>
              <a:rPr lang="en-US" dirty="0">
                <a:latin typeface="Verdana"/>
                <a:ea typeface="Verdana"/>
                <a:cs typeface="Verdana"/>
                <a:sym typeface="Verdana"/>
              </a:rPr>
              <a:t> </a:t>
            </a:r>
            <a:r>
              <a:rPr lang="en-US" dirty="0" err="1">
                <a:latin typeface="Verdana"/>
                <a:ea typeface="Verdana"/>
                <a:cs typeface="Verdana"/>
                <a:sym typeface="Verdana"/>
              </a:rPr>
              <a:t>para</a:t>
            </a:r>
            <a:r>
              <a:rPr lang="en-US" dirty="0">
                <a:latin typeface="Verdana"/>
                <a:ea typeface="Verdana"/>
                <a:cs typeface="Verdana"/>
                <a:sym typeface="Verdana"/>
              </a:rPr>
              <a:t> </a:t>
            </a:r>
            <a:r>
              <a:rPr lang="en-US" dirty="0" err="1">
                <a:latin typeface="Verdana"/>
                <a:ea typeface="Verdana"/>
                <a:cs typeface="Verdana"/>
                <a:sym typeface="Verdana"/>
              </a:rPr>
              <a:t>alertar</a:t>
            </a:r>
            <a:r>
              <a:rPr lang="en-US" dirty="0">
                <a:latin typeface="Verdana"/>
                <a:ea typeface="Verdana"/>
                <a:cs typeface="Verdana"/>
                <a:sym typeface="Verdana"/>
              </a:rPr>
              <a:t> de </a:t>
            </a:r>
            <a:r>
              <a:rPr lang="en-US" dirty="0" err="1">
                <a:latin typeface="Verdana"/>
                <a:ea typeface="Verdana"/>
                <a:cs typeface="Verdana"/>
                <a:sym typeface="Verdana"/>
              </a:rPr>
              <a:t>fallos</a:t>
            </a:r>
            <a:r>
              <a:rPr lang="en-US" dirty="0">
                <a:latin typeface="Verdana"/>
                <a:ea typeface="Verdana"/>
                <a:cs typeface="Verdana"/>
                <a:sym typeface="Verdana"/>
              </a:rPr>
              <a:t> en </a:t>
            </a:r>
            <a:r>
              <a:rPr lang="en-US" dirty="0" err="1">
                <a:latin typeface="Verdana"/>
                <a:ea typeface="Verdana"/>
                <a:cs typeface="Verdana"/>
                <a:sym typeface="Verdana"/>
              </a:rPr>
              <a:t>las</a:t>
            </a:r>
            <a:r>
              <a:rPr lang="en-US" dirty="0">
                <a:latin typeface="Verdana"/>
                <a:ea typeface="Verdana"/>
                <a:cs typeface="Verdana"/>
                <a:sym typeface="Verdana"/>
              </a:rPr>
              <a:t> </a:t>
            </a:r>
            <a:r>
              <a:rPr lang="en-US" dirty="0" err="1">
                <a:latin typeface="Verdana"/>
                <a:ea typeface="Verdana"/>
                <a:cs typeface="Verdana"/>
                <a:sym typeface="Verdana"/>
              </a:rPr>
              <a:t>corridas</a:t>
            </a:r>
            <a:r>
              <a:rPr lang="en-US" dirty="0">
                <a:latin typeface="Verdana"/>
                <a:ea typeface="Verdana"/>
                <a:cs typeface="Verdana"/>
                <a:sym typeface="Verdana"/>
              </a:rPr>
              <a:t> de </a:t>
            </a:r>
            <a:r>
              <a:rPr lang="en-US" dirty="0" err="1">
                <a:latin typeface="Verdana"/>
                <a:ea typeface="Verdana"/>
                <a:cs typeface="Verdana"/>
                <a:sym typeface="Verdana"/>
              </a:rPr>
              <a:t>trabajos</a:t>
            </a:r>
            <a:r>
              <a:rPr lang="en-US" dirty="0">
                <a:latin typeface="Verdana"/>
                <a:ea typeface="Verdana"/>
                <a:cs typeface="Verdana"/>
                <a:sym typeface="Verdana"/>
              </a:rPr>
              <a:t> (mail, paging, twitter, </a:t>
            </a:r>
            <a:r>
              <a:rPr lang="en-US" dirty="0" err="1">
                <a:latin typeface="Verdana"/>
                <a:ea typeface="Verdana"/>
                <a:cs typeface="Verdana"/>
                <a:sym typeface="Verdana"/>
              </a:rPr>
              <a:t>etc</a:t>
            </a:r>
            <a:r>
              <a:rPr lang="en-US" dirty="0" smtClean="0">
                <a:latin typeface="Verdana"/>
                <a:ea typeface="Verdana"/>
                <a:cs typeface="Verdana"/>
                <a:sym typeface="Verdana"/>
              </a:rPr>
              <a:t>).</a:t>
            </a:r>
          </a:p>
          <a:p>
            <a:pPr lvl="0" rtl="0">
              <a:buNone/>
            </a:pPr>
            <a:endParaRPr lang="en-US" dirty="0">
              <a:latin typeface="Verdana"/>
              <a:ea typeface="Verdana"/>
              <a:cs typeface="Verdana"/>
              <a:sym typeface="Verdana"/>
            </a:endParaRPr>
          </a:p>
          <a:p>
            <a:r>
              <a:rPr lang="en-US" sz="1200" u="sng" dirty="0" smtClean="0">
                <a:latin typeface="Verdana"/>
                <a:ea typeface="Verdana"/>
                <a:cs typeface="Verdana"/>
                <a:sym typeface="Verdana"/>
              </a:rPr>
              <a:t>Nota</a:t>
            </a:r>
            <a:r>
              <a:rPr lang="en-US" sz="1200" dirty="0" smtClean="0">
                <a:latin typeface="Verdana"/>
                <a:ea typeface="Verdana"/>
                <a:cs typeface="Verdana"/>
                <a:sym typeface="Verdana"/>
              </a:rPr>
              <a:t>: Para un mayor </a:t>
            </a:r>
            <a:r>
              <a:rPr lang="en-US" sz="1200" dirty="0" err="1" smtClean="0">
                <a:latin typeface="Verdana"/>
                <a:ea typeface="Verdana"/>
                <a:cs typeface="Verdana"/>
                <a:sym typeface="Verdana"/>
              </a:rPr>
              <a:t>entendimiento</a:t>
            </a:r>
            <a:r>
              <a:rPr lang="en-US" sz="1200" dirty="0" smtClean="0">
                <a:latin typeface="Verdana"/>
                <a:ea typeface="Verdana"/>
                <a:cs typeface="Verdana"/>
                <a:sym typeface="Verdana"/>
              </a:rPr>
              <a:t> </a:t>
            </a:r>
            <a:r>
              <a:rPr lang="en-US" sz="1200" dirty="0" err="1" smtClean="0">
                <a:latin typeface="Verdana"/>
                <a:ea typeface="Verdana"/>
                <a:cs typeface="Verdana"/>
                <a:sym typeface="Verdana"/>
              </a:rPr>
              <a:t>recomendamos</a:t>
            </a:r>
            <a:r>
              <a:rPr lang="en-US" sz="1200" dirty="0" smtClean="0">
                <a:latin typeface="Verdana"/>
                <a:ea typeface="Verdana"/>
                <a:cs typeface="Verdana"/>
                <a:sym typeface="Verdana"/>
              </a:rPr>
              <a:t> leer el site: </a:t>
            </a:r>
            <a:r>
              <a:rPr lang="en-US" sz="1200" dirty="0" smtClean="0"/>
              <a:t>http</a:t>
            </a:r>
            <a:r>
              <a:rPr lang="en-US" sz="1200" dirty="0"/>
              <a:t>://jenkins-ci.org/ </a:t>
            </a:r>
          </a:p>
          <a:p>
            <a:pPr lvl="0" rtl="0">
              <a:buNone/>
            </a:pPr>
            <a:endParaRPr lang="en-US" sz="1200" dirty="0">
              <a:latin typeface="Verdana"/>
              <a:ea typeface="Verdana"/>
              <a:cs typeface="Verdana"/>
              <a:sym typeface="Verdana"/>
            </a:endParaRPr>
          </a:p>
        </p:txBody>
      </p:sp>
    </p:spTree>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p:nvPr/>
        </p:nvSpPr>
        <p:spPr>
          <a:xfrm>
            <a:off x="904800" y="2578699"/>
            <a:ext cx="7334399" cy="761699"/>
          </a:xfrm>
          <a:prstGeom prst="rect">
            <a:avLst/>
          </a:prstGeom>
          <a:noFill/>
        </p:spPr>
        <p:txBody>
          <a:bodyPr lIns="91425" tIns="91425" rIns="91425" bIns="91425" anchor="t" anchorCtr="0">
            <a:noAutofit/>
          </a:bodyPr>
          <a:lstStyle/>
          <a:p>
            <a:pPr lvl="0" algn="ctr" rtl="0">
              <a:buNone/>
            </a:pPr>
            <a:r>
              <a:rPr lang="en-US" sz="2800" b="1" dirty="0">
                <a:solidFill>
                  <a:schemeClr val="bg2"/>
                </a:solidFill>
                <a:latin typeface="Verdana"/>
                <a:ea typeface="Verdana"/>
                <a:cs typeface="Verdana"/>
                <a:sym typeface="Verdana"/>
              </a:rPr>
              <a:t>Automation Frameworks</a:t>
            </a:r>
          </a:p>
        </p:txBody>
      </p:sp>
    </p:spTree>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2" name="TextBox 1"/>
          <p:cNvSpPr txBox="1"/>
          <p:nvPr/>
        </p:nvSpPr>
        <p:spPr>
          <a:xfrm>
            <a:off x="539552" y="1340768"/>
            <a:ext cx="7632848" cy="4539704"/>
          </a:xfrm>
          <a:prstGeom prst="rect">
            <a:avLst/>
          </a:prstGeom>
          <a:noFill/>
        </p:spPr>
        <p:txBody>
          <a:bodyPr wrap="square" rtlCol="0">
            <a:spAutoFit/>
          </a:bodyPr>
          <a:lstStyle/>
          <a:p>
            <a:pPr marL="285750" lvl="0" indent="-285750">
              <a:spcBef>
                <a:spcPts val="600"/>
              </a:spcBef>
              <a:spcAft>
                <a:spcPts val="600"/>
              </a:spcAft>
              <a:buClr>
                <a:srgbClr val="A2DC00"/>
              </a:buClr>
              <a:buSzPct val="100000"/>
              <a:buFont typeface="Wingdings" pitchFamily="2" charset="2"/>
              <a:buChar char="Ø"/>
            </a:pPr>
            <a:r>
              <a:rPr lang="en-US" dirty="0" err="1">
                <a:latin typeface="Verdana" pitchFamily="34" charset="0"/>
                <a:ea typeface="Verdana" pitchFamily="34" charset="0"/>
                <a:cs typeface="Verdana" pitchFamily="34" charset="0"/>
              </a:rPr>
              <a:t>Definición</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Conjunto</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estandarizado</a:t>
            </a:r>
            <a:r>
              <a:rPr lang="en-US" dirty="0">
                <a:latin typeface="Verdana" pitchFamily="34" charset="0"/>
                <a:ea typeface="Verdana" pitchFamily="34" charset="0"/>
                <a:cs typeface="Verdana" pitchFamily="34" charset="0"/>
              </a:rPr>
              <a:t> de </a:t>
            </a:r>
            <a:r>
              <a:rPr lang="en-US" dirty="0" err="1">
                <a:latin typeface="Verdana" pitchFamily="34" charset="0"/>
                <a:ea typeface="Verdana" pitchFamily="34" charset="0"/>
                <a:cs typeface="Verdana" pitchFamily="34" charset="0"/>
              </a:rPr>
              <a:t>conceptos</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prácticas</a:t>
            </a:r>
            <a:r>
              <a:rPr lang="en-US" dirty="0">
                <a:latin typeface="Verdana" pitchFamily="34" charset="0"/>
                <a:ea typeface="Verdana" pitchFamily="34" charset="0"/>
                <a:cs typeface="Verdana" pitchFamily="34" charset="0"/>
              </a:rPr>
              <a:t> y </a:t>
            </a:r>
            <a:r>
              <a:rPr lang="en-US" dirty="0" err="1">
                <a:latin typeface="Verdana" pitchFamily="34" charset="0"/>
                <a:ea typeface="Verdana" pitchFamily="34" charset="0"/>
                <a:cs typeface="Verdana" pitchFamily="34" charset="0"/>
              </a:rPr>
              <a:t>criterios</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para</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enfocar</a:t>
            </a:r>
            <a:r>
              <a:rPr lang="en-US" dirty="0">
                <a:latin typeface="Verdana" pitchFamily="34" charset="0"/>
                <a:ea typeface="Verdana" pitchFamily="34" charset="0"/>
                <a:cs typeface="Verdana" pitchFamily="34" charset="0"/>
              </a:rPr>
              <a:t> un </a:t>
            </a:r>
            <a:r>
              <a:rPr lang="en-US" dirty="0" err="1">
                <a:latin typeface="Verdana" pitchFamily="34" charset="0"/>
                <a:ea typeface="Verdana" pitchFamily="34" charset="0"/>
                <a:cs typeface="Verdana" pitchFamily="34" charset="0"/>
              </a:rPr>
              <a:t>tipo</a:t>
            </a:r>
            <a:r>
              <a:rPr lang="en-US" dirty="0">
                <a:latin typeface="Verdana" pitchFamily="34" charset="0"/>
                <a:ea typeface="Verdana" pitchFamily="34" charset="0"/>
                <a:cs typeface="Verdana" pitchFamily="34" charset="0"/>
              </a:rPr>
              <a:t> de </a:t>
            </a:r>
            <a:r>
              <a:rPr lang="en-US" dirty="0" err="1">
                <a:latin typeface="Verdana" pitchFamily="34" charset="0"/>
                <a:ea typeface="Verdana" pitchFamily="34" charset="0"/>
                <a:cs typeface="Verdana" pitchFamily="34" charset="0"/>
              </a:rPr>
              <a:t>problemática</a:t>
            </a:r>
            <a:r>
              <a:rPr lang="en-US" dirty="0">
                <a:latin typeface="Verdana" pitchFamily="34" charset="0"/>
                <a:ea typeface="Verdana" pitchFamily="34" charset="0"/>
                <a:cs typeface="Verdana" pitchFamily="34" charset="0"/>
              </a:rPr>
              <a:t> particular </a:t>
            </a:r>
            <a:r>
              <a:rPr lang="en-US" dirty="0" err="1">
                <a:latin typeface="Verdana" pitchFamily="34" charset="0"/>
                <a:ea typeface="Verdana" pitchFamily="34" charset="0"/>
                <a:cs typeface="Verdana" pitchFamily="34" charset="0"/>
              </a:rPr>
              <a:t>que</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sirve</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como</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referencia</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para</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enfrentar</a:t>
            </a:r>
            <a:r>
              <a:rPr lang="en-US" dirty="0">
                <a:latin typeface="Verdana" pitchFamily="34" charset="0"/>
                <a:ea typeface="Verdana" pitchFamily="34" charset="0"/>
                <a:cs typeface="Verdana" pitchFamily="34" charset="0"/>
              </a:rPr>
              <a:t> y resolver </a:t>
            </a:r>
            <a:r>
              <a:rPr lang="en-US" dirty="0" err="1">
                <a:latin typeface="Verdana" pitchFamily="34" charset="0"/>
                <a:ea typeface="Verdana" pitchFamily="34" charset="0"/>
                <a:cs typeface="Verdana" pitchFamily="34" charset="0"/>
              </a:rPr>
              <a:t>nuevos</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problemas</a:t>
            </a:r>
            <a:r>
              <a:rPr lang="en-US" dirty="0">
                <a:latin typeface="Verdana" pitchFamily="34" charset="0"/>
                <a:ea typeface="Verdana" pitchFamily="34" charset="0"/>
                <a:cs typeface="Verdana" pitchFamily="34" charset="0"/>
              </a:rPr>
              <a:t> de </a:t>
            </a:r>
            <a:r>
              <a:rPr lang="en-US" dirty="0" err="1">
                <a:latin typeface="Verdana" pitchFamily="34" charset="0"/>
                <a:ea typeface="Verdana" pitchFamily="34" charset="0"/>
                <a:cs typeface="Verdana" pitchFamily="34" charset="0"/>
              </a:rPr>
              <a:t>índole</a:t>
            </a:r>
            <a:r>
              <a:rPr lang="en-US" dirty="0">
                <a:latin typeface="Verdana" pitchFamily="34" charset="0"/>
                <a:ea typeface="Verdana" pitchFamily="34" charset="0"/>
                <a:cs typeface="Verdana" pitchFamily="34" charset="0"/>
              </a:rPr>
              <a:t> similar.</a:t>
            </a:r>
          </a:p>
          <a:p>
            <a:pPr marL="285750" indent="-285750">
              <a:buFont typeface="Wingdings" pitchFamily="2" charset="2"/>
              <a:buChar char="Ø"/>
            </a:pPr>
            <a:endParaRPr lang="en-US" dirty="0">
              <a:latin typeface="Verdana" pitchFamily="34" charset="0"/>
              <a:ea typeface="Verdana" pitchFamily="34" charset="0"/>
              <a:cs typeface="Verdana" pitchFamily="34" charset="0"/>
            </a:endParaRPr>
          </a:p>
          <a:p>
            <a:pPr marL="285750" lvl="0" indent="-285750">
              <a:spcBef>
                <a:spcPts val="600"/>
              </a:spcBef>
              <a:spcAft>
                <a:spcPts val="600"/>
              </a:spcAft>
              <a:buClr>
                <a:srgbClr val="A2DC00"/>
              </a:buClr>
              <a:buSzPct val="100000"/>
              <a:buFont typeface="Wingdings" pitchFamily="2" charset="2"/>
              <a:buChar char="Ø"/>
            </a:pP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Facilitar</a:t>
            </a:r>
            <a:r>
              <a:rPr lang="en-US" dirty="0">
                <a:latin typeface="Verdana" pitchFamily="34" charset="0"/>
                <a:ea typeface="Verdana" pitchFamily="34" charset="0"/>
                <a:cs typeface="Verdana" pitchFamily="34" charset="0"/>
              </a:rPr>
              <a:t> el </a:t>
            </a:r>
            <a:r>
              <a:rPr lang="en-US" dirty="0" err="1">
                <a:latin typeface="Verdana" pitchFamily="34" charset="0"/>
                <a:ea typeface="Verdana" pitchFamily="34" charset="0"/>
                <a:cs typeface="Verdana" pitchFamily="34" charset="0"/>
              </a:rPr>
              <a:t>desarrollo</a:t>
            </a:r>
            <a:endParaRPr lang="en-US" dirty="0">
              <a:latin typeface="Verdana" pitchFamily="34" charset="0"/>
              <a:ea typeface="Verdana" pitchFamily="34" charset="0"/>
              <a:cs typeface="Verdana" pitchFamily="34" charset="0"/>
            </a:endParaRPr>
          </a:p>
          <a:p>
            <a:pPr marL="285750" lvl="0" indent="-285750">
              <a:spcBef>
                <a:spcPts val="600"/>
              </a:spcBef>
              <a:spcAft>
                <a:spcPts val="600"/>
              </a:spcAft>
              <a:buClr>
                <a:srgbClr val="A2DC00"/>
              </a:buClr>
              <a:buSzPct val="100000"/>
              <a:buFont typeface="Wingdings" pitchFamily="2" charset="2"/>
              <a:buChar char="Ø"/>
            </a:pP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Reducir</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mantenimiento</a:t>
            </a:r>
            <a:endParaRPr lang="en-US" dirty="0">
              <a:latin typeface="Verdana" pitchFamily="34" charset="0"/>
              <a:ea typeface="Verdana" pitchFamily="34" charset="0"/>
              <a:cs typeface="Verdana" pitchFamily="34" charset="0"/>
            </a:endParaRPr>
          </a:p>
          <a:p>
            <a:pPr marL="285750" lvl="0" indent="-285750">
              <a:spcBef>
                <a:spcPts val="600"/>
              </a:spcBef>
              <a:spcAft>
                <a:spcPts val="600"/>
              </a:spcAft>
              <a:buClr>
                <a:srgbClr val="A2DC00"/>
              </a:buClr>
              <a:buSzPct val="100000"/>
              <a:buFont typeface="Wingdings" pitchFamily="2" charset="2"/>
              <a:buChar char="Ø"/>
            </a:pP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Reusar</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diseño</a:t>
            </a:r>
            <a:r>
              <a:rPr lang="en-US" dirty="0">
                <a:latin typeface="Verdana" pitchFamily="34" charset="0"/>
                <a:ea typeface="Verdana" pitchFamily="34" charset="0"/>
                <a:cs typeface="Verdana" pitchFamily="34" charset="0"/>
              </a:rPr>
              <a:t> y </a:t>
            </a:r>
            <a:r>
              <a:rPr lang="en-US" dirty="0" err="1">
                <a:latin typeface="Verdana" pitchFamily="34" charset="0"/>
                <a:ea typeface="Verdana" pitchFamily="34" charset="0"/>
                <a:cs typeface="Verdana" pitchFamily="34" charset="0"/>
              </a:rPr>
              <a:t>buenas</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prácticas</a:t>
            </a:r>
            <a:endParaRPr lang="en-US" dirty="0">
              <a:latin typeface="Verdana" pitchFamily="34" charset="0"/>
              <a:ea typeface="Verdana" pitchFamily="34" charset="0"/>
              <a:cs typeface="Verdana" pitchFamily="34" charset="0"/>
            </a:endParaRPr>
          </a:p>
          <a:p>
            <a:pPr marL="285750" lvl="0" indent="-285750">
              <a:spcBef>
                <a:spcPts val="600"/>
              </a:spcBef>
              <a:spcAft>
                <a:spcPts val="600"/>
              </a:spcAft>
              <a:buClr>
                <a:srgbClr val="A2DC00"/>
              </a:buClr>
              <a:buSzPct val="100000"/>
              <a:buFont typeface="Wingdings" pitchFamily="2" charset="2"/>
              <a:buChar char="Ø"/>
            </a:pP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Proveer</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abstracción</a:t>
            </a:r>
            <a:endParaRPr lang="en-US" dirty="0">
              <a:latin typeface="Verdana" pitchFamily="34" charset="0"/>
              <a:ea typeface="Verdana" pitchFamily="34" charset="0"/>
              <a:cs typeface="Verdana" pitchFamily="34" charset="0"/>
            </a:endParaRPr>
          </a:p>
          <a:p>
            <a:pPr marL="285750" lvl="0" indent="-285750">
              <a:spcBef>
                <a:spcPts val="600"/>
              </a:spcBef>
              <a:spcAft>
                <a:spcPts val="600"/>
              </a:spcAft>
              <a:buClr>
                <a:srgbClr val="A2DC00"/>
              </a:buClr>
              <a:buSzPct val="100000"/>
              <a:buFont typeface="Wingdings" pitchFamily="2" charset="2"/>
              <a:buChar char="Ø"/>
            </a:pP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Estandarizar</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soluciones</a:t>
            </a:r>
            <a:r>
              <a:rPr lang="en-US" dirty="0">
                <a:latin typeface="Verdana" pitchFamily="34" charset="0"/>
                <a:ea typeface="Verdana" pitchFamily="34" charset="0"/>
                <a:cs typeface="Verdana" pitchFamily="34" charset="0"/>
              </a:rPr>
              <a:t> a </a:t>
            </a:r>
            <a:r>
              <a:rPr lang="en-US" dirty="0" err="1">
                <a:latin typeface="Verdana" pitchFamily="34" charset="0"/>
                <a:ea typeface="Verdana" pitchFamily="34" charset="0"/>
                <a:cs typeface="Verdana" pitchFamily="34" charset="0"/>
              </a:rPr>
              <a:t>problemas</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comunes</a:t>
            </a:r>
            <a:endParaRPr lang="en-US" dirty="0">
              <a:latin typeface="Verdana" pitchFamily="34" charset="0"/>
              <a:ea typeface="Verdana" pitchFamily="34" charset="0"/>
              <a:cs typeface="Verdana" pitchFamily="34" charset="0"/>
            </a:endParaRPr>
          </a:p>
          <a:p>
            <a:pPr marL="285750" indent="-285750">
              <a:buFont typeface="Wingdings" pitchFamily="2" charset="2"/>
              <a:buChar char="Ø"/>
            </a:pPr>
            <a:endParaRPr lang="en-US" dirty="0">
              <a:latin typeface="Verdana" pitchFamily="34" charset="0"/>
              <a:ea typeface="Verdana" pitchFamily="34" charset="0"/>
              <a:cs typeface="Verdana" pitchFamily="34" charset="0"/>
            </a:endParaRPr>
          </a:p>
          <a:p>
            <a:pPr marL="285750" lvl="0" indent="-285750">
              <a:spcBef>
                <a:spcPts val="600"/>
              </a:spcBef>
              <a:spcAft>
                <a:spcPts val="600"/>
              </a:spcAft>
              <a:buClr>
                <a:srgbClr val="A2DC00"/>
              </a:buClr>
              <a:buSzPct val="100000"/>
              <a:buFont typeface="Wingdings" pitchFamily="2" charset="2"/>
              <a:buChar char="Ø"/>
            </a:pPr>
            <a:r>
              <a:rPr lang="en-US" dirty="0">
                <a:latin typeface="Verdana" pitchFamily="34" charset="0"/>
                <a:ea typeface="Verdana" pitchFamily="34" charset="0"/>
                <a:cs typeface="Verdana" pitchFamily="34" charset="0"/>
              </a:rPr>
              <a:t>Test Automation Framework: </a:t>
            </a:r>
            <a:r>
              <a:rPr lang="en-US" dirty="0" err="1">
                <a:latin typeface="Verdana" pitchFamily="34" charset="0"/>
                <a:ea typeface="Verdana" pitchFamily="34" charset="0"/>
                <a:cs typeface="Verdana" pitchFamily="34" charset="0"/>
              </a:rPr>
              <a:t>Debe</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facilitar</a:t>
            </a:r>
            <a:r>
              <a:rPr lang="en-US" dirty="0">
                <a:latin typeface="Verdana" pitchFamily="34" charset="0"/>
                <a:ea typeface="Verdana" pitchFamily="34" charset="0"/>
                <a:cs typeface="Verdana" pitchFamily="34" charset="0"/>
              </a:rPr>
              <a:t> la </a:t>
            </a:r>
            <a:r>
              <a:rPr lang="en-US" dirty="0" err="1">
                <a:latin typeface="Verdana" pitchFamily="34" charset="0"/>
                <a:ea typeface="Verdana" pitchFamily="34" charset="0"/>
                <a:cs typeface="Verdana" pitchFamily="34" charset="0"/>
              </a:rPr>
              <a:t>interacción</a:t>
            </a:r>
            <a:r>
              <a:rPr lang="en-US" dirty="0">
                <a:latin typeface="Verdana" pitchFamily="34" charset="0"/>
                <a:ea typeface="Verdana" pitchFamily="34" charset="0"/>
                <a:cs typeface="Verdana" pitchFamily="34" charset="0"/>
              </a:rPr>
              <a:t> con la AUT, </a:t>
            </a:r>
            <a:r>
              <a:rPr lang="en-US" dirty="0" err="1">
                <a:latin typeface="Verdana" pitchFamily="34" charset="0"/>
                <a:ea typeface="Verdana" pitchFamily="34" charset="0"/>
                <a:cs typeface="Verdana" pitchFamily="34" charset="0"/>
              </a:rPr>
              <a:t>proveer</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una</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manera</a:t>
            </a:r>
            <a:r>
              <a:rPr lang="en-US" dirty="0">
                <a:latin typeface="Verdana" pitchFamily="34" charset="0"/>
                <a:ea typeface="Verdana" pitchFamily="34" charset="0"/>
                <a:cs typeface="Verdana" pitchFamily="34" charset="0"/>
              </a:rPr>
              <a:t> de </a:t>
            </a:r>
            <a:r>
              <a:rPr lang="en-US" dirty="0" err="1">
                <a:latin typeface="Verdana" pitchFamily="34" charset="0"/>
                <a:ea typeface="Verdana" pitchFamily="34" charset="0"/>
                <a:cs typeface="Verdana" pitchFamily="34" charset="0"/>
              </a:rPr>
              <a:t>ejecutar</a:t>
            </a:r>
            <a:r>
              <a:rPr lang="en-US" dirty="0">
                <a:latin typeface="Verdana" pitchFamily="34" charset="0"/>
                <a:ea typeface="Verdana" pitchFamily="34" charset="0"/>
                <a:cs typeface="Verdana" pitchFamily="34" charset="0"/>
              </a:rPr>
              <a:t> la </a:t>
            </a:r>
            <a:r>
              <a:rPr lang="en-US" dirty="0" err="1">
                <a:latin typeface="Verdana" pitchFamily="34" charset="0"/>
                <a:ea typeface="Verdana" pitchFamily="34" charset="0"/>
                <a:cs typeface="Verdana" pitchFamily="34" charset="0"/>
              </a:rPr>
              <a:t>funcionalidad</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para</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simular</a:t>
            </a:r>
            <a:r>
              <a:rPr lang="en-US" dirty="0">
                <a:latin typeface="Verdana" pitchFamily="34" charset="0"/>
                <a:ea typeface="Verdana" pitchFamily="34" charset="0"/>
                <a:cs typeface="Verdana" pitchFamily="34" charset="0"/>
              </a:rPr>
              <a:t> los </a:t>
            </a:r>
            <a:r>
              <a:rPr lang="en-US" dirty="0" err="1">
                <a:latin typeface="Verdana" pitchFamily="34" charset="0"/>
                <a:ea typeface="Verdana" pitchFamily="34" charset="0"/>
                <a:cs typeface="Verdana" pitchFamily="34" charset="0"/>
              </a:rPr>
              <a:t>procesos</a:t>
            </a:r>
            <a:r>
              <a:rPr lang="en-US" dirty="0">
                <a:latin typeface="Verdana" pitchFamily="34" charset="0"/>
                <a:ea typeface="Verdana" pitchFamily="34" charset="0"/>
                <a:cs typeface="Verdana" pitchFamily="34" charset="0"/>
              </a:rPr>
              <a:t> de </a:t>
            </a:r>
            <a:r>
              <a:rPr lang="en-US" dirty="0" err="1">
                <a:latin typeface="Verdana" pitchFamily="34" charset="0"/>
                <a:ea typeface="Verdana" pitchFamily="34" charset="0"/>
                <a:cs typeface="Verdana" pitchFamily="34" charset="0"/>
              </a:rPr>
              <a:t>negocio</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asertar</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sobre</a:t>
            </a:r>
            <a:r>
              <a:rPr lang="en-US" dirty="0">
                <a:latin typeface="Verdana" pitchFamily="34" charset="0"/>
                <a:ea typeface="Verdana" pitchFamily="34" charset="0"/>
                <a:cs typeface="Verdana" pitchFamily="34" charset="0"/>
              </a:rPr>
              <a:t> los </a:t>
            </a:r>
            <a:r>
              <a:rPr lang="en-US" dirty="0" err="1">
                <a:latin typeface="Verdana" pitchFamily="34" charset="0"/>
                <a:ea typeface="Verdana" pitchFamily="34" charset="0"/>
                <a:cs typeface="Verdana" pitchFamily="34" charset="0"/>
              </a:rPr>
              <a:t>resultados</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obtenidos</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minimizar</a:t>
            </a:r>
            <a:r>
              <a:rPr lang="en-US" dirty="0">
                <a:latin typeface="Verdana" pitchFamily="34" charset="0"/>
                <a:ea typeface="Verdana" pitchFamily="34" charset="0"/>
                <a:cs typeface="Verdana" pitchFamily="34" charset="0"/>
              </a:rPr>
              <a:t> el </a:t>
            </a:r>
            <a:r>
              <a:rPr lang="en-US" dirty="0" err="1">
                <a:latin typeface="Verdana" pitchFamily="34" charset="0"/>
                <a:ea typeface="Verdana" pitchFamily="34" charset="0"/>
                <a:cs typeface="Verdana" pitchFamily="34" charset="0"/>
              </a:rPr>
              <a:t>mantenimiento</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necesario</a:t>
            </a:r>
            <a:r>
              <a:rPr lang="en-US" dirty="0">
                <a:latin typeface="Verdana" pitchFamily="34" charset="0"/>
                <a:ea typeface="Verdana" pitchFamily="34" charset="0"/>
                <a:cs typeface="Verdana" pitchFamily="34" charset="0"/>
              </a:rPr>
              <a:t> ante </a:t>
            </a:r>
            <a:r>
              <a:rPr lang="en-US" dirty="0" err="1">
                <a:latin typeface="Verdana" pitchFamily="34" charset="0"/>
                <a:ea typeface="Verdana" pitchFamily="34" charset="0"/>
                <a:cs typeface="Verdana" pitchFamily="34" charset="0"/>
              </a:rPr>
              <a:t>cambios</a:t>
            </a:r>
            <a:r>
              <a:rPr lang="en-US" dirty="0">
                <a:latin typeface="Verdana" pitchFamily="34" charset="0"/>
                <a:ea typeface="Verdana" pitchFamily="34" charset="0"/>
                <a:cs typeface="Verdana" pitchFamily="34" charset="0"/>
              </a:rPr>
              <a:t> en la AUT, </a:t>
            </a:r>
            <a:r>
              <a:rPr lang="en-US" dirty="0" err="1">
                <a:latin typeface="Verdana" pitchFamily="34" charset="0"/>
                <a:ea typeface="Verdana" pitchFamily="34" charset="0"/>
                <a:cs typeface="Verdana" pitchFamily="34" charset="0"/>
              </a:rPr>
              <a:t>proveer</a:t>
            </a:r>
            <a:r>
              <a:rPr lang="en-US" dirty="0">
                <a:latin typeface="Verdana" pitchFamily="34" charset="0"/>
                <a:ea typeface="Verdana" pitchFamily="34" charset="0"/>
                <a:cs typeface="Verdana" pitchFamily="34" charset="0"/>
              </a:rPr>
              <a:t> reporting </a:t>
            </a:r>
            <a:r>
              <a:rPr lang="en-US" dirty="0" err="1">
                <a:latin typeface="Verdana" pitchFamily="34" charset="0"/>
                <a:ea typeface="Verdana" pitchFamily="34" charset="0"/>
                <a:cs typeface="Verdana" pitchFamily="34" charset="0"/>
              </a:rPr>
              <a:t>que</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facilite</a:t>
            </a:r>
            <a:r>
              <a:rPr lang="en-US" dirty="0">
                <a:latin typeface="Verdana" pitchFamily="34" charset="0"/>
                <a:ea typeface="Verdana" pitchFamily="34" charset="0"/>
                <a:cs typeface="Verdana" pitchFamily="34" charset="0"/>
              </a:rPr>
              <a:t> la </a:t>
            </a:r>
            <a:r>
              <a:rPr lang="en-US" dirty="0" err="1">
                <a:latin typeface="Verdana" pitchFamily="34" charset="0"/>
                <a:ea typeface="Verdana" pitchFamily="34" charset="0"/>
                <a:cs typeface="Verdana" pitchFamily="34" charset="0"/>
              </a:rPr>
              <a:t>comprensión</a:t>
            </a:r>
            <a:r>
              <a:rPr lang="en-US" dirty="0">
                <a:latin typeface="Verdana" pitchFamily="34" charset="0"/>
                <a:ea typeface="Verdana" pitchFamily="34" charset="0"/>
                <a:cs typeface="Verdana" pitchFamily="34" charset="0"/>
              </a:rPr>
              <a:t> de los </a:t>
            </a:r>
            <a:r>
              <a:rPr lang="en-US" dirty="0" err="1">
                <a:latin typeface="Verdana" pitchFamily="34" charset="0"/>
                <a:ea typeface="Verdana" pitchFamily="34" charset="0"/>
                <a:cs typeface="Verdana" pitchFamily="34" charset="0"/>
              </a:rPr>
              <a:t>resultados</a:t>
            </a:r>
            <a:r>
              <a:rPr lang="en-US" dirty="0">
                <a:latin typeface="Verdana" pitchFamily="34" charset="0"/>
                <a:ea typeface="Verdana" pitchFamily="34" charset="0"/>
                <a:cs typeface="Verdana" pitchFamily="34" charset="0"/>
              </a:rPr>
              <a:t> de </a:t>
            </a:r>
            <a:r>
              <a:rPr lang="en-US" dirty="0" err="1">
                <a:latin typeface="Verdana" pitchFamily="34" charset="0"/>
                <a:ea typeface="Verdana" pitchFamily="34" charset="0"/>
                <a:cs typeface="Verdana" pitchFamily="34" charset="0"/>
              </a:rPr>
              <a:t>las</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corridas</a:t>
            </a:r>
            <a:r>
              <a:rPr lang="en-US" dirty="0">
                <a:latin typeface="Verdana" pitchFamily="34" charset="0"/>
                <a:ea typeface="Verdana" pitchFamily="34" charset="0"/>
                <a:cs typeface="Verdana" pitchFamily="34" charset="0"/>
              </a:rPr>
              <a:t>.</a:t>
            </a:r>
          </a:p>
          <a:p>
            <a:endParaRPr lang="es-AR" dirty="0"/>
          </a:p>
        </p:txBody>
      </p:sp>
      <p:sp>
        <p:nvSpPr>
          <p:cNvPr id="4" name="Shape 460"/>
          <p:cNvSpPr txBox="1"/>
          <p:nvPr/>
        </p:nvSpPr>
        <p:spPr>
          <a:xfrm>
            <a:off x="304800" y="0"/>
            <a:ext cx="7772400" cy="962024"/>
          </a:xfrm>
          <a:prstGeom prst="rect">
            <a:avLst/>
          </a:prstGeom>
          <a:noFill/>
          <a:ln>
            <a:noFill/>
          </a:ln>
        </p:spPr>
        <p:txBody>
          <a:bodyPr lIns="91275" tIns="45625" rIns="91275" bIns="45625" anchor="ctr" anchorCtr="0">
            <a:noAutofit/>
          </a:bodyPr>
          <a:lstStyle/>
          <a:p>
            <a:pPr marR="0" lvl="0" algn="ctr" rtl="0">
              <a:lnSpc>
                <a:spcPct val="100000"/>
              </a:lnSpc>
              <a:spcBef>
                <a:spcPts val="0"/>
              </a:spcBef>
              <a:spcAft>
                <a:spcPts val="0"/>
              </a:spcAft>
              <a:buNone/>
            </a:pPr>
            <a:r>
              <a:rPr lang="en-US" sz="2800" dirty="0" err="1">
                <a:solidFill>
                  <a:schemeClr val="tx1"/>
                </a:solidFill>
                <a:latin typeface="+mj-lt"/>
              </a:rPr>
              <a:t>Conceptos</a:t>
            </a:r>
            <a:endParaRPr lang="en-US" sz="2800" dirty="0">
              <a:solidFill>
                <a:schemeClr val="tx1"/>
              </a:solidFill>
              <a:latin typeface="+mj-lt"/>
            </a:endParaRPr>
          </a:p>
        </p:txBody>
      </p:sp>
    </p:spTree>
    <p:extLst>
      <p:ext uri="{BB962C8B-B14F-4D97-AF65-F5344CB8AC3E}">
        <p14:creationId xmlns:p14="http://schemas.microsoft.com/office/powerpoint/2010/main" val="591109149"/>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Shape 467"/>
          <p:cNvSpPr txBox="1">
            <a:spLocks noGrp="1"/>
          </p:cNvSpPr>
          <p:nvPr>
            <p:ph type="subTitle" idx="1"/>
          </p:nvPr>
        </p:nvSpPr>
        <p:spPr>
          <a:xfrm>
            <a:off x="357483" y="1111700"/>
            <a:ext cx="7989000" cy="2286000"/>
          </a:xfrm>
          <a:prstGeom prst="rect">
            <a:avLst/>
          </a:prstGeom>
          <a:noFill/>
          <a:ln>
            <a:noFill/>
          </a:ln>
        </p:spPr>
        <p:txBody>
          <a:bodyPr lIns="91275" tIns="45625" rIns="91275" bIns="45625" anchor="t" anchorCtr="0">
            <a:noAutofit/>
          </a:bodyPr>
          <a:lstStyle/>
          <a:p>
            <a:pPr marL="0" marR="0" lvl="0" indent="0" algn="ctr" rtl="0">
              <a:spcBef>
                <a:spcPts val="480"/>
              </a:spcBef>
              <a:spcAft>
                <a:spcPts val="0"/>
              </a:spcAft>
              <a:buClr>
                <a:schemeClr val="dk1"/>
              </a:buClr>
              <a:buSzPct val="25000"/>
              <a:buFont typeface="Verdana"/>
              <a:buNone/>
            </a:pPr>
            <a:r>
              <a:rPr lang="en-US" sz="1800" b="1" dirty="0" err="1">
                <a:latin typeface="Verdana"/>
                <a:ea typeface="Verdana"/>
                <a:cs typeface="Verdana"/>
                <a:sym typeface="Verdana"/>
              </a:rPr>
              <a:t>TestNG</a:t>
            </a:r>
            <a:endParaRPr lang="en-US" sz="1800" b="1" dirty="0">
              <a:latin typeface="Verdana"/>
              <a:ea typeface="Verdana"/>
              <a:cs typeface="Verdana"/>
              <a:sym typeface="Verdana"/>
            </a:endParaRPr>
          </a:p>
          <a:p>
            <a:endParaRPr lang="en-US" sz="2400" b="1" dirty="0">
              <a:latin typeface="Verdana"/>
              <a:ea typeface="Verdana"/>
              <a:cs typeface="Verdana"/>
              <a:sym typeface="Verdana"/>
            </a:endParaRPr>
          </a:p>
          <a:p>
            <a:pPr marL="228600" lvl="0" indent="0" rtl="0">
              <a:lnSpc>
                <a:spcPct val="115000"/>
              </a:lnSpc>
              <a:spcBef>
                <a:spcPts val="0"/>
              </a:spcBef>
              <a:buClr>
                <a:schemeClr val="dk1"/>
              </a:buClr>
              <a:buSzPct val="25000"/>
              <a:buNone/>
            </a:pPr>
            <a:r>
              <a:rPr lang="en-US" sz="1400" dirty="0">
                <a:solidFill>
                  <a:schemeClr val="tx1"/>
                </a:solidFill>
                <a:latin typeface="Verdana"/>
                <a:ea typeface="Verdana"/>
                <a:cs typeface="Verdana"/>
                <a:sym typeface="Verdana"/>
              </a:rPr>
              <a:t>Java Testing framework </a:t>
            </a:r>
            <a:r>
              <a:rPr lang="en-US" sz="1400" dirty="0" err="1">
                <a:solidFill>
                  <a:schemeClr val="tx1"/>
                </a:solidFill>
                <a:latin typeface="Verdana"/>
                <a:ea typeface="Verdana"/>
                <a:cs typeface="Verdana"/>
                <a:sym typeface="Verdana"/>
              </a:rPr>
              <a:t>que</a:t>
            </a:r>
            <a:r>
              <a:rPr lang="en-US" sz="1400" dirty="0">
                <a:solidFill>
                  <a:schemeClr val="tx1"/>
                </a:solidFill>
                <a:latin typeface="Verdana"/>
                <a:ea typeface="Verdana"/>
                <a:cs typeface="Verdana"/>
                <a:sym typeface="Verdana"/>
              </a:rPr>
              <a:t> </a:t>
            </a:r>
            <a:r>
              <a:rPr lang="en-US" sz="1400" dirty="0" err="1">
                <a:solidFill>
                  <a:schemeClr val="tx1"/>
                </a:solidFill>
                <a:latin typeface="Verdana"/>
                <a:ea typeface="Verdana"/>
                <a:cs typeface="Verdana"/>
                <a:sym typeface="Verdana"/>
              </a:rPr>
              <a:t>utiliza</a:t>
            </a:r>
            <a:r>
              <a:rPr lang="en-US" sz="1400" dirty="0">
                <a:solidFill>
                  <a:schemeClr val="tx1"/>
                </a:solidFill>
                <a:latin typeface="Verdana"/>
                <a:ea typeface="Verdana"/>
                <a:cs typeface="Verdana"/>
                <a:sym typeface="Verdana"/>
              </a:rPr>
              <a:t> annotations </a:t>
            </a:r>
            <a:r>
              <a:rPr lang="en-US" sz="1400" dirty="0" err="1">
                <a:solidFill>
                  <a:schemeClr val="tx1"/>
                </a:solidFill>
                <a:latin typeface="Verdana"/>
                <a:ea typeface="Verdana"/>
                <a:cs typeface="Verdana"/>
                <a:sym typeface="Verdana"/>
              </a:rPr>
              <a:t>para</a:t>
            </a:r>
            <a:r>
              <a:rPr lang="en-US" sz="1400" dirty="0">
                <a:solidFill>
                  <a:schemeClr val="tx1"/>
                </a:solidFill>
                <a:latin typeface="Verdana"/>
                <a:ea typeface="Verdana"/>
                <a:cs typeface="Verdana"/>
                <a:sym typeface="Verdana"/>
              </a:rPr>
              <a:t> </a:t>
            </a:r>
            <a:r>
              <a:rPr lang="en-US" sz="1400" dirty="0" err="1">
                <a:solidFill>
                  <a:schemeClr val="tx1"/>
                </a:solidFill>
                <a:latin typeface="Verdana"/>
                <a:ea typeface="Verdana"/>
                <a:cs typeface="Verdana"/>
                <a:sym typeface="Verdana"/>
              </a:rPr>
              <a:t>proveer</a:t>
            </a:r>
            <a:r>
              <a:rPr lang="en-US" sz="1400" dirty="0">
                <a:solidFill>
                  <a:schemeClr val="tx1"/>
                </a:solidFill>
                <a:latin typeface="Verdana"/>
                <a:ea typeface="Verdana"/>
                <a:cs typeface="Verdana"/>
                <a:sym typeface="Verdana"/>
              </a:rPr>
              <a:t> </a:t>
            </a:r>
            <a:r>
              <a:rPr lang="en-US" sz="1400" dirty="0" err="1">
                <a:solidFill>
                  <a:schemeClr val="tx1"/>
                </a:solidFill>
                <a:latin typeface="Verdana"/>
                <a:ea typeface="Verdana"/>
                <a:cs typeface="Verdana"/>
                <a:sym typeface="Verdana"/>
              </a:rPr>
              <a:t>una</a:t>
            </a:r>
            <a:r>
              <a:rPr lang="en-US" sz="1400" dirty="0">
                <a:solidFill>
                  <a:schemeClr val="tx1"/>
                </a:solidFill>
                <a:latin typeface="Verdana"/>
                <a:ea typeface="Verdana"/>
                <a:cs typeface="Verdana"/>
                <a:sym typeface="Verdana"/>
              </a:rPr>
              <a:t> forma de </a:t>
            </a:r>
            <a:r>
              <a:rPr lang="en-US" sz="1400" dirty="0" err="1">
                <a:solidFill>
                  <a:schemeClr val="tx1"/>
                </a:solidFill>
                <a:latin typeface="Verdana"/>
                <a:ea typeface="Verdana"/>
                <a:cs typeface="Verdana"/>
                <a:sym typeface="Verdana"/>
              </a:rPr>
              <a:t>testear</a:t>
            </a:r>
            <a:r>
              <a:rPr lang="en-US" sz="1400" dirty="0">
                <a:solidFill>
                  <a:schemeClr val="tx1"/>
                </a:solidFill>
                <a:latin typeface="Verdana"/>
                <a:ea typeface="Verdana"/>
                <a:cs typeface="Verdana"/>
                <a:sym typeface="Verdana"/>
              </a:rPr>
              <a:t> el </a:t>
            </a:r>
            <a:r>
              <a:rPr lang="en-US" sz="1400" dirty="0" err="1">
                <a:solidFill>
                  <a:schemeClr val="tx1"/>
                </a:solidFill>
                <a:latin typeface="Verdana"/>
                <a:ea typeface="Verdana"/>
                <a:cs typeface="Verdana"/>
                <a:sym typeface="Verdana"/>
              </a:rPr>
              <a:t>código</a:t>
            </a:r>
            <a:r>
              <a:rPr lang="en-US" sz="1400" dirty="0">
                <a:solidFill>
                  <a:schemeClr val="tx1"/>
                </a:solidFill>
                <a:latin typeface="Verdana"/>
                <a:ea typeface="Verdana"/>
                <a:cs typeface="Verdana"/>
                <a:sym typeface="Verdana"/>
              </a:rPr>
              <a:t> de </a:t>
            </a:r>
            <a:r>
              <a:rPr lang="en-US" sz="1400" dirty="0" err="1">
                <a:solidFill>
                  <a:schemeClr val="tx1"/>
                </a:solidFill>
                <a:latin typeface="Verdana"/>
                <a:ea typeface="Verdana"/>
                <a:cs typeface="Verdana"/>
                <a:sym typeface="Verdana"/>
              </a:rPr>
              <a:t>varias</a:t>
            </a:r>
            <a:r>
              <a:rPr lang="en-US" sz="1400" dirty="0">
                <a:solidFill>
                  <a:schemeClr val="tx1"/>
                </a:solidFill>
                <a:latin typeface="Verdana"/>
                <a:ea typeface="Verdana"/>
                <a:cs typeface="Verdana"/>
                <a:sym typeface="Verdana"/>
              </a:rPr>
              <a:t> </a:t>
            </a:r>
            <a:r>
              <a:rPr lang="en-US" sz="1400" dirty="0" err="1">
                <a:solidFill>
                  <a:schemeClr val="tx1"/>
                </a:solidFill>
                <a:latin typeface="Verdana"/>
                <a:ea typeface="Verdana"/>
                <a:cs typeface="Verdana"/>
                <a:sym typeface="Verdana"/>
              </a:rPr>
              <a:t>maneras</a:t>
            </a:r>
            <a:r>
              <a:rPr lang="en-US" sz="1400" dirty="0">
                <a:solidFill>
                  <a:schemeClr val="tx1"/>
                </a:solidFill>
                <a:latin typeface="Verdana"/>
                <a:ea typeface="Verdana"/>
                <a:cs typeface="Verdana"/>
                <a:sym typeface="Verdana"/>
              </a:rPr>
              <a:t> : unit, regression, functional, integration, etc.. </a:t>
            </a:r>
            <a:endParaRPr lang="en-US" sz="1400" dirty="0" smtClean="0">
              <a:solidFill>
                <a:schemeClr val="tx1"/>
              </a:solidFill>
              <a:latin typeface="Verdana"/>
              <a:ea typeface="Verdana"/>
              <a:cs typeface="Verdana"/>
              <a:sym typeface="Verdana"/>
            </a:endParaRPr>
          </a:p>
          <a:p>
            <a:pPr marL="228600" lvl="0" indent="0" rtl="0">
              <a:lnSpc>
                <a:spcPct val="115000"/>
              </a:lnSpc>
              <a:spcBef>
                <a:spcPts val="0"/>
              </a:spcBef>
              <a:buClr>
                <a:schemeClr val="dk1"/>
              </a:buClr>
              <a:buSzPct val="25000"/>
              <a:buNone/>
            </a:pPr>
            <a:endParaRPr lang="en-US" sz="1400" dirty="0">
              <a:solidFill>
                <a:schemeClr val="tx1"/>
              </a:solidFill>
              <a:latin typeface="Verdana"/>
              <a:ea typeface="Verdana"/>
              <a:cs typeface="Verdana"/>
              <a:sym typeface="Verdana"/>
            </a:endParaRPr>
          </a:p>
          <a:p>
            <a:pPr marL="228600" lvl="0" indent="0">
              <a:lnSpc>
                <a:spcPct val="115000"/>
              </a:lnSpc>
              <a:spcBef>
                <a:spcPts val="0"/>
              </a:spcBef>
              <a:buSzPct val="25000"/>
              <a:buNone/>
            </a:pPr>
            <a:r>
              <a:rPr lang="en-US" sz="1200" u="sng" dirty="0" smtClean="0">
                <a:solidFill>
                  <a:schemeClr val="tx1"/>
                </a:solidFill>
                <a:latin typeface="Verdana"/>
                <a:ea typeface="Verdana"/>
                <a:cs typeface="Verdana"/>
                <a:sym typeface="Verdana"/>
              </a:rPr>
              <a:t>Nota</a:t>
            </a:r>
            <a:r>
              <a:rPr lang="en-US" sz="1200" dirty="0" smtClean="0">
                <a:solidFill>
                  <a:schemeClr val="tx1"/>
                </a:solidFill>
                <a:latin typeface="Verdana"/>
                <a:ea typeface="Verdana"/>
                <a:cs typeface="Verdana"/>
                <a:sym typeface="Verdana"/>
              </a:rPr>
              <a:t>: </a:t>
            </a:r>
            <a:r>
              <a:rPr lang="en-US" sz="1200" dirty="0" err="1" smtClean="0">
                <a:solidFill>
                  <a:schemeClr val="tx1"/>
                </a:solidFill>
                <a:latin typeface="Verdana"/>
                <a:ea typeface="Verdana"/>
                <a:cs typeface="Verdana"/>
                <a:sym typeface="Verdana"/>
              </a:rPr>
              <a:t>Recomendamos</a:t>
            </a:r>
            <a:r>
              <a:rPr lang="en-US" sz="1200" dirty="0" smtClean="0">
                <a:solidFill>
                  <a:schemeClr val="tx1"/>
                </a:solidFill>
                <a:latin typeface="Verdana"/>
                <a:ea typeface="Verdana"/>
                <a:cs typeface="Verdana"/>
                <a:sym typeface="Verdana"/>
              </a:rPr>
              <a:t> leer </a:t>
            </a:r>
            <a:r>
              <a:rPr lang="en-US" sz="1200" dirty="0" err="1" smtClean="0">
                <a:solidFill>
                  <a:schemeClr val="tx1"/>
                </a:solidFill>
                <a:latin typeface="Verdana"/>
                <a:ea typeface="Verdana"/>
                <a:cs typeface="Verdana"/>
                <a:sym typeface="Verdana"/>
              </a:rPr>
              <a:t>para</a:t>
            </a:r>
            <a:r>
              <a:rPr lang="en-US" sz="1200" dirty="0">
                <a:solidFill>
                  <a:schemeClr val="tx1"/>
                </a:solidFill>
                <a:latin typeface="Verdana"/>
                <a:ea typeface="Verdana"/>
                <a:cs typeface="Verdana"/>
                <a:sym typeface="Verdana"/>
              </a:rPr>
              <a:t> </a:t>
            </a:r>
            <a:r>
              <a:rPr lang="en-US" sz="1200" dirty="0" smtClean="0">
                <a:solidFill>
                  <a:schemeClr val="tx1"/>
                </a:solidFill>
                <a:latin typeface="Verdana"/>
                <a:ea typeface="Verdana"/>
                <a:cs typeface="Verdana"/>
                <a:sym typeface="Verdana"/>
              </a:rPr>
              <a:t>un mayor </a:t>
            </a:r>
            <a:r>
              <a:rPr lang="en-US" sz="1200" dirty="0" err="1" smtClean="0">
                <a:solidFill>
                  <a:schemeClr val="tx1"/>
                </a:solidFill>
                <a:latin typeface="Verdana"/>
                <a:ea typeface="Verdana"/>
                <a:cs typeface="Verdana"/>
                <a:sym typeface="Verdana"/>
              </a:rPr>
              <a:t>entendimiento</a:t>
            </a:r>
            <a:r>
              <a:rPr lang="en-US" sz="1200" dirty="0" smtClean="0">
                <a:solidFill>
                  <a:schemeClr val="tx1"/>
                </a:solidFill>
                <a:latin typeface="Verdana"/>
                <a:ea typeface="Verdana"/>
                <a:cs typeface="Verdana"/>
                <a:sym typeface="Verdana"/>
              </a:rPr>
              <a:t> el Modulo 9 - </a:t>
            </a:r>
            <a:r>
              <a:rPr lang="en-US" sz="1200" dirty="0" err="1" smtClean="0">
                <a:solidFill>
                  <a:schemeClr val="tx1"/>
                </a:solidFill>
                <a:latin typeface="Verdana"/>
                <a:ea typeface="Verdana"/>
                <a:cs typeface="Verdana"/>
                <a:sym typeface="Verdana"/>
              </a:rPr>
              <a:t>TestNg</a:t>
            </a:r>
            <a:r>
              <a:rPr lang="en-US" sz="1200" dirty="0" smtClean="0">
                <a:solidFill>
                  <a:schemeClr val="tx1"/>
                </a:solidFill>
                <a:latin typeface="Verdana"/>
                <a:ea typeface="Verdana"/>
                <a:cs typeface="Verdana"/>
                <a:sym typeface="Verdana"/>
              </a:rPr>
              <a:t> de </a:t>
            </a:r>
            <a:r>
              <a:rPr lang="en-US" sz="1200" dirty="0" err="1" smtClean="0">
                <a:solidFill>
                  <a:schemeClr val="tx1"/>
                </a:solidFill>
                <a:latin typeface="Verdana"/>
                <a:ea typeface="Verdana"/>
                <a:cs typeface="Verdana"/>
                <a:sym typeface="Verdana"/>
              </a:rPr>
              <a:t>este</a:t>
            </a:r>
            <a:r>
              <a:rPr lang="en-US" sz="1200" dirty="0" smtClean="0">
                <a:solidFill>
                  <a:schemeClr val="tx1"/>
                </a:solidFill>
                <a:latin typeface="Verdana"/>
                <a:ea typeface="Verdana"/>
                <a:cs typeface="Verdana"/>
                <a:sym typeface="Verdana"/>
              </a:rPr>
              <a:t> </a:t>
            </a:r>
            <a:r>
              <a:rPr lang="en-US" sz="1200" dirty="0" err="1" smtClean="0">
                <a:solidFill>
                  <a:schemeClr val="tx1"/>
                </a:solidFill>
                <a:latin typeface="Verdana"/>
                <a:ea typeface="Verdana"/>
                <a:cs typeface="Verdana"/>
                <a:sym typeface="Verdana"/>
              </a:rPr>
              <a:t>bootcamp</a:t>
            </a:r>
            <a:r>
              <a:rPr lang="en-US" sz="1200" dirty="0" smtClean="0">
                <a:solidFill>
                  <a:schemeClr val="tx1"/>
                </a:solidFill>
                <a:latin typeface="Verdana"/>
                <a:ea typeface="Verdana"/>
                <a:cs typeface="Verdana"/>
                <a:sym typeface="Verdana"/>
              </a:rPr>
              <a:t> y el site: </a:t>
            </a:r>
            <a:r>
              <a:rPr lang="en-US" sz="1200" dirty="0">
                <a:latin typeface="Verdana" pitchFamily="34" charset="0"/>
                <a:ea typeface="Verdana" pitchFamily="34" charset="0"/>
                <a:cs typeface="Verdana" pitchFamily="34" charset="0"/>
              </a:rPr>
              <a:t>http://</a:t>
            </a:r>
            <a:r>
              <a:rPr lang="en-US" sz="1200" dirty="0" smtClean="0">
                <a:latin typeface="Verdana" pitchFamily="34" charset="0"/>
                <a:ea typeface="Verdana" pitchFamily="34" charset="0"/>
                <a:cs typeface="Verdana" pitchFamily="34" charset="0"/>
              </a:rPr>
              <a:t>testng.org/doc/documentation-main.html</a:t>
            </a:r>
            <a:r>
              <a:rPr lang="en-US" sz="1200" dirty="0" smtClean="0"/>
              <a:t>.</a:t>
            </a:r>
            <a:endParaRPr lang="en-US" sz="1200" dirty="0">
              <a:solidFill>
                <a:schemeClr val="tx1"/>
              </a:solidFill>
              <a:latin typeface="Verdana"/>
              <a:ea typeface="Verdana"/>
              <a:cs typeface="Verdana"/>
              <a:sym typeface="Verdana"/>
            </a:endParaRPr>
          </a:p>
          <a:p>
            <a:pPr marL="120650" indent="0">
              <a:buNone/>
            </a:pPr>
            <a:endParaRPr lang="en-US" sz="1600" dirty="0">
              <a:solidFill>
                <a:srgbClr val="003366"/>
              </a:solidFill>
              <a:latin typeface="Verdana"/>
              <a:ea typeface="Verdana"/>
              <a:cs typeface="Verdana"/>
              <a:sym typeface="Verdana"/>
            </a:endParaRPr>
          </a:p>
          <a:p>
            <a:pPr marL="228600" lvl="0" indent="0" rtl="0">
              <a:lnSpc>
                <a:spcPct val="115000"/>
              </a:lnSpc>
              <a:spcBef>
                <a:spcPts val="0"/>
              </a:spcBef>
              <a:buClr>
                <a:schemeClr val="dk1"/>
              </a:buClr>
              <a:buSzPct val="25000"/>
              <a:buNone/>
            </a:pPr>
            <a:r>
              <a:rPr lang="en-US" sz="1600" dirty="0" smtClean="0">
                <a:solidFill>
                  <a:srgbClr val="003366"/>
                </a:solidFill>
                <a:latin typeface="Verdana"/>
                <a:ea typeface="Verdana"/>
                <a:cs typeface="Verdana"/>
                <a:sym typeface="Verdana"/>
              </a:rPr>
              <a:t> </a:t>
            </a:r>
            <a:endParaRPr lang="en-US" sz="1600" dirty="0">
              <a:solidFill>
                <a:srgbClr val="003366"/>
              </a:solidFill>
              <a:latin typeface="Verdana"/>
              <a:ea typeface="Verdana"/>
              <a:cs typeface="Verdana"/>
              <a:sym typeface="Verdana"/>
            </a:endParaRPr>
          </a:p>
        </p:txBody>
      </p:sp>
      <p:sp>
        <p:nvSpPr>
          <p:cNvPr id="468" name="Shape 468"/>
          <p:cNvSpPr txBox="1"/>
          <p:nvPr/>
        </p:nvSpPr>
        <p:spPr>
          <a:xfrm>
            <a:off x="152400" y="149225"/>
            <a:ext cx="6629400" cy="765300"/>
          </a:xfrm>
          <a:prstGeom prst="rect">
            <a:avLst/>
          </a:prstGeom>
          <a:noFill/>
          <a:ln>
            <a:noFill/>
          </a:ln>
        </p:spPr>
        <p:txBody>
          <a:bodyPr lIns="91275" tIns="45625" rIns="91275" bIns="45625" anchor="ctr" anchorCtr="0">
            <a:noAutofit/>
          </a:bodyPr>
          <a:lstStyle/>
          <a:p>
            <a:pPr marL="0" marR="0" lvl="0" indent="0" algn="ctr" rtl="0">
              <a:spcBef>
                <a:spcPts val="0"/>
              </a:spcBef>
              <a:spcAft>
                <a:spcPts val="0"/>
              </a:spcAft>
              <a:buClr>
                <a:schemeClr val="dk1"/>
              </a:buClr>
              <a:buSzPct val="25000"/>
              <a:buFont typeface="Arial"/>
              <a:buNone/>
            </a:pPr>
            <a:r>
              <a:rPr lang="en-US" sz="2800" dirty="0">
                <a:solidFill>
                  <a:schemeClr val="tx1"/>
                </a:solidFill>
                <a:latin typeface="+mj-lt"/>
              </a:rPr>
              <a:t>Frameworks- </a:t>
            </a:r>
            <a:r>
              <a:rPr lang="en-US" sz="2800" dirty="0" err="1">
                <a:solidFill>
                  <a:schemeClr val="tx1"/>
                </a:solidFill>
                <a:latin typeface="+mj-lt"/>
              </a:rPr>
              <a:t>TestNG</a:t>
            </a:r>
            <a:endParaRPr lang="en-US" sz="2800" dirty="0">
              <a:solidFill>
                <a:schemeClr val="tx1"/>
              </a:solidFill>
              <a:latin typeface="+mj-lt"/>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ctrTitle"/>
          </p:nvPr>
        </p:nvSpPr>
        <p:spPr>
          <a:xfrm>
            <a:off x="152400" y="149225"/>
            <a:ext cx="6629400" cy="765175"/>
          </a:xfrm>
          <a:prstGeom prst="rect">
            <a:avLst/>
          </a:prstGeom>
          <a:noFill/>
          <a:ln>
            <a:noFill/>
          </a:ln>
        </p:spPr>
        <p:txBody>
          <a:bodyPr lIns="91275" tIns="45625" rIns="91275" bIns="45625" anchor="ctr" anchorCtr="0">
            <a:noAutofit/>
          </a:bodyPr>
          <a:lstStyle/>
          <a:p>
            <a:pPr marL="0" marR="0" lvl="0" indent="0" rtl="0">
              <a:spcBef>
                <a:spcPts val="0"/>
              </a:spcBef>
              <a:spcAft>
                <a:spcPts val="0"/>
              </a:spcAft>
              <a:buClr>
                <a:srgbClr val="C0CE29"/>
              </a:buClr>
              <a:buSzPct val="25000"/>
              <a:buFont typeface="Verdana"/>
              <a:buNone/>
            </a:pPr>
            <a:r>
              <a:rPr lang="en-US" sz="2800" b="0" i="0" u="none" strike="noStrike" cap="none" baseline="0" dirty="0" err="1" smtClean="0">
                <a:solidFill>
                  <a:schemeClr val="tx1"/>
                </a:solidFill>
                <a:latin typeface="+mj-lt"/>
                <a:ea typeface="Verdana"/>
                <a:cs typeface="Verdana"/>
                <a:sym typeface="Verdana"/>
              </a:rPr>
              <a:t>Qué</a:t>
            </a:r>
            <a:r>
              <a:rPr lang="en-US" sz="2800" b="0" i="0" u="none" strike="noStrike" cap="none" baseline="0" dirty="0" smtClean="0">
                <a:solidFill>
                  <a:schemeClr val="tx1"/>
                </a:solidFill>
                <a:latin typeface="+mj-lt"/>
                <a:ea typeface="Verdana"/>
                <a:cs typeface="Verdana"/>
                <a:sym typeface="Verdana"/>
              </a:rPr>
              <a:t> </a:t>
            </a:r>
            <a:r>
              <a:rPr lang="en-US" sz="2800" b="0" i="0" u="none" strike="noStrike" cap="none" baseline="0" dirty="0" err="1">
                <a:solidFill>
                  <a:schemeClr val="tx1"/>
                </a:solidFill>
                <a:latin typeface="+mj-lt"/>
                <a:ea typeface="Verdana"/>
                <a:cs typeface="Verdana"/>
                <a:sym typeface="Verdana"/>
              </a:rPr>
              <a:t>es</a:t>
            </a:r>
            <a:r>
              <a:rPr lang="en-US" sz="2800" b="0" i="0" u="none" strike="noStrike" cap="none" baseline="0" dirty="0">
                <a:solidFill>
                  <a:schemeClr val="tx1"/>
                </a:solidFill>
                <a:latin typeface="+mj-lt"/>
                <a:ea typeface="Verdana"/>
                <a:cs typeface="Verdana"/>
                <a:sym typeface="Verdana"/>
              </a:rPr>
              <a:t> </a:t>
            </a:r>
            <a:r>
              <a:rPr lang="en-US" sz="2800" b="0" i="0" u="none" strike="noStrike" cap="none" baseline="0" dirty="0" err="1">
                <a:solidFill>
                  <a:schemeClr val="tx1"/>
                </a:solidFill>
                <a:latin typeface="+mj-lt"/>
                <a:ea typeface="Verdana"/>
                <a:cs typeface="Verdana"/>
                <a:sym typeface="Verdana"/>
              </a:rPr>
              <a:t>automatizar</a:t>
            </a:r>
            <a:r>
              <a:rPr lang="en-US" sz="2800" b="0" i="0" u="none" strike="noStrike" cap="none" baseline="0" dirty="0">
                <a:solidFill>
                  <a:schemeClr val="tx1"/>
                </a:solidFill>
                <a:latin typeface="+mj-lt"/>
                <a:ea typeface="Verdana"/>
                <a:cs typeface="Verdana"/>
                <a:sym typeface="Verdana"/>
              </a:rPr>
              <a:t>?</a:t>
            </a:r>
          </a:p>
        </p:txBody>
      </p:sp>
      <p:sp>
        <p:nvSpPr>
          <p:cNvPr id="192" name="Shape 192"/>
          <p:cNvSpPr txBox="1"/>
          <p:nvPr/>
        </p:nvSpPr>
        <p:spPr>
          <a:xfrm>
            <a:off x="584200" y="1422400"/>
            <a:ext cx="7315200" cy="1816099"/>
          </a:xfrm>
          <a:prstGeom prst="rect">
            <a:avLst/>
          </a:prstGeom>
          <a:noFill/>
          <a:ln>
            <a:noFill/>
          </a:ln>
        </p:spPr>
        <p:txBody>
          <a:bodyPr lIns="91425" tIns="45700" rIns="91425" bIns="45700" anchor="t" anchorCtr="0">
            <a:noAutofit/>
          </a:bodyPr>
          <a:lstStyle/>
          <a:p>
            <a:pPr marL="285750" marR="0" lvl="0" indent="-285750" algn="l" rtl="0">
              <a:buClr>
                <a:srgbClr val="92D050"/>
              </a:buClr>
              <a:buSzPct val="100000"/>
              <a:buFont typeface="Wingdings" pitchFamily="2" charset="2"/>
              <a:buChar char="Ø"/>
            </a:pPr>
            <a:r>
              <a:rPr lang="en-US" b="0" i="0" u="none" strike="noStrike" cap="none" baseline="0" dirty="0" err="1">
                <a:solidFill>
                  <a:schemeClr val="dk1"/>
                </a:solidFill>
                <a:latin typeface="Verdana" pitchFamily="34" charset="0"/>
                <a:ea typeface="Verdana" pitchFamily="34" charset="0"/>
                <a:cs typeface="Verdana" pitchFamily="34" charset="0"/>
                <a:sym typeface="Arial"/>
              </a:rPr>
              <a:t>Es</a:t>
            </a:r>
            <a:r>
              <a:rPr lang="en-US" b="0" i="0" u="none" strike="noStrike" cap="none" baseline="0" dirty="0">
                <a:solidFill>
                  <a:schemeClr val="dk1"/>
                </a:solidFill>
                <a:latin typeface="Verdana" pitchFamily="34" charset="0"/>
                <a:ea typeface="Verdana" pitchFamily="34" charset="0"/>
                <a:cs typeface="Verdana" pitchFamily="34" charset="0"/>
                <a:sym typeface="Arial"/>
              </a:rPr>
              <a:t> el </a:t>
            </a:r>
            <a:r>
              <a:rPr lang="en-US" b="0" i="0" u="none" strike="noStrike" cap="none" baseline="0" dirty="0" err="1">
                <a:solidFill>
                  <a:schemeClr val="dk1"/>
                </a:solidFill>
                <a:latin typeface="Verdana" pitchFamily="34" charset="0"/>
                <a:ea typeface="Verdana" pitchFamily="34" charset="0"/>
                <a:cs typeface="Verdana" pitchFamily="34" charset="0"/>
                <a:sym typeface="Arial"/>
              </a:rPr>
              <a:t>uso</a:t>
            </a:r>
            <a:r>
              <a:rPr lang="en-US" b="0" i="0" u="none" strike="noStrike" cap="none" baseline="0" dirty="0">
                <a:solidFill>
                  <a:schemeClr val="dk1"/>
                </a:solidFill>
                <a:latin typeface="Verdana" pitchFamily="34" charset="0"/>
                <a:ea typeface="Verdana" pitchFamily="34" charset="0"/>
                <a:cs typeface="Verdana" pitchFamily="34" charset="0"/>
                <a:sym typeface="Arial"/>
              </a:rPr>
              <a:t> de software </a:t>
            </a:r>
            <a:r>
              <a:rPr lang="en-US" b="0" i="0" u="none" strike="noStrike" cap="none" baseline="0" dirty="0" err="1">
                <a:solidFill>
                  <a:schemeClr val="dk1"/>
                </a:solidFill>
                <a:latin typeface="Verdana" pitchFamily="34" charset="0"/>
                <a:ea typeface="Verdana" pitchFamily="34" charset="0"/>
                <a:cs typeface="Verdana" pitchFamily="34" charset="0"/>
                <a:sym typeface="Arial"/>
              </a:rPr>
              <a:t>para</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controlar</a:t>
            </a:r>
            <a:r>
              <a:rPr lang="en-US" b="0" i="0" u="none" strike="noStrike" cap="none" baseline="0" dirty="0">
                <a:solidFill>
                  <a:schemeClr val="dk1"/>
                </a:solidFill>
                <a:latin typeface="Verdana" pitchFamily="34" charset="0"/>
                <a:ea typeface="Verdana" pitchFamily="34" charset="0"/>
                <a:cs typeface="Verdana" pitchFamily="34" charset="0"/>
                <a:sym typeface="Arial"/>
              </a:rPr>
              <a:t> la </a:t>
            </a:r>
            <a:r>
              <a:rPr lang="en-US" b="0" i="0" u="none" strike="noStrike" cap="none" baseline="0" dirty="0" err="1">
                <a:solidFill>
                  <a:schemeClr val="dk1"/>
                </a:solidFill>
                <a:latin typeface="Verdana" pitchFamily="34" charset="0"/>
                <a:ea typeface="Verdana" pitchFamily="34" charset="0"/>
                <a:cs typeface="Verdana" pitchFamily="34" charset="0"/>
                <a:sym typeface="Arial"/>
              </a:rPr>
              <a:t>ejecución</a:t>
            </a:r>
            <a:r>
              <a:rPr lang="en-US" b="0" i="0" u="none" strike="noStrike" cap="none" baseline="0" dirty="0">
                <a:solidFill>
                  <a:schemeClr val="dk1"/>
                </a:solidFill>
                <a:latin typeface="Verdana" pitchFamily="34" charset="0"/>
                <a:ea typeface="Verdana" pitchFamily="34" charset="0"/>
                <a:cs typeface="Verdana" pitchFamily="34" charset="0"/>
                <a:sym typeface="Arial"/>
              </a:rPr>
              <a:t> de </a:t>
            </a:r>
            <a:r>
              <a:rPr lang="en-US" b="0" i="0" u="none" strike="noStrike" cap="none" baseline="0" dirty="0" err="1">
                <a:solidFill>
                  <a:schemeClr val="dk1"/>
                </a:solidFill>
                <a:latin typeface="Verdana" pitchFamily="34" charset="0"/>
                <a:ea typeface="Verdana" pitchFamily="34" charset="0"/>
                <a:cs typeface="Verdana" pitchFamily="34" charset="0"/>
                <a:sym typeface="Arial"/>
              </a:rPr>
              <a:t>pruebas</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ya</a:t>
            </a:r>
            <a:r>
              <a:rPr lang="en-US" b="0" i="0" u="none" strike="noStrike" cap="none" baseline="0" dirty="0">
                <a:solidFill>
                  <a:schemeClr val="dk1"/>
                </a:solidFill>
                <a:latin typeface="Verdana" pitchFamily="34" charset="0"/>
                <a:ea typeface="Verdana" pitchFamily="34" charset="0"/>
                <a:cs typeface="Verdana" pitchFamily="34" charset="0"/>
                <a:sym typeface="Arial"/>
              </a:rPr>
              <a:t> sea el </a:t>
            </a:r>
            <a:r>
              <a:rPr lang="en-US" b="0" i="0" u="none" strike="noStrike" cap="none" baseline="0" dirty="0" err="1">
                <a:solidFill>
                  <a:schemeClr val="dk1"/>
                </a:solidFill>
                <a:latin typeface="Verdana" pitchFamily="34" charset="0"/>
                <a:ea typeface="Verdana" pitchFamily="34" charset="0"/>
                <a:cs typeface="Verdana" pitchFamily="34" charset="0"/>
                <a:sym typeface="Arial"/>
              </a:rPr>
              <a:t>seteo</a:t>
            </a:r>
            <a:r>
              <a:rPr lang="en-US" b="0" i="0" u="none" strike="noStrike" cap="none" baseline="0" dirty="0">
                <a:solidFill>
                  <a:schemeClr val="dk1"/>
                </a:solidFill>
                <a:latin typeface="Verdana" pitchFamily="34" charset="0"/>
                <a:ea typeface="Verdana" pitchFamily="34" charset="0"/>
                <a:cs typeface="Verdana" pitchFamily="34" charset="0"/>
                <a:sym typeface="Arial"/>
              </a:rPr>
              <a:t> de </a:t>
            </a:r>
            <a:r>
              <a:rPr lang="en-US" b="0" i="0" u="none" strike="noStrike" cap="none" baseline="0" dirty="0" err="1">
                <a:solidFill>
                  <a:schemeClr val="dk1"/>
                </a:solidFill>
                <a:latin typeface="Verdana" pitchFamily="34" charset="0"/>
                <a:ea typeface="Verdana" pitchFamily="34" charset="0"/>
                <a:cs typeface="Verdana" pitchFamily="34" charset="0"/>
                <a:sym typeface="Arial"/>
              </a:rPr>
              <a:t>precondiciones</a:t>
            </a:r>
            <a:r>
              <a:rPr lang="en-US" b="0" i="0" u="none" strike="noStrike" cap="none" baseline="0" dirty="0">
                <a:solidFill>
                  <a:schemeClr val="dk1"/>
                </a:solidFill>
                <a:latin typeface="Verdana" pitchFamily="34" charset="0"/>
                <a:ea typeface="Verdana" pitchFamily="34" charset="0"/>
                <a:cs typeface="Verdana" pitchFamily="34" charset="0"/>
                <a:sym typeface="Arial"/>
              </a:rPr>
              <a:t>, el </a:t>
            </a:r>
            <a:r>
              <a:rPr lang="en-US" b="0" i="0" u="none" strike="noStrike" cap="none" baseline="0" dirty="0" err="1">
                <a:solidFill>
                  <a:schemeClr val="dk1"/>
                </a:solidFill>
                <a:latin typeface="Verdana" pitchFamily="34" charset="0"/>
                <a:ea typeface="Verdana" pitchFamily="34" charset="0"/>
                <a:cs typeface="Verdana" pitchFamily="34" charset="0"/>
                <a:sym typeface="Arial"/>
              </a:rPr>
              <a:t>análisis</a:t>
            </a:r>
            <a:r>
              <a:rPr lang="en-US" b="0" i="0" u="none" strike="noStrike" cap="none" baseline="0" dirty="0">
                <a:solidFill>
                  <a:schemeClr val="dk1"/>
                </a:solidFill>
                <a:latin typeface="Verdana" pitchFamily="34" charset="0"/>
                <a:ea typeface="Verdana" pitchFamily="34" charset="0"/>
                <a:cs typeface="Verdana" pitchFamily="34" charset="0"/>
                <a:sym typeface="Arial"/>
              </a:rPr>
              <a:t> de </a:t>
            </a:r>
            <a:r>
              <a:rPr lang="en-US" b="0" i="0" u="none" strike="noStrike" cap="none" baseline="0" dirty="0" err="1">
                <a:solidFill>
                  <a:schemeClr val="dk1"/>
                </a:solidFill>
                <a:latin typeface="Verdana" pitchFamily="34" charset="0"/>
                <a:ea typeface="Verdana" pitchFamily="34" charset="0"/>
                <a:cs typeface="Verdana" pitchFamily="34" charset="0"/>
                <a:sym typeface="Arial"/>
              </a:rPr>
              <a:t>las</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salidas</a:t>
            </a:r>
            <a:r>
              <a:rPr lang="en-US" b="0" i="0" u="none" strike="noStrike" cap="none" baseline="0" dirty="0">
                <a:solidFill>
                  <a:schemeClr val="dk1"/>
                </a:solidFill>
                <a:latin typeface="Verdana" pitchFamily="34" charset="0"/>
                <a:ea typeface="Verdana" pitchFamily="34" charset="0"/>
                <a:cs typeface="Verdana" pitchFamily="34" charset="0"/>
                <a:sym typeface="Arial"/>
              </a:rPr>
              <a:t> y el </a:t>
            </a:r>
            <a:r>
              <a:rPr lang="en-US" b="0" i="0" u="none" strike="noStrike" cap="none" baseline="0" dirty="0" err="1">
                <a:solidFill>
                  <a:schemeClr val="dk1"/>
                </a:solidFill>
                <a:latin typeface="Verdana" pitchFamily="34" charset="0"/>
                <a:ea typeface="Verdana" pitchFamily="34" charset="0"/>
                <a:cs typeface="Verdana" pitchFamily="34" charset="0"/>
                <a:sym typeface="Arial"/>
              </a:rPr>
              <a:t>reporte</a:t>
            </a:r>
            <a:r>
              <a:rPr lang="en-US" b="0" i="0" u="none" strike="noStrike" cap="none" baseline="0" dirty="0" smtClean="0">
                <a:solidFill>
                  <a:schemeClr val="dk1"/>
                </a:solidFill>
                <a:latin typeface="Verdana" pitchFamily="34" charset="0"/>
                <a:ea typeface="Verdana" pitchFamily="34" charset="0"/>
                <a:cs typeface="Verdana" pitchFamily="34" charset="0"/>
                <a:sym typeface="Arial"/>
              </a:rPr>
              <a:t>).</a:t>
            </a:r>
          </a:p>
          <a:p>
            <a:pPr marR="0" lvl="0" algn="l" rtl="0">
              <a:buClr>
                <a:srgbClr val="92D050"/>
              </a:buClr>
              <a:buSzPct val="100000"/>
            </a:pPr>
            <a:endParaRPr lang="en-US" b="0" i="0" u="none" strike="noStrike" cap="none" baseline="0" dirty="0">
              <a:solidFill>
                <a:schemeClr val="dk1"/>
              </a:solidFill>
              <a:latin typeface="Verdana" pitchFamily="34" charset="0"/>
              <a:ea typeface="Verdana" pitchFamily="34" charset="0"/>
              <a:cs typeface="Verdana" pitchFamily="34" charset="0"/>
              <a:sym typeface="Arial"/>
            </a:endParaRPr>
          </a:p>
          <a:p>
            <a:pPr marL="285750" marR="0" lvl="0" indent="-285750" algn="l" rtl="0">
              <a:buClr>
                <a:srgbClr val="92D050"/>
              </a:buClr>
              <a:buSzPct val="100000"/>
              <a:buFont typeface="Wingdings" pitchFamily="2" charset="2"/>
              <a:buChar char="Ø"/>
            </a:pPr>
            <a:r>
              <a:rPr lang="en-US" b="0" i="0" u="none" strike="noStrike" cap="none" baseline="0" dirty="0">
                <a:solidFill>
                  <a:schemeClr val="dk1"/>
                </a:solidFill>
                <a:latin typeface="Verdana" pitchFamily="34" charset="0"/>
                <a:ea typeface="Verdana" pitchFamily="34" charset="0"/>
                <a:cs typeface="Verdana" pitchFamily="34" charset="0"/>
                <a:sym typeface="Arial"/>
              </a:rPr>
              <a:t>La </a:t>
            </a:r>
            <a:r>
              <a:rPr lang="en-US" b="0" i="0" u="none" strike="noStrike" cap="none" baseline="0" dirty="0" err="1">
                <a:solidFill>
                  <a:schemeClr val="dk1"/>
                </a:solidFill>
                <a:latin typeface="Verdana" pitchFamily="34" charset="0"/>
                <a:ea typeface="Verdana" pitchFamily="34" charset="0"/>
                <a:cs typeface="Verdana" pitchFamily="34" charset="0"/>
                <a:sym typeface="Arial"/>
              </a:rPr>
              <a:t>automatización</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es</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una</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técnica</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complementaria</a:t>
            </a:r>
            <a:r>
              <a:rPr lang="en-US" b="0" i="0" u="none" strike="noStrike" cap="none" baseline="0" dirty="0">
                <a:solidFill>
                  <a:schemeClr val="dk1"/>
                </a:solidFill>
                <a:latin typeface="Verdana" pitchFamily="34" charset="0"/>
                <a:ea typeface="Verdana" pitchFamily="34" charset="0"/>
                <a:cs typeface="Verdana" pitchFamily="34" charset="0"/>
                <a:sym typeface="Arial"/>
              </a:rPr>
              <a:t> al testing manual.</a:t>
            </a:r>
          </a:p>
        </p:txBody>
      </p:sp>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subTitle" idx="1"/>
          </p:nvPr>
        </p:nvSpPr>
        <p:spPr>
          <a:xfrm>
            <a:off x="899592" y="1371600"/>
            <a:ext cx="6898207" cy="2286000"/>
          </a:xfrm>
          <a:prstGeom prst="rect">
            <a:avLst/>
          </a:prstGeom>
          <a:noFill/>
          <a:ln>
            <a:noFill/>
          </a:ln>
        </p:spPr>
        <p:txBody>
          <a:bodyPr lIns="91275" tIns="45625" rIns="91275" bIns="45625" anchor="t" anchorCtr="0">
            <a:noAutofit/>
          </a:bodyPr>
          <a:lstStyle/>
          <a:p>
            <a:pPr marL="0" marR="0" lvl="0" indent="0" algn="ctr" rtl="0">
              <a:spcBef>
                <a:spcPts val="480"/>
              </a:spcBef>
              <a:spcAft>
                <a:spcPts val="0"/>
              </a:spcAft>
              <a:buClr>
                <a:schemeClr val="dk1"/>
              </a:buClr>
              <a:buSzPct val="25000"/>
              <a:buFont typeface="Verdana"/>
              <a:buNone/>
            </a:pPr>
            <a:r>
              <a:rPr lang="en-US" sz="1800" b="1" i="0" u="none" strike="noStrike" cap="none" baseline="0" dirty="0">
                <a:solidFill>
                  <a:schemeClr val="dk1"/>
                </a:solidFill>
                <a:latin typeface="Verdana" pitchFamily="34" charset="0"/>
                <a:ea typeface="Verdana" pitchFamily="34" charset="0"/>
                <a:cs typeface="Verdana" pitchFamily="34" charset="0"/>
                <a:sym typeface="Verdana"/>
              </a:rPr>
              <a:t>Selenium </a:t>
            </a:r>
            <a:r>
              <a:rPr lang="en-US" sz="1800" b="1" i="0" u="none" strike="noStrike" cap="none" baseline="0" dirty="0" err="1">
                <a:solidFill>
                  <a:schemeClr val="dk1"/>
                </a:solidFill>
                <a:latin typeface="Verdana" pitchFamily="34" charset="0"/>
                <a:ea typeface="Verdana" pitchFamily="34" charset="0"/>
                <a:cs typeface="Verdana" pitchFamily="34" charset="0"/>
                <a:sym typeface="Verdana"/>
              </a:rPr>
              <a:t>Webdriver</a:t>
            </a:r>
            <a:r>
              <a:rPr lang="en-US" sz="1800" b="1" i="0" u="none" strike="noStrike" cap="none" baseline="0" dirty="0">
                <a:solidFill>
                  <a:schemeClr val="dk1"/>
                </a:solidFill>
                <a:latin typeface="Verdana" pitchFamily="34" charset="0"/>
                <a:ea typeface="Verdana" pitchFamily="34" charset="0"/>
                <a:cs typeface="Verdana" pitchFamily="34" charset="0"/>
                <a:sym typeface="Verdana"/>
              </a:rPr>
              <a:t> (Selenium 2)</a:t>
            </a:r>
          </a:p>
          <a:p>
            <a:endParaRPr lang="en-US" sz="1400" b="1" i="0" u="none" strike="noStrike" cap="none" baseline="0" dirty="0">
              <a:solidFill>
                <a:schemeClr val="dk1"/>
              </a:solidFill>
              <a:latin typeface="Verdana" pitchFamily="34" charset="0"/>
              <a:ea typeface="Verdana" pitchFamily="34" charset="0"/>
              <a:cs typeface="Verdana" pitchFamily="34" charset="0"/>
              <a:sym typeface="Verdana"/>
            </a:endParaRPr>
          </a:p>
          <a:p>
            <a:pPr marL="0" marR="0" lvl="0" indent="0" rtl="0">
              <a:spcBef>
                <a:spcPts val="360"/>
              </a:spcBef>
              <a:spcAft>
                <a:spcPts val="0"/>
              </a:spcAft>
              <a:buClr>
                <a:schemeClr val="dk1"/>
              </a:buClr>
              <a:buSzPct val="25000"/>
              <a:buFont typeface="Arial"/>
              <a:buNone/>
            </a:pPr>
            <a:r>
              <a:rPr lang="en-US" sz="1400" b="0" i="0" u="none" strike="noStrike" cap="none" baseline="0" dirty="0">
                <a:solidFill>
                  <a:schemeClr val="dk1"/>
                </a:solidFill>
                <a:latin typeface="Verdana" pitchFamily="34" charset="0"/>
                <a:ea typeface="Verdana" pitchFamily="34" charset="0"/>
                <a:cs typeface="Verdana" pitchFamily="34" charset="0"/>
                <a:sym typeface="Arial"/>
              </a:rPr>
              <a:t>Integra </a:t>
            </a:r>
            <a:r>
              <a:rPr lang="en-US" sz="1400" b="0" i="0" u="none" strike="noStrike" cap="none" baseline="0" dirty="0" err="1">
                <a:solidFill>
                  <a:schemeClr val="dk1"/>
                </a:solidFill>
                <a:latin typeface="Verdana" pitchFamily="34" charset="0"/>
                <a:ea typeface="Verdana" pitchFamily="34" charset="0"/>
                <a:cs typeface="Verdana" pitchFamily="34" charset="0"/>
                <a:sym typeface="Arial"/>
              </a:rPr>
              <a:t>WebDriver</a:t>
            </a:r>
            <a:r>
              <a:rPr lang="en-US" sz="1400" b="0" i="0" u="none" strike="noStrike" cap="none" baseline="0" dirty="0">
                <a:solidFill>
                  <a:schemeClr val="dk1"/>
                </a:solidFill>
                <a:latin typeface="Verdana" pitchFamily="34" charset="0"/>
                <a:ea typeface="Verdana" pitchFamily="34" charset="0"/>
                <a:cs typeface="Verdana" pitchFamily="34" charset="0"/>
                <a:sym typeface="Arial"/>
              </a:rPr>
              <a:t> API. </a:t>
            </a:r>
            <a:r>
              <a:rPr lang="en-US" sz="1400" b="0" i="0" u="none" strike="noStrike" cap="none" baseline="0" dirty="0" err="1">
                <a:solidFill>
                  <a:schemeClr val="dk1"/>
                </a:solidFill>
                <a:latin typeface="Verdana" pitchFamily="34" charset="0"/>
                <a:ea typeface="Verdana" pitchFamily="34" charset="0"/>
                <a:cs typeface="Verdana" pitchFamily="34" charset="0"/>
                <a:sym typeface="Arial"/>
              </a:rPr>
              <a:t>Esta</a:t>
            </a:r>
            <a:r>
              <a:rPr lang="en-US" sz="1400" b="0" i="0" u="none" strike="noStrike" cap="none" baseline="0" dirty="0">
                <a:solidFill>
                  <a:schemeClr val="dk1"/>
                </a:solidFill>
                <a:latin typeface="Verdana" pitchFamily="34" charset="0"/>
                <a:ea typeface="Verdana" pitchFamily="34" charset="0"/>
                <a:cs typeface="Verdana" pitchFamily="34" charset="0"/>
                <a:sym typeface="Arial"/>
              </a:rPr>
              <a:t> </a:t>
            </a:r>
            <a:r>
              <a:rPr lang="en-US" sz="1400" b="0" i="0" u="none" strike="noStrike" cap="none" baseline="0" dirty="0" err="1">
                <a:solidFill>
                  <a:schemeClr val="dk1"/>
                </a:solidFill>
                <a:latin typeface="Verdana" pitchFamily="34" charset="0"/>
                <a:ea typeface="Verdana" pitchFamily="34" charset="0"/>
                <a:cs typeface="Verdana" pitchFamily="34" charset="0"/>
                <a:sym typeface="Arial"/>
              </a:rPr>
              <a:t>diseñado</a:t>
            </a:r>
            <a:r>
              <a:rPr lang="en-US" sz="1400" b="0" i="0" u="none" strike="noStrike" cap="none" baseline="0" dirty="0">
                <a:solidFill>
                  <a:schemeClr val="dk1"/>
                </a:solidFill>
                <a:latin typeface="Verdana" pitchFamily="34" charset="0"/>
                <a:ea typeface="Verdana" pitchFamily="34" charset="0"/>
                <a:cs typeface="Verdana" pitchFamily="34" charset="0"/>
                <a:sym typeface="Arial"/>
              </a:rPr>
              <a:t> </a:t>
            </a:r>
            <a:r>
              <a:rPr lang="en-US" sz="1400" b="0" i="0" u="none" strike="noStrike" cap="none" baseline="0" dirty="0" err="1">
                <a:solidFill>
                  <a:schemeClr val="dk1"/>
                </a:solidFill>
                <a:latin typeface="Verdana" pitchFamily="34" charset="0"/>
                <a:ea typeface="Verdana" pitchFamily="34" charset="0"/>
                <a:cs typeface="Verdana" pitchFamily="34" charset="0"/>
                <a:sym typeface="Arial"/>
              </a:rPr>
              <a:t>para</a:t>
            </a:r>
            <a:r>
              <a:rPr lang="en-US" sz="1400" b="0" i="0" u="none" strike="noStrike" cap="none" baseline="0" dirty="0">
                <a:solidFill>
                  <a:schemeClr val="dk1"/>
                </a:solidFill>
                <a:latin typeface="Verdana" pitchFamily="34" charset="0"/>
                <a:ea typeface="Verdana" pitchFamily="34" charset="0"/>
                <a:cs typeface="Verdana" pitchFamily="34" charset="0"/>
                <a:sym typeface="Arial"/>
              </a:rPr>
              <a:t> </a:t>
            </a:r>
            <a:r>
              <a:rPr lang="en-US" sz="1400" b="0" i="0" u="none" strike="noStrike" cap="none" baseline="0" dirty="0" err="1">
                <a:solidFill>
                  <a:schemeClr val="dk1"/>
                </a:solidFill>
                <a:latin typeface="Verdana" pitchFamily="34" charset="0"/>
                <a:ea typeface="Verdana" pitchFamily="34" charset="0"/>
                <a:cs typeface="Verdana" pitchFamily="34" charset="0"/>
                <a:sym typeface="Arial"/>
              </a:rPr>
              <a:t>proveer</a:t>
            </a:r>
            <a:r>
              <a:rPr lang="en-US" sz="1400" b="0" i="0" u="none" strike="noStrike" cap="none" baseline="0" dirty="0">
                <a:solidFill>
                  <a:schemeClr val="dk1"/>
                </a:solidFill>
                <a:latin typeface="Verdana" pitchFamily="34" charset="0"/>
                <a:ea typeface="Verdana" pitchFamily="34" charset="0"/>
                <a:cs typeface="Verdana" pitchFamily="34" charset="0"/>
                <a:sym typeface="Arial"/>
              </a:rPr>
              <a:t> </a:t>
            </a:r>
            <a:r>
              <a:rPr lang="en-US" sz="1400" b="0" i="0" u="none" strike="noStrike" cap="none" baseline="0" dirty="0" err="1">
                <a:solidFill>
                  <a:schemeClr val="dk1"/>
                </a:solidFill>
                <a:latin typeface="Verdana" pitchFamily="34" charset="0"/>
                <a:ea typeface="Verdana" pitchFamily="34" charset="0"/>
                <a:cs typeface="Verdana" pitchFamily="34" charset="0"/>
                <a:sym typeface="Arial"/>
              </a:rPr>
              <a:t>una</a:t>
            </a:r>
            <a:r>
              <a:rPr lang="en-US" sz="1400" b="0" i="0" u="none" strike="noStrike" cap="none" baseline="0" dirty="0">
                <a:solidFill>
                  <a:schemeClr val="dk1"/>
                </a:solidFill>
                <a:latin typeface="Verdana" pitchFamily="34" charset="0"/>
                <a:ea typeface="Verdana" pitchFamily="34" charset="0"/>
                <a:cs typeface="Verdana" pitchFamily="34" charset="0"/>
                <a:sym typeface="Arial"/>
              </a:rPr>
              <a:t> simple y </a:t>
            </a:r>
            <a:r>
              <a:rPr lang="en-US" sz="1400" b="0" i="0" u="none" strike="noStrike" cap="none" baseline="0" dirty="0" err="1">
                <a:solidFill>
                  <a:schemeClr val="dk1"/>
                </a:solidFill>
                <a:latin typeface="Verdana" pitchFamily="34" charset="0"/>
                <a:ea typeface="Verdana" pitchFamily="34" charset="0"/>
                <a:cs typeface="Verdana" pitchFamily="34" charset="0"/>
                <a:sym typeface="Arial"/>
              </a:rPr>
              <a:t>más</a:t>
            </a:r>
            <a:r>
              <a:rPr lang="en-US" sz="1400" b="0" i="0" u="none" strike="noStrike" cap="none" baseline="0" dirty="0">
                <a:solidFill>
                  <a:schemeClr val="dk1"/>
                </a:solidFill>
                <a:latin typeface="Verdana" pitchFamily="34" charset="0"/>
                <a:ea typeface="Verdana" pitchFamily="34" charset="0"/>
                <a:cs typeface="Verdana" pitchFamily="34" charset="0"/>
                <a:sym typeface="Arial"/>
              </a:rPr>
              <a:t> </a:t>
            </a:r>
            <a:r>
              <a:rPr lang="en-US" sz="1400" b="0" i="0" u="none" strike="noStrike" cap="none" baseline="0" dirty="0" err="1">
                <a:solidFill>
                  <a:schemeClr val="dk1"/>
                </a:solidFill>
                <a:latin typeface="Verdana" pitchFamily="34" charset="0"/>
                <a:ea typeface="Verdana" pitchFamily="34" charset="0"/>
                <a:cs typeface="Verdana" pitchFamily="34" charset="0"/>
                <a:sym typeface="Arial"/>
              </a:rPr>
              <a:t>consisa</a:t>
            </a:r>
            <a:r>
              <a:rPr lang="en-US" sz="1400" b="0" i="0" u="none" strike="noStrike" cap="none" baseline="0" dirty="0">
                <a:solidFill>
                  <a:schemeClr val="dk1"/>
                </a:solidFill>
                <a:latin typeface="Verdana" pitchFamily="34" charset="0"/>
                <a:ea typeface="Verdana" pitchFamily="34" charset="0"/>
                <a:cs typeface="Verdana" pitchFamily="34" charset="0"/>
                <a:sym typeface="Arial"/>
              </a:rPr>
              <a:t> interface de </a:t>
            </a:r>
            <a:r>
              <a:rPr lang="en-US" sz="1400" b="0" i="0" u="none" strike="noStrike" cap="none" baseline="0" dirty="0" err="1">
                <a:solidFill>
                  <a:schemeClr val="dk1"/>
                </a:solidFill>
                <a:latin typeface="Verdana" pitchFamily="34" charset="0"/>
                <a:ea typeface="Verdana" pitchFamily="34" charset="0"/>
                <a:cs typeface="Verdana" pitchFamily="34" charset="0"/>
                <a:sym typeface="Arial"/>
              </a:rPr>
              <a:t>programación</a:t>
            </a:r>
            <a:r>
              <a:rPr lang="en-US" sz="1400" b="0" i="0" u="none" strike="noStrike" cap="none" baseline="0" dirty="0">
                <a:solidFill>
                  <a:schemeClr val="dk1"/>
                </a:solidFill>
                <a:latin typeface="Verdana" pitchFamily="34" charset="0"/>
                <a:ea typeface="Verdana" pitchFamily="34" charset="0"/>
                <a:cs typeface="Verdana" pitchFamily="34" charset="0"/>
                <a:sym typeface="Arial"/>
              </a:rPr>
              <a:t>. Selenium-</a:t>
            </a:r>
            <a:r>
              <a:rPr lang="en-US" sz="1400" b="0" i="0" u="none" strike="noStrike" cap="none" baseline="0" dirty="0" err="1">
                <a:solidFill>
                  <a:schemeClr val="dk1"/>
                </a:solidFill>
                <a:latin typeface="Verdana" pitchFamily="34" charset="0"/>
                <a:ea typeface="Verdana" pitchFamily="34" charset="0"/>
                <a:cs typeface="Verdana" pitchFamily="34" charset="0"/>
                <a:sym typeface="Arial"/>
              </a:rPr>
              <a:t>WebDriver</a:t>
            </a:r>
            <a:r>
              <a:rPr lang="en-US" sz="1400" b="0" i="0" u="none" strike="noStrike" cap="none" baseline="0" dirty="0">
                <a:solidFill>
                  <a:schemeClr val="dk1"/>
                </a:solidFill>
                <a:latin typeface="Verdana" pitchFamily="34" charset="0"/>
                <a:ea typeface="Verdana" pitchFamily="34" charset="0"/>
                <a:cs typeface="Verdana" pitchFamily="34" charset="0"/>
                <a:sym typeface="Arial"/>
              </a:rPr>
              <a:t> </a:t>
            </a:r>
            <a:r>
              <a:rPr lang="en-US" sz="1400" b="0" i="0" u="none" strike="noStrike" cap="none" baseline="0" dirty="0" err="1">
                <a:solidFill>
                  <a:schemeClr val="dk1"/>
                </a:solidFill>
                <a:latin typeface="Verdana" pitchFamily="34" charset="0"/>
                <a:ea typeface="Verdana" pitchFamily="34" charset="0"/>
                <a:cs typeface="Verdana" pitchFamily="34" charset="0"/>
                <a:sym typeface="Arial"/>
              </a:rPr>
              <a:t>fue</a:t>
            </a:r>
            <a:r>
              <a:rPr lang="en-US" sz="1400" b="0" i="0" u="none" strike="noStrike" cap="none" baseline="0" dirty="0">
                <a:solidFill>
                  <a:schemeClr val="dk1"/>
                </a:solidFill>
                <a:latin typeface="Verdana" pitchFamily="34" charset="0"/>
                <a:ea typeface="Verdana" pitchFamily="34" charset="0"/>
                <a:cs typeface="Verdana" pitchFamily="34" charset="0"/>
                <a:sym typeface="Arial"/>
              </a:rPr>
              <a:t> </a:t>
            </a:r>
            <a:r>
              <a:rPr lang="en-US" sz="1400" b="0" i="0" u="none" strike="noStrike" cap="none" baseline="0" dirty="0" err="1">
                <a:solidFill>
                  <a:schemeClr val="dk1"/>
                </a:solidFill>
                <a:latin typeface="Verdana" pitchFamily="34" charset="0"/>
                <a:ea typeface="Verdana" pitchFamily="34" charset="0"/>
                <a:cs typeface="Verdana" pitchFamily="34" charset="0"/>
                <a:sym typeface="Arial"/>
              </a:rPr>
              <a:t>desarrollado</a:t>
            </a:r>
            <a:r>
              <a:rPr lang="en-US" sz="1400" b="0" i="0" u="none" strike="noStrike" cap="none" baseline="0" dirty="0">
                <a:solidFill>
                  <a:schemeClr val="dk1"/>
                </a:solidFill>
                <a:latin typeface="Verdana" pitchFamily="34" charset="0"/>
                <a:ea typeface="Verdana" pitchFamily="34" charset="0"/>
                <a:cs typeface="Verdana" pitchFamily="34" charset="0"/>
                <a:sym typeface="Arial"/>
              </a:rPr>
              <a:t> </a:t>
            </a:r>
            <a:r>
              <a:rPr lang="en-US" sz="1400" b="0" i="0" u="none" strike="noStrike" cap="none" baseline="0" dirty="0" err="1">
                <a:solidFill>
                  <a:schemeClr val="dk1"/>
                </a:solidFill>
                <a:latin typeface="Verdana" pitchFamily="34" charset="0"/>
                <a:ea typeface="Verdana" pitchFamily="34" charset="0"/>
                <a:cs typeface="Verdana" pitchFamily="34" charset="0"/>
                <a:sym typeface="Arial"/>
              </a:rPr>
              <a:t>para</a:t>
            </a:r>
            <a:r>
              <a:rPr lang="en-US" sz="1400" b="0" i="0" u="none" strike="noStrike" cap="none" baseline="0" dirty="0">
                <a:solidFill>
                  <a:schemeClr val="dk1"/>
                </a:solidFill>
                <a:latin typeface="Verdana" pitchFamily="34" charset="0"/>
                <a:ea typeface="Verdana" pitchFamily="34" charset="0"/>
                <a:cs typeface="Verdana" pitchFamily="34" charset="0"/>
                <a:sym typeface="Arial"/>
              </a:rPr>
              <a:t> un </a:t>
            </a:r>
            <a:r>
              <a:rPr lang="en-US" sz="1400" b="0" i="0" u="none" strike="noStrike" cap="none" baseline="0" dirty="0" err="1">
                <a:solidFill>
                  <a:schemeClr val="dk1"/>
                </a:solidFill>
                <a:latin typeface="Verdana" pitchFamily="34" charset="0"/>
                <a:ea typeface="Verdana" pitchFamily="34" charset="0"/>
                <a:cs typeface="Verdana" pitchFamily="34" charset="0"/>
                <a:sym typeface="Arial"/>
              </a:rPr>
              <a:t>mejor</a:t>
            </a:r>
            <a:r>
              <a:rPr lang="en-US" sz="1400" b="0" i="0" u="none" strike="noStrike" cap="none" baseline="0" dirty="0">
                <a:solidFill>
                  <a:schemeClr val="dk1"/>
                </a:solidFill>
                <a:latin typeface="Verdana" pitchFamily="34" charset="0"/>
                <a:ea typeface="Verdana" pitchFamily="34" charset="0"/>
                <a:cs typeface="Verdana" pitchFamily="34" charset="0"/>
                <a:sym typeface="Arial"/>
              </a:rPr>
              <a:t> </a:t>
            </a:r>
            <a:r>
              <a:rPr lang="en-US" sz="1400" b="0" i="0" u="none" strike="noStrike" cap="none" baseline="0" dirty="0" err="1">
                <a:solidFill>
                  <a:schemeClr val="dk1"/>
                </a:solidFill>
                <a:latin typeface="Verdana" pitchFamily="34" charset="0"/>
                <a:ea typeface="Verdana" pitchFamily="34" charset="0"/>
                <a:cs typeface="Verdana" pitchFamily="34" charset="0"/>
                <a:sym typeface="Arial"/>
              </a:rPr>
              <a:t>soporte</a:t>
            </a:r>
            <a:r>
              <a:rPr lang="en-US" sz="1400" b="0" i="0" u="none" strike="noStrike" cap="none" baseline="0" dirty="0">
                <a:solidFill>
                  <a:schemeClr val="dk1"/>
                </a:solidFill>
                <a:latin typeface="Verdana" pitchFamily="34" charset="0"/>
                <a:ea typeface="Verdana" pitchFamily="34" charset="0"/>
                <a:cs typeface="Verdana" pitchFamily="34" charset="0"/>
                <a:sym typeface="Arial"/>
              </a:rPr>
              <a:t> de web pages </a:t>
            </a:r>
            <a:r>
              <a:rPr lang="en-US" sz="1400" b="0" i="0" u="none" strike="noStrike" cap="none" baseline="0" dirty="0" err="1">
                <a:solidFill>
                  <a:schemeClr val="dk1"/>
                </a:solidFill>
                <a:latin typeface="Verdana" pitchFamily="34" charset="0"/>
                <a:ea typeface="Verdana" pitchFamily="34" charset="0"/>
                <a:cs typeface="Verdana" pitchFamily="34" charset="0"/>
                <a:sym typeface="Arial"/>
              </a:rPr>
              <a:t>din</a:t>
            </a:r>
            <a:r>
              <a:rPr lang="en-US" sz="1400" dirty="0" err="1">
                <a:latin typeface="Verdana" pitchFamily="34" charset="0"/>
                <a:ea typeface="Verdana" pitchFamily="34" charset="0"/>
                <a:cs typeface="Verdana" pitchFamily="34" charset="0"/>
              </a:rPr>
              <a:t>á</a:t>
            </a:r>
            <a:r>
              <a:rPr lang="en-US" sz="1400" b="0" i="0" u="none" strike="noStrike" cap="none" baseline="0" dirty="0" err="1">
                <a:solidFill>
                  <a:schemeClr val="dk1"/>
                </a:solidFill>
                <a:latin typeface="Verdana" pitchFamily="34" charset="0"/>
                <a:ea typeface="Verdana" pitchFamily="34" charset="0"/>
                <a:cs typeface="Verdana" pitchFamily="34" charset="0"/>
                <a:sym typeface="Arial"/>
              </a:rPr>
              <a:t>micas</a:t>
            </a:r>
            <a:r>
              <a:rPr lang="en-US" sz="1400" b="0" i="0" u="none" strike="noStrike" cap="none" baseline="0" dirty="0">
                <a:solidFill>
                  <a:schemeClr val="dk1"/>
                </a:solidFill>
                <a:latin typeface="Verdana" pitchFamily="34" charset="0"/>
                <a:ea typeface="Verdana" pitchFamily="34" charset="0"/>
                <a:cs typeface="Verdana" pitchFamily="34" charset="0"/>
                <a:sym typeface="Arial"/>
              </a:rPr>
              <a:t> </a:t>
            </a:r>
            <a:r>
              <a:rPr lang="en-US" sz="1400" b="0" i="0" u="none" strike="noStrike" cap="none" baseline="0" dirty="0" err="1">
                <a:solidFill>
                  <a:schemeClr val="dk1"/>
                </a:solidFill>
                <a:latin typeface="Verdana" pitchFamily="34" charset="0"/>
                <a:ea typeface="Verdana" pitchFamily="34" charset="0"/>
                <a:cs typeface="Verdana" pitchFamily="34" charset="0"/>
                <a:sym typeface="Arial"/>
              </a:rPr>
              <a:t>donde</a:t>
            </a:r>
            <a:r>
              <a:rPr lang="en-US" sz="1400" b="0" i="0" u="none" strike="noStrike" cap="none" baseline="0" dirty="0">
                <a:solidFill>
                  <a:schemeClr val="dk1"/>
                </a:solidFill>
                <a:latin typeface="Verdana" pitchFamily="34" charset="0"/>
                <a:ea typeface="Verdana" pitchFamily="34" charset="0"/>
                <a:cs typeface="Verdana" pitchFamily="34" charset="0"/>
                <a:sym typeface="Arial"/>
              </a:rPr>
              <a:t> los </a:t>
            </a:r>
            <a:r>
              <a:rPr lang="en-US" sz="1400" b="0" i="0" u="none" strike="noStrike" cap="none" baseline="0" dirty="0" err="1">
                <a:solidFill>
                  <a:schemeClr val="dk1"/>
                </a:solidFill>
                <a:latin typeface="Verdana" pitchFamily="34" charset="0"/>
                <a:ea typeface="Verdana" pitchFamily="34" charset="0"/>
                <a:cs typeface="Verdana" pitchFamily="34" charset="0"/>
                <a:sym typeface="Arial"/>
              </a:rPr>
              <a:t>elementos</a:t>
            </a:r>
            <a:r>
              <a:rPr lang="en-US" sz="1400" b="0" i="0" u="none" strike="noStrike" cap="none" baseline="0" dirty="0">
                <a:solidFill>
                  <a:schemeClr val="dk1"/>
                </a:solidFill>
                <a:latin typeface="Verdana" pitchFamily="34" charset="0"/>
                <a:ea typeface="Verdana" pitchFamily="34" charset="0"/>
                <a:cs typeface="Verdana" pitchFamily="34" charset="0"/>
                <a:sym typeface="Arial"/>
              </a:rPr>
              <a:t> de </a:t>
            </a:r>
            <a:r>
              <a:rPr lang="en-US" sz="1400" b="0" i="0" u="none" strike="noStrike" cap="none" baseline="0" dirty="0" err="1">
                <a:solidFill>
                  <a:schemeClr val="dk1"/>
                </a:solidFill>
                <a:latin typeface="Verdana" pitchFamily="34" charset="0"/>
                <a:ea typeface="Verdana" pitchFamily="34" charset="0"/>
                <a:cs typeface="Verdana" pitchFamily="34" charset="0"/>
                <a:sym typeface="Arial"/>
              </a:rPr>
              <a:t>las</a:t>
            </a:r>
            <a:r>
              <a:rPr lang="en-US" sz="1400" b="0" i="0" u="none" strike="noStrike" cap="none" baseline="0" dirty="0">
                <a:solidFill>
                  <a:schemeClr val="dk1"/>
                </a:solidFill>
                <a:latin typeface="Verdana" pitchFamily="34" charset="0"/>
                <a:ea typeface="Verdana" pitchFamily="34" charset="0"/>
                <a:cs typeface="Verdana" pitchFamily="34" charset="0"/>
                <a:sym typeface="Arial"/>
              </a:rPr>
              <a:t> </a:t>
            </a:r>
            <a:r>
              <a:rPr lang="en-US" sz="1400" b="0" i="0" u="none" strike="noStrike" cap="none" baseline="0" dirty="0" err="1">
                <a:solidFill>
                  <a:schemeClr val="dk1"/>
                </a:solidFill>
                <a:latin typeface="Verdana" pitchFamily="34" charset="0"/>
                <a:ea typeface="Verdana" pitchFamily="34" charset="0"/>
                <a:cs typeface="Verdana" pitchFamily="34" charset="0"/>
                <a:sym typeface="Arial"/>
              </a:rPr>
              <a:t>páginas</a:t>
            </a:r>
            <a:r>
              <a:rPr lang="en-US" sz="1400" b="0" i="0" u="none" strike="noStrike" cap="none" baseline="0" dirty="0">
                <a:solidFill>
                  <a:schemeClr val="dk1"/>
                </a:solidFill>
                <a:latin typeface="Verdana" pitchFamily="34" charset="0"/>
                <a:ea typeface="Verdana" pitchFamily="34" charset="0"/>
                <a:cs typeface="Verdana" pitchFamily="34" charset="0"/>
                <a:sym typeface="Arial"/>
              </a:rPr>
              <a:t> </a:t>
            </a:r>
            <a:r>
              <a:rPr lang="en-US" sz="1400" b="0" i="0" u="none" strike="noStrike" cap="none" baseline="0" dirty="0" err="1">
                <a:solidFill>
                  <a:schemeClr val="dk1"/>
                </a:solidFill>
                <a:latin typeface="Verdana" pitchFamily="34" charset="0"/>
                <a:ea typeface="Verdana" pitchFamily="34" charset="0"/>
                <a:cs typeface="Verdana" pitchFamily="34" charset="0"/>
                <a:sym typeface="Arial"/>
              </a:rPr>
              <a:t>pueden</a:t>
            </a:r>
            <a:r>
              <a:rPr lang="en-US" sz="1400" b="0" i="0" u="none" strike="noStrike" cap="none" baseline="0" dirty="0">
                <a:solidFill>
                  <a:schemeClr val="dk1"/>
                </a:solidFill>
                <a:latin typeface="Verdana" pitchFamily="34" charset="0"/>
                <a:ea typeface="Verdana" pitchFamily="34" charset="0"/>
                <a:cs typeface="Verdana" pitchFamily="34" charset="0"/>
                <a:sym typeface="Arial"/>
              </a:rPr>
              <a:t> </a:t>
            </a:r>
            <a:r>
              <a:rPr lang="en-US" sz="1400" b="0" i="0" u="none" strike="noStrike" cap="none" baseline="0" dirty="0" err="1">
                <a:solidFill>
                  <a:schemeClr val="dk1"/>
                </a:solidFill>
                <a:latin typeface="Verdana" pitchFamily="34" charset="0"/>
                <a:ea typeface="Verdana" pitchFamily="34" charset="0"/>
                <a:cs typeface="Verdana" pitchFamily="34" charset="0"/>
                <a:sym typeface="Arial"/>
              </a:rPr>
              <a:t>cambiar</a:t>
            </a:r>
            <a:r>
              <a:rPr lang="en-US" sz="1400" b="0" i="0" u="none" strike="noStrike" cap="none" baseline="0" dirty="0">
                <a:solidFill>
                  <a:schemeClr val="dk1"/>
                </a:solidFill>
                <a:latin typeface="Verdana" pitchFamily="34" charset="0"/>
                <a:ea typeface="Verdana" pitchFamily="34" charset="0"/>
                <a:cs typeface="Verdana" pitchFamily="34" charset="0"/>
                <a:sym typeface="Arial"/>
              </a:rPr>
              <a:t> sin </a:t>
            </a:r>
            <a:r>
              <a:rPr lang="en-US" sz="1400" b="0" i="0" u="none" strike="noStrike" cap="none" baseline="0" dirty="0" err="1">
                <a:solidFill>
                  <a:schemeClr val="dk1"/>
                </a:solidFill>
                <a:latin typeface="Verdana" pitchFamily="34" charset="0"/>
                <a:ea typeface="Verdana" pitchFamily="34" charset="0"/>
                <a:cs typeface="Verdana" pitchFamily="34" charset="0"/>
                <a:sym typeface="Arial"/>
              </a:rPr>
              <a:t>que</a:t>
            </a:r>
            <a:r>
              <a:rPr lang="en-US" sz="1400" b="0" i="0" u="none" strike="noStrike" cap="none" baseline="0" dirty="0">
                <a:solidFill>
                  <a:schemeClr val="dk1"/>
                </a:solidFill>
                <a:latin typeface="Verdana" pitchFamily="34" charset="0"/>
                <a:ea typeface="Verdana" pitchFamily="34" charset="0"/>
                <a:cs typeface="Verdana" pitchFamily="34" charset="0"/>
                <a:sym typeface="Arial"/>
              </a:rPr>
              <a:t> la </a:t>
            </a:r>
            <a:r>
              <a:rPr lang="en-US" sz="1400" b="0" i="0" u="none" strike="noStrike" cap="none" baseline="0" dirty="0" err="1">
                <a:solidFill>
                  <a:schemeClr val="dk1"/>
                </a:solidFill>
                <a:latin typeface="Verdana" pitchFamily="34" charset="0"/>
                <a:ea typeface="Verdana" pitchFamily="34" charset="0"/>
                <a:cs typeface="Verdana" pitchFamily="34" charset="0"/>
                <a:sym typeface="Arial"/>
              </a:rPr>
              <a:t>página</a:t>
            </a:r>
            <a:r>
              <a:rPr lang="en-US" sz="1400" b="0" i="0" u="none" strike="noStrike" cap="none" baseline="0" dirty="0">
                <a:solidFill>
                  <a:schemeClr val="dk1"/>
                </a:solidFill>
                <a:latin typeface="Verdana" pitchFamily="34" charset="0"/>
                <a:ea typeface="Verdana" pitchFamily="34" charset="0"/>
                <a:cs typeface="Verdana" pitchFamily="34" charset="0"/>
                <a:sym typeface="Arial"/>
              </a:rPr>
              <a:t> sea </a:t>
            </a:r>
            <a:r>
              <a:rPr lang="en-US" sz="1400" b="0" i="0" u="none" strike="noStrike" cap="none" baseline="0" dirty="0" err="1">
                <a:solidFill>
                  <a:schemeClr val="dk1"/>
                </a:solidFill>
                <a:latin typeface="Verdana" pitchFamily="34" charset="0"/>
                <a:ea typeface="Verdana" pitchFamily="34" charset="0"/>
                <a:cs typeface="Verdana" pitchFamily="34" charset="0"/>
                <a:sym typeface="Arial"/>
              </a:rPr>
              <a:t>recargada</a:t>
            </a:r>
            <a:r>
              <a:rPr lang="en-US" sz="1400" b="0" i="0" u="none" strike="noStrike" cap="none" baseline="0" dirty="0">
                <a:solidFill>
                  <a:schemeClr val="dk1"/>
                </a:solidFill>
                <a:latin typeface="Verdana" pitchFamily="34" charset="0"/>
                <a:ea typeface="Verdana" pitchFamily="34" charset="0"/>
                <a:cs typeface="Verdana" pitchFamily="34" charset="0"/>
                <a:sym typeface="Arial"/>
              </a:rPr>
              <a:t>. </a:t>
            </a:r>
            <a:endParaRPr lang="en-US" sz="1400" b="0" i="0" u="none" strike="noStrike" cap="none" baseline="0" dirty="0" smtClean="0">
              <a:solidFill>
                <a:schemeClr val="dk1"/>
              </a:solidFill>
              <a:latin typeface="Verdana" pitchFamily="34" charset="0"/>
              <a:ea typeface="Verdana" pitchFamily="34" charset="0"/>
              <a:cs typeface="Verdana" pitchFamily="34" charset="0"/>
              <a:sym typeface="Arial"/>
            </a:endParaRPr>
          </a:p>
          <a:p>
            <a:pPr marL="0" marR="0" lvl="0" indent="0" rtl="0">
              <a:spcBef>
                <a:spcPts val="360"/>
              </a:spcBef>
              <a:spcAft>
                <a:spcPts val="0"/>
              </a:spcAft>
              <a:buClr>
                <a:schemeClr val="dk1"/>
              </a:buClr>
              <a:buSzPct val="25000"/>
              <a:buFont typeface="Arial"/>
              <a:buNone/>
            </a:pPr>
            <a:endParaRPr lang="en-US" sz="1400" dirty="0">
              <a:latin typeface="Verdana" pitchFamily="34" charset="0"/>
              <a:ea typeface="Verdana" pitchFamily="34" charset="0"/>
              <a:cs typeface="Verdana" pitchFamily="34" charset="0"/>
            </a:endParaRPr>
          </a:p>
          <a:p>
            <a:pPr marL="0" lvl="0" indent="0">
              <a:spcBef>
                <a:spcPts val="360"/>
              </a:spcBef>
              <a:buSzPct val="25000"/>
              <a:buNone/>
            </a:pPr>
            <a:r>
              <a:rPr lang="en-US" sz="1200" b="0" i="0" u="sng" strike="noStrike" cap="none" baseline="0" dirty="0" smtClean="0">
                <a:solidFill>
                  <a:schemeClr val="dk1"/>
                </a:solidFill>
                <a:latin typeface="Verdana" pitchFamily="34" charset="0"/>
                <a:ea typeface="Verdana" pitchFamily="34" charset="0"/>
                <a:cs typeface="Verdana" pitchFamily="34" charset="0"/>
                <a:sym typeface="Arial"/>
              </a:rPr>
              <a:t>Nota</a:t>
            </a:r>
            <a:r>
              <a:rPr lang="en-US" sz="1200" b="0" i="0" u="none" strike="noStrike" cap="none" baseline="0" dirty="0" smtClean="0">
                <a:solidFill>
                  <a:schemeClr val="dk1"/>
                </a:solidFill>
                <a:latin typeface="Verdana" pitchFamily="34" charset="0"/>
                <a:ea typeface="Verdana" pitchFamily="34" charset="0"/>
                <a:cs typeface="Verdana" pitchFamily="34" charset="0"/>
                <a:sym typeface="Arial"/>
              </a:rPr>
              <a:t>: </a:t>
            </a:r>
            <a:r>
              <a:rPr lang="en-US" sz="1200" b="0" i="0" u="none" strike="noStrike" cap="none" baseline="0" dirty="0" err="1" smtClean="0">
                <a:solidFill>
                  <a:schemeClr val="dk1"/>
                </a:solidFill>
                <a:latin typeface="Verdana" pitchFamily="34" charset="0"/>
                <a:ea typeface="Verdana" pitchFamily="34" charset="0"/>
                <a:cs typeface="Verdana" pitchFamily="34" charset="0"/>
                <a:sym typeface="Arial"/>
              </a:rPr>
              <a:t>para</a:t>
            </a:r>
            <a:r>
              <a:rPr lang="en-US" sz="1200" b="0" i="0" u="none" strike="noStrike" cap="none" dirty="0" smtClean="0">
                <a:solidFill>
                  <a:schemeClr val="dk1"/>
                </a:solidFill>
                <a:latin typeface="Verdana" pitchFamily="34" charset="0"/>
                <a:ea typeface="Verdana" pitchFamily="34" charset="0"/>
                <a:cs typeface="Verdana" pitchFamily="34" charset="0"/>
                <a:sym typeface="Arial"/>
              </a:rPr>
              <a:t> un mayor </a:t>
            </a:r>
            <a:r>
              <a:rPr lang="en-US" sz="1200" b="0" i="0" u="none" strike="noStrike" cap="none" dirty="0" err="1" smtClean="0">
                <a:solidFill>
                  <a:schemeClr val="dk1"/>
                </a:solidFill>
                <a:latin typeface="Verdana" pitchFamily="34" charset="0"/>
                <a:ea typeface="Verdana" pitchFamily="34" charset="0"/>
                <a:cs typeface="Verdana" pitchFamily="34" charset="0"/>
                <a:sym typeface="Arial"/>
              </a:rPr>
              <a:t>entendimiento</a:t>
            </a:r>
            <a:r>
              <a:rPr lang="en-US" sz="1200" b="0" i="0" u="none" strike="noStrike" cap="none" dirty="0" smtClean="0">
                <a:solidFill>
                  <a:schemeClr val="dk1"/>
                </a:solidFill>
                <a:latin typeface="Verdana" pitchFamily="34" charset="0"/>
                <a:ea typeface="Verdana" pitchFamily="34" charset="0"/>
                <a:cs typeface="Verdana" pitchFamily="34" charset="0"/>
                <a:sym typeface="Arial"/>
              </a:rPr>
              <a:t> </a:t>
            </a:r>
            <a:r>
              <a:rPr lang="en-US" sz="1200" b="0" i="0" u="none" strike="noStrike" cap="none" dirty="0" err="1" smtClean="0">
                <a:solidFill>
                  <a:schemeClr val="dk1"/>
                </a:solidFill>
                <a:latin typeface="Verdana" pitchFamily="34" charset="0"/>
                <a:ea typeface="Verdana" pitchFamily="34" charset="0"/>
                <a:cs typeface="Verdana" pitchFamily="34" charset="0"/>
                <a:sym typeface="Arial"/>
              </a:rPr>
              <a:t>recomendamos</a:t>
            </a:r>
            <a:r>
              <a:rPr lang="en-US" sz="1200" b="0" i="0" u="none" strike="noStrike" cap="none" dirty="0" smtClean="0">
                <a:solidFill>
                  <a:schemeClr val="dk1"/>
                </a:solidFill>
                <a:latin typeface="Verdana" pitchFamily="34" charset="0"/>
                <a:ea typeface="Verdana" pitchFamily="34" charset="0"/>
                <a:cs typeface="Verdana" pitchFamily="34" charset="0"/>
                <a:sym typeface="Arial"/>
              </a:rPr>
              <a:t> leer el Modulo 10 – </a:t>
            </a:r>
            <a:r>
              <a:rPr lang="en-US" sz="1200" b="0" i="0" u="none" strike="noStrike" cap="none" dirty="0" err="1" smtClean="0">
                <a:solidFill>
                  <a:schemeClr val="dk1"/>
                </a:solidFill>
                <a:latin typeface="Verdana" pitchFamily="34" charset="0"/>
                <a:ea typeface="Verdana" pitchFamily="34" charset="0"/>
                <a:cs typeface="Verdana" pitchFamily="34" charset="0"/>
                <a:sym typeface="Arial"/>
              </a:rPr>
              <a:t>WebDriver</a:t>
            </a:r>
            <a:r>
              <a:rPr lang="en-US" sz="1200" b="0" i="0" u="none" strike="noStrike" cap="none" dirty="0" smtClean="0">
                <a:solidFill>
                  <a:schemeClr val="dk1"/>
                </a:solidFill>
                <a:latin typeface="Verdana" pitchFamily="34" charset="0"/>
                <a:ea typeface="Verdana" pitchFamily="34" charset="0"/>
                <a:cs typeface="Verdana" pitchFamily="34" charset="0"/>
                <a:sym typeface="Arial"/>
              </a:rPr>
              <a:t> de </a:t>
            </a:r>
            <a:r>
              <a:rPr lang="en-US" sz="1200" b="0" i="0" u="none" strike="noStrike" cap="none" dirty="0" err="1" smtClean="0">
                <a:solidFill>
                  <a:schemeClr val="dk1"/>
                </a:solidFill>
                <a:latin typeface="Verdana" pitchFamily="34" charset="0"/>
                <a:ea typeface="Verdana" pitchFamily="34" charset="0"/>
                <a:cs typeface="Verdana" pitchFamily="34" charset="0"/>
                <a:sym typeface="Arial"/>
              </a:rPr>
              <a:t>este</a:t>
            </a:r>
            <a:r>
              <a:rPr lang="en-US" sz="1200" b="0" i="0" u="none" strike="noStrike" cap="none" dirty="0" smtClean="0">
                <a:solidFill>
                  <a:schemeClr val="dk1"/>
                </a:solidFill>
                <a:latin typeface="Verdana" pitchFamily="34" charset="0"/>
                <a:ea typeface="Verdana" pitchFamily="34" charset="0"/>
                <a:cs typeface="Verdana" pitchFamily="34" charset="0"/>
                <a:sym typeface="Arial"/>
              </a:rPr>
              <a:t> </a:t>
            </a:r>
            <a:r>
              <a:rPr lang="en-US" sz="1200" b="0" i="0" u="none" strike="noStrike" cap="none" dirty="0" err="1" smtClean="0">
                <a:solidFill>
                  <a:schemeClr val="dk1"/>
                </a:solidFill>
                <a:latin typeface="Verdana" pitchFamily="34" charset="0"/>
                <a:ea typeface="Verdana" pitchFamily="34" charset="0"/>
                <a:cs typeface="Verdana" pitchFamily="34" charset="0"/>
                <a:sym typeface="Arial"/>
              </a:rPr>
              <a:t>bootcamp</a:t>
            </a:r>
            <a:r>
              <a:rPr lang="en-US" sz="1200" b="0" i="0" u="none" strike="noStrike" cap="none" dirty="0" smtClean="0">
                <a:solidFill>
                  <a:schemeClr val="dk1"/>
                </a:solidFill>
                <a:latin typeface="Verdana" pitchFamily="34" charset="0"/>
                <a:ea typeface="Verdana" pitchFamily="34" charset="0"/>
                <a:cs typeface="Verdana" pitchFamily="34" charset="0"/>
                <a:sym typeface="Arial"/>
              </a:rPr>
              <a:t> y el site: </a:t>
            </a:r>
            <a:r>
              <a:rPr lang="en-US" sz="1200" dirty="0" smtClean="0"/>
              <a:t>http</a:t>
            </a:r>
            <a:r>
              <a:rPr lang="en-US" sz="1200" dirty="0"/>
              <a:t>://seleniumhq.org/docs/03_webdriver.jsp</a:t>
            </a:r>
            <a:endParaRPr lang="en-US" sz="1200" b="0" i="0" u="none" strike="noStrike" cap="none" baseline="0" dirty="0">
              <a:solidFill>
                <a:schemeClr val="dk1"/>
              </a:solidFill>
              <a:latin typeface="Verdana" pitchFamily="34" charset="0"/>
              <a:ea typeface="Verdana" pitchFamily="34" charset="0"/>
              <a:cs typeface="Verdana" pitchFamily="34" charset="0"/>
              <a:sym typeface="Arial"/>
            </a:endParaRPr>
          </a:p>
        </p:txBody>
      </p:sp>
      <p:sp>
        <p:nvSpPr>
          <p:cNvPr id="474" name="Shape 474"/>
          <p:cNvSpPr/>
          <p:nvPr/>
        </p:nvSpPr>
        <p:spPr>
          <a:xfrm>
            <a:off x="3886200" y="4038600"/>
            <a:ext cx="1143000" cy="1095375"/>
          </a:xfrm>
          <a:prstGeom prst="rect">
            <a:avLst/>
          </a:prstGeom>
          <a:blipFill>
            <a:blip r:embed="rId3"/>
            <a:stretch>
              <a:fillRect/>
            </a:stretch>
          </a:blipFill>
        </p:spPr>
      </p:sp>
      <p:sp>
        <p:nvSpPr>
          <p:cNvPr id="475" name="Shape 475"/>
          <p:cNvSpPr txBox="1"/>
          <p:nvPr/>
        </p:nvSpPr>
        <p:spPr>
          <a:xfrm>
            <a:off x="152400" y="149225"/>
            <a:ext cx="6629400" cy="765300"/>
          </a:xfrm>
          <a:prstGeom prst="rect">
            <a:avLst/>
          </a:prstGeom>
          <a:noFill/>
          <a:ln>
            <a:noFill/>
          </a:ln>
        </p:spPr>
        <p:txBody>
          <a:bodyPr lIns="91275" tIns="45625" rIns="91275" bIns="45625" anchor="ctr" anchorCtr="0">
            <a:noAutofit/>
          </a:bodyPr>
          <a:lstStyle/>
          <a:p>
            <a:pPr marL="0" marR="0" lvl="0" indent="0" algn="ctr" rtl="0">
              <a:spcBef>
                <a:spcPts val="0"/>
              </a:spcBef>
              <a:spcAft>
                <a:spcPts val="0"/>
              </a:spcAft>
              <a:buClr>
                <a:schemeClr val="dk1"/>
              </a:buClr>
              <a:buSzPct val="25000"/>
              <a:buFont typeface="Arial"/>
              <a:buNone/>
            </a:pPr>
            <a:r>
              <a:rPr lang="en-US" sz="2800" dirty="0">
                <a:solidFill>
                  <a:schemeClr val="tx1"/>
                </a:solidFill>
                <a:latin typeface="+mj-lt"/>
              </a:rPr>
              <a:t>Frameworks- </a:t>
            </a:r>
            <a:r>
              <a:rPr lang="en-US" sz="2800" dirty="0" err="1">
                <a:solidFill>
                  <a:schemeClr val="tx1"/>
                </a:solidFill>
                <a:latin typeface="+mj-lt"/>
              </a:rPr>
              <a:t>WebDriver</a:t>
            </a:r>
            <a:endParaRPr lang="en-US" sz="2800" dirty="0">
              <a:solidFill>
                <a:schemeClr val="tx1"/>
              </a:solidFill>
              <a:latin typeface="+mj-lt"/>
            </a:endParaRPr>
          </a:p>
        </p:txBody>
      </p:sp>
    </p:spTree>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Shape 480"/>
          <p:cNvSpPr txBox="1"/>
          <p:nvPr/>
        </p:nvSpPr>
        <p:spPr>
          <a:xfrm>
            <a:off x="895146" y="1256088"/>
            <a:ext cx="7334399" cy="3003000"/>
          </a:xfrm>
          <a:prstGeom prst="rect">
            <a:avLst/>
          </a:prstGeom>
          <a:noFill/>
        </p:spPr>
        <p:txBody>
          <a:bodyPr lIns="91425" tIns="91425" rIns="91425" bIns="91425" anchor="t" anchorCtr="0">
            <a:noAutofit/>
          </a:bodyPr>
          <a:lstStyle/>
          <a:p>
            <a:pPr lvl="0" algn="ctr" rtl="0">
              <a:buNone/>
            </a:pPr>
            <a:r>
              <a:rPr lang="en-US" sz="2800" b="1" dirty="0">
                <a:solidFill>
                  <a:schemeClr val="bg2"/>
                </a:solidFill>
                <a:latin typeface="Verdana"/>
                <a:ea typeface="Verdana"/>
                <a:cs typeface="Verdana"/>
                <a:sym typeface="Verdana"/>
              </a:rPr>
              <a:t>Best Practices</a:t>
            </a:r>
          </a:p>
          <a:p>
            <a:endParaRPr lang="en-US" sz="3600" dirty="0">
              <a:latin typeface="Verdana"/>
              <a:ea typeface="Verdana"/>
              <a:cs typeface="Verdana"/>
              <a:sym typeface="Verdana"/>
            </a:endParaRPr>
          </a:p>
          <a:p>
            <a:pPr marL="457200" lvl="0" indent="-381000" rtl="0">
              <a:buClr>
                <a:srgbClr val="92D050"/>
              </a:buClr>
              <a:buSzPct val="100000"/>
              <a:buFont typeface="Wingdings" pitchFamily="2" charset="2"/>
              <a:buChar char="Ø"/>
            </a:pPr>
            <a:r>
              <a:rPr lang="en-US" dirty="0">
                <a:latin typeface="Verdana"/>
                <a:ea typeface="Verdana"/>
                <a:cs typeface="Verdana"/>
                <a:sym typeface="Verdana"/>
              </a:rPr>
              <a:t>Page </a:t>
            </a:r>
            <a:r>
              <a:rPr lang="en-US" dirty="0" smtClean="0">
                <a:latin typeface="Verdana"/>
                <a:ea typeface="Verdana"/>
                <a:cs typeface="Verdana"/>
                <a:sym typeface="Verdana"/>
              </a:rPr>
              <a:t>Object</a:t>
            </a:r>
          </a:p>
          <a:p>
            <a:pPr marL="76200" lvl="0" rtl="0">
              <a:buClr>
                <a:srgbClr val="92D050"/>
              </a:buClr>
              <a:buSzPct val="100000"/>
            </a:pPr>
            <a:endParaRPr lang="en-US" dirty="0">
              <a:latin typeface="Verdana"/>
              <a:ea typeface="Verdana"/>
              <a:cs typeface="Verdana"/>
              <a:sym typeface="Verdana"/>
            </a:endParaRPr>
          </a:p>
          <a:p>
            <a:pPr marL="457200" lvl="0" indent="-381000" rtl="0">
              <a:buClr>
                <a:srgbClr val="92D050"/>
              </a:buClr>
              <a:buSzPct val="100000"/>
              <a:buFont typeface="Wingdings" pitchFamily="2" charset="2"/>
              <a:buChar char="Ø"/>
            </a:pPr>
            <a:r>
              <a:rPr lang="en-US" dirty="0">
                <a:latin typeface="Verdana"/>
                <a:ea typeface="Verdana"/>
                <a:cs typeface="Verdana"/>
                <a:sym typeface="Verdana"/>
              </a:rPr>
              <a:t>Assertion </a:t>
            </a:r>
            <a:r>
              <a:rPr lang="en-US" dirty="0" err="1">
                <a:latin typeface="Verdana"/>
                <a:ea typeface="Verdana"/>
                <a:cs typeface="Verdana"/>
                <a:sym typeface="Verdana"/>
              </a:rPr>
              <a:t>vs</a:t>
            </a:r>
            <a:r>
              <a:rPr lang="en-US" dirty="0">
                <a:latin typeface="Verdana"/>
                <a:ea typeface="Verdana"/>
                <a:cs typeface="Verdana"/>
                <a:sym typeface="Verdana"/>
              </a:rPr>
              <a:t> </a:t>
            </a:r>
            <a:r>
              <a:rPr lang="en-US" dirty="0" smtClean="0">
                <a:latin typeface="Verdana"/>
                <a:ea typeface="Verdana"/>
                <a:cs typeface="Verdana"/>
                <a:sym typeface="Verdana"/>
              </a:rPr>
              <a:t>Verify</a:t>
            </a:r>
          </a:p>
          <a:p>
            <a:pPr marL="76200" lvl="0" rtl="0">
              <a:buClr>
                <a:srgbClr val="92D050"/>
              </a:buClr>
              <a:buSzPct val="100000"/>
            </a:pPr>
            <a:endParaRPr lang="en-US" dirty="0">
              <a:latin typeface="Verdana"/>
              <a:ea typeface="Verdana"/>
              <a:cs typeface="Verdana"/>
              <a:sym typeface="Verdana"/>
            </a:endParaRPr>
          </a:p>
          <a:p>
            <a:pPr marL="457200" lvl="0" indent="-381000" rtl="0">
              <a:buClr>
                <a:srgbClr val="92D050"/>
              </a:buClr>
              <a:buSzPct val="100000"/>
              <a:buFont typeface="Wingdings" pitchFamily="2" charset="2"/>
              <a:buChar char="Ø"/>
            </a:pPr>
            <a:r>
              <a:rPr lang="en-US" dirty="0">
                <a:latin typeface="Verdana"/>
                <a:ea typeface="Verdana"/>
                <a:cs typeface="Verdana"/>
                <a:sym typeface="Verdana"/>
              </a:rPr>
              <a:t>Locator </a:t>
            </a:r>
            <a:r>
              <a:rPr lang="en-US" dirty="0" smtClean="0">
                <a:latin typeface="Verdana"/>
                <a:ea typeface="Verdana"/>
                <a:cs typeface="Verdana"/>
                <a:sym typeface="Verdana"/>
              </a:rPr>
              <a:t>Strategy</a:t>
            </a:r>
          </a:p>
          <a:p>
            <a:pPr marL="76200" lvl="0" rtl="0">
              <a:buClr>
                <a:srgbClr val="92D050"/>
              </a:buClr>
              <a:buSzPct val="100000"/>
            </a:pPr>
            <a:endParaRPr lang="en-US" dirty="0">
              <a:latin typeface="Verdana"/>
              <a:ea typeface="Verdana"/>
              <a:cs typeface="Verdana"/>
              <a:sym typeface="Verdana"/>
            </a:endParaRPr>
          </a:p>
          <a:p>
            <a:pPr marL="457200" lvl="0" indent="-381000" rtl="0">
              <a:buClr>
                <a:srgbClr val="92D050"/>
              </a:buClr>
              <a:buSzPct val="100000"/>
              <a:buFont typeface="Wingdings" pitchFamily="2" charset="2"/>
              <a:buChar char="Ø"/>
            </a:pPr>
            <a:r>
              <a:rPr lang="en-US" dirty="0">
                <a:latin typeface="Verdana"/>
                <a:ea typeface="Verdana"/>
                <a:cs typeface="Verdana"/>
                <a:sym typeface="Verdana"/>
              </a:rPr>
              <a:t>Singleton pattern</a:t>
            </a:r>
          </a:p>
        </p:txBody>
      </p:sp>
    </p:spTree>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p:nvPr/>
        </p:nvSpPr>
        <p:spPr>
          <a:xfrm>
            <a:off x="827584" y="1196752"/>
            <a:ext cx="7334399" cy="3003000"/>
          </a:xfrm>
          <a:prstGeom prst="rect">
            <a:avLst/>
          </a:prstGeom>
          <a:noFill/>
        </p:spPr>
        <p:txBody>
          <a:bodyPr lIns="91425" tIns="91425" rIns="91425" bIns="91425" anchor="t" anchorCtr="0">
            <a:noAutofit/>
          </a:bodyPr>
          <a:lstStyle/>
          <a:p>
            <a:pPr lvl="0" rtl="0">
              <a:buNone/>
            </a:pPr>
            <a:r>
              <a:rPr lang="en-US" sz="1800" dirty="0">
                <a:latin typeface="Verdana"/>
                <a:ea typeface="Verdana"/>
                <a:cs typeface="Verdana"/>
                <a:sym typeface="Verdana"/>
              </a:rPr>
              <a:t>Page Object pattern:</a:t>
            </a:r>
          </a:p>
          <a:p>
            <a:endParaRPr lang="en-US" dirty="0">
              <a:latin typeface="Verdana"/>
              <a:ea typeface="Verdana"/>
              <a:cs typeface="Verdana"/>
              <a:sym typeface="Verdana"/>
            </a:endParaRPr>
          </a:p>
          <a:p>
            <a:pPr marL="457200" lvl="0" indent="-342900" rtl="0">
              <a:buClr>
                <a:srgbClr val="92D050"/>
              </a:buClr>
              <a:buSzPct val="100000"/>
              <a:buFont typeface="Wingdings" pitchFamily="2" charset="2"/>
              <a:buChar char="Ø"/>
            </a:pPr>
            <a:r>
              <a:rPr lang="en-US" dirty="0">
                <a:latin typeface="Verdana" pitchFamily="34" charset="0"/>
                <a:ea typeface="Verdana" pitchFamily="34" charset="0"/>
                <a:cs typeface="Verdana" pitchFamily="34" charset="0"/>
              </a:rPr>
              <a:t>Models  areas in a web-page (elements) that your tests interact with as objects within the test code</a:t>
            </a:r>
          </a:p>
          <a:p>
            <a:pPr marL="457200" lvl="0" indent="-342900" rtl="0">
              <a:buClr>
                <a:srgbClr val="92D050"/>
              </a:buClr>
              <a:buSzPct val="100000"/>
              <a:buFont typeface="Wingdings" pitchFamily="2" charset="2"/>
              <a:buChar char="Ø"/>
            </a:pPr>
            <a:r>
              <a:rPr lang="en-US" dirty="0">
                <a:latin typeface="Verdana" pitchFamily="34" charset="0"/>
                <a:ea typeface="Verdana" pitchFamily="34" charset="0"/>
                <a:cs typeface="Verdana" pitchFamily="34" charset="0"/>
              </a:rPr>
              <a:t>Public methods represent the services that the page offers</a:t>
            </a:r>
          </a:p>
          <a:p>
            <a:pPr marL="457200" lvl="0" indent="-342900" rtl="0">
              <a:buClr>
                <a:srgbClr val="92D050"/>
              </a:buClr>
              <a:buSzPct val="100000"/>
              <a:buFont typeface="Wingdings" pitchFamily="2" charset="2"/>
              <a:buChar char="Ø"/>
            </a:pPr>
            <a:r>
              <a:rPr lang="en-US" dirty="0">
                <a:latin typeface="Verdana" pitchFamily="34" charset="0"/>
                <a:ea typeface="Verdana" pitchFamily="34" charset="0"/>
                <a:cs typeface="Verdana" pitchFamily="34" charset="0"/>
              </a:rPr>
              <a:t>Do not expose the internals of the page</a:t>
            </a:r>
          </a:p>
          <a:p>
            <a:pPr marL="457200" lvl="0" indent="-342900" rtl="0">
              <a:buClr>
                <a:srgbClr val="92D050"/>
              </a:buClr>
              <a:buSzPct val="100000"/>
              <a:buFont typeface="Wingdings" pitchFamily="2" charset="2"/>
              <a:buChar char="Ø"/>
            </a:pPr>
            <a:r>
              <a:rPr lang="en-US" dirty="0">
                <a:latin typeface="Verdana" pitchFamily="34" charset="0"/>
                <a:ea typeface="Verdana" pitchFamily="34" charset="0"/>
                <a:cs typeface="Verdana" pitchFamily="34" charset="0"/>
              </a:rPr>
              <a:t>Generally don't make assertions</a:t>
            </a:r>
          </a:p>
          <a:p>
            <a:pPr marL="457200" lvl="0" indent="-342900" rtl="0">
              <a:buClr>
                <a:srgbClr val="92D050"/>
              </a:buClr>
              <a:buSzPct val="100000"/>
              <a:buFont typeface="Wingdings" pitchFamily="2" charset="2"/>
              <a:buChar char="Ø"/>
            </a:pPr>
            <a:r>
              <a:rPr lang="en-US" dirty="0">
                <a:latin typeface="Verdana" pitchFamily="34" charset="0"/>
                <a:ea typeface="Verdana" pitchFamily="34" charset="0"/>
                <a:cs typeface="Verdana" pitchFamily="34" charset="0"/>
              </a:rPr>
              <a:t>Methods return other </a:t>
            </a:r>
            <a:r>
              <a:rPr lang="en-US" dirty="0" err="1">
                <a:latin typeface="Verdana" pitchFamily="34" charset="0"/>
                <a:ea typeface="Verdana" pitchFamily="34" charset="0"/>
                <a:cs typeface="Verdana" pitchFamily="34" charset="0"/>
              </a:rPr>
              <a:t>PageObjects</a:t>
            </a:r>
            <a:endParaRPr lang="en-US" dirty="0">
              <a:latin typeface="Verdana" pitchFamily="34" charset="0"/>
              <a:ea typeface="Verdana" pitchFamily="34" charset="0"/>
              <a:cs typeface="Verdana" pitchFamily="34" charset="0"/>
            </a:endParaRPr>
          </a:p>
          <a:p>
            <a:pPr marL="457200" lvl="0" indent="-342900" rtl="0">
              <a:buClr>
                <a:srgbClr val="92D050"/>
              </a:buClr>
              <a:buSzPct val="100000"/>
              <a:buFont typeface="Wingdings" pitchFamily="2" charset="2"/>
              <a:buChar char="Ø"/>
            </a:pPr>
            <a:r>
              <a:rPr lang="en-US" dirty="0">
                <a:latin typeface="Verdana" pitchFamily="34" charset="0"/>
                <a:ea typeface="Verdana" pitchFamily="34" charset="0"/>
                <a:cs typeface="Verdana" pitchFamily="34" charset="0"/>
              </a:rPr>
              <a:t>Need not represent an entire page</a:t>
            </a:r>
          </a:p>
          <a:p>
            <a:pPr marL="457200" lvl="0" indent="-342900" rtl="0">
              <a:buClr>
                <a:srgbClr val="92D050"/>
              </a:buClr>
              <a:buSzPct val="100000"/>
              <a:buFont typeface="Wingdings" pitchFamily="2" charset="2"/>
              <a:buChar char="Ø"/>
            </a:pPr>
            <a:r>
              <a:rPr lang="en-US" dirty="0">
                <a:latin typeface="Verdana" pitchFamily="34" charset="0"/>
                <a:ea typeface="Verdana" pitchFamily="34" charset="0"/>
                <a:cs typeface="Verdana" pitchFamily="34" charset="0"/>
              </a:rPr>
              <a:t>Different results for the same action are </a:t>
            </a:r>
            <a:r>
              <a:rPr lang="en-US" dirty="0" smtClean="0">
                <a:latin typeface="Verdana" pitchFamily="34" charset="0"/>
                <a:ea typeface="Verdana" pitchFamily="34" charset="0"/>
                <a:cs typeface="Verdana" pitchFamily="34" charset="0"/>
              </a:rPr>
              <a:t>modeled </a:t>
            </a:r>
            <a:r>
              <a:rPr lang="en-US" dirty="0">
                <a:latin typeface="Verdana" pitchFamily="34" charset="0"/>
                <a:ea typeface="Verdana" pitchFamily="34" charset="0"/>
                <a:cs typeface="Verdana" pitchFamily="34" charset="0"/>
              </a:rPr>
              <a:t>as different </a:t>
            </a:r>
            <a:r>
              <a:rPr lang="en-US" dirty="0" smtClean="0">
                <a:latin typeface="Verdana" pitchFamily="34" charset="0"/>
                <a:ea typeface="Verdana" pitchFamily="34" charset="0"/>
                <a:cs typeface="Verdana" pitchFamily="34" charset="0"/>
              </a:rPr>
              <a:t>methods</a:t>
            </a:r>
          </a:p>
          <a:p>
            <a:pPr marL="457200" lvl="0" indent="-342900" rtl="0">
              <a:buClr>
                <a:srgbClr val="92D050"/>
              </a:buClr>
              <a:buSzPct val="100000"/>
              <a:buFont typeface="Wingdings" pitchFamily="2" charset="2"/>
              <a:buChar char="Ø"/>
            </a:pPr>
            <a:endParaRPr lang="en-US" dirty="0">
              <a:latin typeface="Verdana" pitchFamily="34" charset="0"/>
              <a:ea typeface="Verdana" pitchFamily="34" charset="0"/>
              <a:cs typeface="Verdana" pitchFamily="34" charset="0"/>
            </a:endParaRPr>
          </a:p>
          <a:p>
            <a:pPr marL="114300">
              <a:buClr>
                <a:srgbClr val="92D050"/>
              </a:buClr>
              <a:buSzPct val="100000"/>
            </a:pPr>
            <a:r>
              <a:rPr lang="en-US" sz="1200" u="sng" dirty="0" smtClean="0">
                <a:latin typeface="Verdana" pitchFamily="34" charset="0"/>
                <a:ea typeface="Verdana" pitchFamily="34" charset="0"/>
                <a:cs typeface="Verdana" pitchFamily="34" charset="0"/>
              </a:rPr>
              <a:t>Note</a:t>
            </a:r>
            <a:r>
              <a:rPr lang="en-US" sz="1200" dirty="0" smtClean="0">
                <a:latin typeface="Verdana" pitchFamily="34" charset="0"/>
                <a:ea typeface="Verdana" pitchFamily="34" charset="0"/>
                <a:cs typeface="Verdana" pitchFamily="34" charset="0"/>
              </a:rPr>
              <a:t>: </a:t>
            </a:r>
            <a:r>
              <a:rPr lang="en-US" sz="1200" dirty="0">
                <a:latin typeface="Verdana" pitchFamily="34" charset="0"/>
                <a:ea typeface="Verdana" pitchFamily="34" charset="0"/>
                <a:cs typeface="Verdana" pitchFamily="34" charset="0"/>
              </a:rPr>
              <a:t>To understand deeply this concept we </a:t>
            </a:r>
            <a:r>
              <a:rPr lang="en-US" sz="1200" dirty="0" smtClean="0">
                <a:latin typeface="Verdana" pitchFamily="34" charset="0"/>
                <a:ea typeface="Verdana" pitchFamily="34" charset="0"/>
                <a:cs typeface="Verdana" pitchFamily="34" charset="0"/>
              </a:rPr>
              <a:t>recommend reading:</a:t>
            </a:r>
          </a:p>
          <a:p>
            <a:pPr marL="114300">
              <a:buClr>
                <a:srgbClr val="92D050"/>
              </a:buClr>
              <a:buSzPct val="100000"/>
            </a:pPr>
            <a:endParaRPr lang="en-US" sz="1200" dirty="0">
              <a:latin typeface="Verdana" pitchFamily="34" charset="0"/>
              <a:ea typeface="Verdana" pitchFamily="34" charset="0"/>
              <a:cs typeface="Verdana" pitchFamily="34" charset="0"/>
            </a:endParaRPr>
          </a:p>
          <a:p>
            <a:pPr marL="114300">
              <a:buClr>
                <a:srgbClr val="92D050"/>
              </a:buClr>
              <a:buSzPct val="100000"/>
            </a:pPr>
            <a:r>
              <a:rPr lang="en-US" sz="1200" dirty="0" smtClean="0">
                <a:latin typeface="Verdana" pitchFamily="34" charset="0"/>
                <a:ea typeface="Verdana" pitchFamily="34" charset="0"/>
                <a:cs typeface="Verdana" pitchFamily="34" charset="0"/>
              </a:rPr>
              <a:t> </a:t>
            </a:r>
            <a:r>
              <a:rPr lang="en-US" sz="1200" u="sng" dirty="0">
                <a:solidFill>
                  <a:schemeClr val="hlink"/>
                </a:solidFill>
                <a:latin typeface="Verdana" pitchFamily="34" charset="0"/>
                <a:ea typeface="Verdana" pitchFamily="34" charset="0"/>
                <a:cs typeface="Verdana" pitchFamily="34" charset="0"/>
                <a:hlinkClick r:id="rId3"/>
              </a:rPr>
              <a:t>http://code.google.com/p/selenium/wiki/PageObjects</a:t>
            </a:r>
          </a:p>
          <a:p>
            <a:pPr marL="114300" lvl="0">
              <a:buClr>
                <a:srgbClr val="92D050"/>
              </a:buClr>
              <a:buSzPct val="100000"/>
            </a:pPr>
            <a:endParaRPr lang="en-US" dirty="0">
              <a:latin typeface="Verdana" pitchFamily="34" charset="0"/>
              <a:ea typeface="Verdana" pitchFamily="34" charset="0"/>
              <a:cs typeface="Verdana" pitchFamily="34" charset="0"/>
            </a:endParaRPr>
          </a:p>
        </p:txBody>
      </p:sp>
      <p:sp>
        <p:nvSpPr>
          <p:cNvPr id="486" name="Shape 486"/>
          <p:cNvSpPr txBox="1"/>
          <p:nvPr/>
        </p:nvSpPr>
        <p:spPr>
          <a:xfrm>
            <a:off x="152400" y="149225"/>
            <a:ext cx="6629400" cy="765300"/>
          </a:xfrm>
          <a:prstGeom prst="rect">
            <a:avLst/>
          </a:prstGeom>
          <a:noFill/>
          <a:ln>
            <a:noFill/>
          </a:ln>
        </p:spPr>
        <p:txBody>
          <a:bodyPr lIns="91275" tIns="45625" rIns="91275" bIns="45625" anchor="ctr" anchorCtr="0">
            <a:noAutofit/>
          </a:bodyPr>
          <a:lstStyle/>
          <a:p>
            <a:pPr marL="0" marR="0" lvl="0" indent="0" algn="ctr" rtl="0">
              <a:spcBef>
                <a:spcPts val="0"/>
              </a:spcBef>
              <a:spcAft>
                <a:spcPts val="0"/>
              </a:spcAft>
              <a:buClr>
                <a:schemeClr val="dk1"/>
              </a:buClr>
              <a:buSzPct val="25000"/>
              <a:buFont typeface="Arial"/>
              <a:buNone/>
            </a:pPr>
            <a:r>
              <a:rPr lang="en-US" sz="2800" dirty="0">
                <a:solidFill>
                  <a:schemeClr val="tx1"/>
                </a:solidFill>
                <a:latin typeface="+mj-lt"/>
              </a:rPr>
              <a:t>Best Practices</a:t>
            </a:r>
          </a:p>
        </p:txBody>
      </p:sp>
    </p:spTree>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Shape 491"/>
          <p:cNvSpPr txBox="1">
            <a:spLocks noGrp="1"/>
          </p:cNvSpPr>
          <p:nvPr>
            <p:ph type="subTitle" idx="1"/>
          </p:nvPr>
        </p:nvSpPr>
        <p:spPr>
          <a:xfrm>
            <a:off x="266700" y="914525"/>
            <a:ext cx="8569200" cy="5223299"/>
          </a:xfrm>
          <a:prstGeom prst="rect">
            <a:avLst/>
          </a:prstGeom>
          <a:noFill/>
          <a:ln>
            <a:noFill/>
          </a:ln>
        </p:spPr>
        <p:txBody>
          <a:bodyPr lIns="91275" tIns="45625" rIns="91275" bIns="45625" anchor="t" anchorCtr="0">
            <a:noAutofit/>
          </a:bodyPr>
          <a:lstStyle/>
          <a:p>
            <a:pPr marL="341312" marR="0" lvl="0" indent="-249237" algn="l" rtl="0">
              <a:spcBef>
                <a:spcPts val="480"/>
              </a:spcBef>
              <a:spcAft>
                <a:spcPts val="0"/>
              </a:spcAft>
              <a:buClr>
                <a:schemeClr val="dk1"/>
              </a:buClr>
              <a:buSzPct val="60416"/>
              <a:buFont typeface="Verdana"/>
              <a:buNone/>
            </a:pPr>
            <a:r>
              <a:rPr lang="en-US" sz="1800" b="1" dirty="0">
                <a:latin typeface="Verdana"/>
                <a:ea typeface="Verdana"/>
                <a:cs typeface="Verdana"/>
                <a:sym typeface="Verdana"/>
              </a:rPr>
              <a:t>Example:</a:t>
            </a:r>
          </a:p>
          <a:p>
            <a:pPr marL="120650" indent="0">
              <a:buNone/>
            </a:pPr>
            <a:endParaRPr lang="en-US" sz="2400" b="1" dirty="0">
              <a:latin typeface="Verdana"/>
              <a:ea typeface="Verdana"/>
              <a:cs typeface="Verdana"/>
              <a:sym typeface="Verdana"/>
            </a:endParaRPr>
          </a:p>
          <a:p>
            <a:pPr lvl="0" rtl="0">
              <a:buClr>
                <a:schemeClr val="dk1"/>
              </a:buClr>
              <a:buSzPct val="161111"/>
              <a:buFont typeface="Verdana"/>
              <a:buNone/>
            </a:pPr>
            <a:r>
              <a:rPr lang="en-US" sz="900" dirty="0">
                <a:solidFill>
                  <a:srgbClr val="0000FF"/>
                </a:solidFill>
                <a:latin typeface="Consolas"/>
                <a:ea typeface="Consolas"/>
                <a:cs typeface="Consolas"/>
                <a:sym typeface="Consolas"/>
              </a:rPr>
              <a:t>public class</a:t>
            </a:r>
            <a:r>
              <a:rPr lang="en-US" sz="900" dirty="0">
                <a:latin typeface="Consolas"/>
                <a:ea typeface="Consolas"/>
                <a:cs typeface="Consolas"/>
                <a:sym typeface="Consolas"/>
              </a:rPr>
              <a:t> </a:t>
            </a:r>
            <a:r>
              <a:rPr lang="en-US" sz="900" dirty="0" err="1">
                <a:solidFill>
                  <a:srgbClr val="9900FF"/>
                </a:solidFill>
                <a:latin typeface="Consolas"/>
                <a:ea typeface="Consolas"/>
                <a:cs typeface="Consolas"/>
                <a:sym typeface="Consolas"/>
              </a:rPr>
              <a:t>LoginPage</a:t>
            </a:r>
            <a:r>
              <a:rPr lang="en-US" sz="900" dirty="0">
                <a:latin typeface="Consolas"/>
                <a:ea typeface="Consolas"/>
                <a:cs typeface="Consolas"/>
                <a:sym typeface="Consolas"/>
              </a:rPr>
              <a:t> </a:t>
            </a:r>
            <a:r>
              <a:rPr lang="en-US" sz="900" dirty="0">
                <a:solidFill>
                  <a:srgbClr val="0000FF"/>
                </a:solidFill>
                <a:latin typeface="Consolas"/>
                <a:ea typeface="Consolas"/>
                <a:cs typeface="Consolas"/>
                <a:sym typeface="Consolas"/>
              </a:rPr>
              <a:t>extends</a:t>
            </a:r>
            <a:r>
              <a:rPr lang="en-US" sz="900" dirty="0">
                <a:latin typeface="Consolas"/>
                <a:ea typeface="Consolas"/>
                <a:cs typeface="Consolas"/>
                <a:sym typeface="Consolas"/>
              </a:rPr>
              <a:t> </a:t>
            </a:r>
            <a:r>
              <a:rPr lang="en-US" sz="900" dirty="0" err="1">
                <a:solidFill>
                  <a:srgbClr val="9900FF"/>
                </a:solidFill>
                <a:latin typeface="Consolas"/>
                <a:ea typeface="Consolas"/>
                <a:cs typeface="Consolas"/>
                <a:sym typeface="Consolas"/>
              </a:rPr>
              <a:t>BaseWebDriverTestCase</a:t>
            </a:r>
            <a:r>
              <a:rPr lang="en-US" sz="900" dirty="0">
                <a:latin typeface="Consolas"/>
                <a:ea typeface="Consolas"/>
                <a:cs typeface="Consolas"/>
                <a:sym typeface="Consolas"/>
              </a:rPr>
              <a:t> { </a:t>
            </a:r>
            <a:r>
              <a:rPr lang="en-US" sz="900" dirty="0">
                <a:solidFill>
                  <a:srgbClr val="A61C00"/>
                </a:solidFill>
                <a:latin typeface="Consolas"/>
                <a:ea typeface="Consolas"/>
                <a:cs typeface="Consolas"/>
                <a:sym typeface="Consolas"/>
              </a:rPr>
              <a:t>// Assume </a:t>
            </a:r>
            <a:r>
              <a:rPr lang="en-US" sz="900" dirty="0" err="1">
                <a:solidFill>
                  <a:srgbClr val="A61C00"/>
                </a:solidFill>
                <a:latin typeface="Consolas"/>
                <a:ea typeface="Consolas"/>
                <a:cs typeface="Consolas"/>
                <a:sym typeface="Consolas"/>
              </a:rPr>
              <a:t>WebDriver</a:t>
            </a:r>
            <a:r>
              <a:rPr lang="en-US" sz="900" dirty="0">
                <a:solidFill>
                  <a:srgbClr val="A61C00"/>
                </a:solidFill>
                <a:latin typeface="Consolas"/>
                <a:ea typeface="Consolas"/>
                <a:cs typeface="Consolas"/>
                <a:sym typeface="Consolas"/>
              </a:rPr>
              <a:t> is inherited from here</a:t>
            </a:r>
          </a:p>
          <a:p>
            <a:pPr lvl="0" rtl="0">
              <a:buClr>
                <a:schemeClr val="dk1"/>
              </a:buClr>
              <a:buSzPct val="161111"/>
              <a:buFont typeface="Verdana"/>
              <a:buNone/>
            </a:pPr>
            <a:r>
              <a:rPr lang="en-US" sz="900" dirty="0">
                <a:latin typeface="Consolas"/>
                <a:ea typeface="Consolas"/>
                <a:cs typeface="Consolas"/>
                <a:sym typeface="Consolas"/>
              </a:rPr>
              <a:t>    </a:t>
            </a:r>
            <a:r>
              <a:rPr lang="en-US" sz="900" dirty="0">
                <a:solidFill>
                  <a:srgbClr val="0000FF"/>
                </a:solidFill>
                <a:latin typeface="Consolas"/>
                <a:ea typeface="Consolas"/>
                <a:cs typeface="Consolas"/>
                <a:sym typeface="Consolas"/>
              </a:rPr>
              <a:t>public</a:t>
            </a:r>
            <a:r>
              <a:rPr lang="en-US" sz="900" dirty="0">
                <a:latin typeface="Consolas"/>
                <a:ea typeface="Consolas"/>
                <a:cs typeface="Consolas"/>
                <a:sym typeface="Consolas"/>
              </a:rPr>
              <a:t> </a:t>
            </a:r>
            <a:r>
              <a:rPr lang="en-US" sz="900" dirty="0" err="1">
                <a:solidFill>
                  <a:srgbClr val="9900FF"/>
                </a:solidFill>
                <a:latin typeface="Consolas"/>
                <a:ea typeface="Consolas"/>
                <a:cs typeface="Consolas"/>
                <a:sym typeface="Consolas"/>
              </a:rPr>
              <a:t>LoginPage</a:t>
            </a:r>
            <a:r>
              <a:rPr lang="en-US" sz="900" dirty="0">
                <a:latin typeface="Consolas"/>
                <a:ea typeface="Consolas"/>
                <a:cs typeface="Consolas"/>
                <a:sym typeface="Consolas"/>
              </a:rPr>
              <a:t>() {</a:t>
            </a:r>
          </a:p>
          <a:p>
            <a:pPr lvl="0" rtl="0">
              <a:buClr>
                <a:schemeClr val="dk1"/>
              </a:buClr>
              <a:buSzPct val="161111"/>
              <a:buFont typeface="Verdana"/>
              <a:buNone/>
            </a:pPr>
            <a:r>
              <a:rPr lang="en-US" sz="900" dirty="0">
                <a:latin typeface="Consolas"/>
                <a:ea typeface="Consolas"/>
                <a:cs typeface="Consolas"/>
                <a:sym typeface="Consolas"/>
              </a:rPr>
              <a:t>        </a:t>
            </a:r>
            <a:r>
              <a:rPr lang="en-US" sz="900" dirty="0">
                <a:solidFill>
                  <a:srgbClr val="A61C00"/>
                </a:solidFill>
                <a:latin typeface="Consolas"/>
                <a:ea typeface="Consolas"/>
                <a:cs typeface="Consolas"/>
                <a:sym typeface="Consolas"/>
              </a:rPr>
              <a:t>// Check that we're on the right page.</a:t>
            </a:r>
          </a:p>
          <a:p>
            <a:pPr lvl="0" rtl="0">
              <a:buClr>
                <a:schemeClr val="dk1"/>
              </a:buClr>
              <a:buSzPct val="161111"/>
              <a:buFont typeface="Verdana"/>
              <a:buNone/>
            </a:pPr>
            <a:r>
              <a:rPr lang="en-US" sz="900" dirty="0">
                <a:latin typeface="Consolas"/>
                <a:ea typeface="Consolas"/>
                <a:cs typeface="Consolas"/>
                <a:sym typeface="Consolas"/>
              </a:rPr>
              <a:t>        if (!</a:t>
            </a:r>
            <a:r>
              <a:rPr lang="en-US" sz="900" dirty="0">
                <a:solidFill>
                  <a:srgbClr val="38761D"/>
                </a:solidFill>
                <a:latin typeface="Consolas"/>
                <a:ea typeface="Consolas"/>
                <a:cs typeface="Consolas"/>
                <a:sym typeface="Consolas"/>
              </a:rPr>
              <a:t>"</a:t>
            </a:r>
            <a:r>
              <a:rPr lang="en-US" sz="900" dirty="0" err="1">
                <a:solidFill>
                  <a:srgbClr val="38761D"/>
                </a:solidFill>
                <a:latin typeface="Consolas"/>
                <a:ea typeface="Consolas"/>
                <a:cs typeface="Consolas"/>
                <a:sym typeface="Consolas"/>
              </a:rPr>
              <a:t>Login"</a:t>
            </a:r>
            <a:r>
              <a:rPr lang="en-US" sz="900" dirty="0" err="1">
                <a:latin typeface="Consolas"/>
                <a:ea typeface="Consolas"/>
                <a:cs typeface="Consolas"/>
                <a:sym typeface="Consolas"/>
              </a:rPr>
              <a:t>.equals</a:t>
            </a:r>
            <a:r>
              <a:rPr lang="en-US" sz="900" dirty="0">
                <a:latin typeface="Consolas"/>
                <a:ea typeface="Consolas"/>
                <a:cs typeface="Consolas"/>
                <a:sym typeface="Consolas"/>
              </a:rPr>
              <a:t>(</a:t>
            </a:r>
            <a:r>
              <a:rPr lang="en-US" sz="900" dirty="0" err="1">
                <a:latin typeface="Consolas"/>
                <a:ea typeface="Consolas"/>
                <a:cs typeface="Consolas"/>
                <a:sym typeface="Consolas"/>
              </a:rPr>
              <a:t>driver.getTitle</a:t>
            </a:r>
            <a:r>
              <a:rPr lang="en-US" sz="900" dirty="0">
                <a:latin typeface="Consolas"/>
                <a:ea typeface="Consolas"/>
                <a:cs typeface="Consolas"/>
                <a:sym typeface="Consolas"/>
              </a:rPr>
              <a:t>())) {</a:t>
            </a:r>
          </a:p>
          <a:p>
            <a:pPr lvl="0" rtl="0">
              <a:buClr>
                <a:schemeClr val="dk1"/>
              </a:buClr>
              <a:buSzPct val="161111"/>
              <a:buFont typeface="Verdana"/>
              <a:buNone/>
            </a:pPr>
            <a:r>
              <a:rPr lang="en-US" sz="900" dirty="0">
                <a:latin typeface="Consolas"/>
                <a:ea typeface="Consolas"/>
                <a:cs typeface="Consolas"/>
                <a:sym typeface="Consolas"/>
              </a:rPr>
              <a:t>            </a:t>
            </a:r>
            <a:r>
              <a:rPr lang="en-US" sz="900" dirty="0">
                <a:solidFill>
                  <a:srgbClr val="A61C00"/>
                </a:solidFill>
                <a:latin typeface="Consolas"/>
                <a:ea typeface="Consolas"/>
                <a:cs typeface="Consolas"/>
                <a:sym typeface="Consolas"/>
              </a:rPr>
              <a:t>// Alternatively, we could navigate to the login page, perhaps logging out first</a:t>
            </a:r>
          </a:p>
          <a:p>
            <a:pPr lvl="0" rtl="0">
              <a:buClr>
                <a:schemeClr val="dk1"/>
              </a:buClr>
              <a:buSzPct val="161111"/>
              <a:buFont typeface="Verdana"/>
              <a:buNone/>
            </a:pPr>
            <a:r>
              <a:rPr lang="en-US" sz="900" dirty="0">
                <a:latin typeface="Consolas"/>
                <a:ea typeface="Consolas"/>
                <a:cs typeface="Consolas"/>
                <a:sym typeface="Consolas"/>
              </a:rPr>
              <a:t>            </a:t>
            </a:r>
            <a:r>
              <a:rPr lang="en-US" sz="900" dirty="0">
                <a:solidFill>
                  <a:srgbClr val="0000FF"/>
                </a:solidFill>
                <a:latin typeface="Consolas"/>
                <a:ea typeface="Consolas"/>
                <a:cs typeface="Consolas"/>
                <a:sym typeface="Consolas"/>
              </a:rPr>
              <a:t>throw new</a:t>
            </a:r>
            <a:r>
              <a:rPr lang="en-US" sz="900" dirty="0">
                <a:latin typeface="Consolas"/>
                <a:ea typeface="Consolas"/>
                <a:cs typeface="Consolas"/>
                <a:sym typeface="Consolas"/>
              </a:rPr>
              <a:t> </a:t>
            </a:r>
            <a:r>
              <a:rPr lang="en-US" sz="900" dirty="0" err="1">
                <a:solidFill>
                  <a:srgbClr val="9900FF"/>
                </a:solidFill>
                <a:latin typeface="Consolas"/>
                <a:ea typeface="Consolas"/>
                <a:cs typeface="Consolas"/>
                <a:sym typeface="Consolas"/>
              </a:rPr>
              <a:t>IllegalStateException</a:t>
            </a:r>
            <a:r>
              <a:rPr lang="en-US" sz="900" dirty="0">
                <a:latin typeface="Consolas"/>
                <a:ea typeface="Consolas"/>
                <a:cs typeface="Consolas"/>
                <a:sym typeface="Consolas"/>
              </a:rPr>
              <a:t>(</a:t>
            </a:r>
            <a:r>
              <a:rPr lang="en-US" sz="900" dirty="0">
                <a:solidFill>
                  <a:srgbClr val="38761D"/>
                </a:solidFill>
                <a:latin typeface="Consolas"/>
                <a:ea typeface="Consolas"/>
                <a:cs typeface="Consolas"/>
                <a:sym typeface="Consolas"/>
              </a:rPr>
              <a:t>"This is not the login page"</a:t>
            </a:r>
            <a:r>
              <a:rPr lang="en-US" sz="900" dirty="0">
                <a:latin typeface="Consolas"/>
                <a:ea typeface="Consolas"/>
                <a:cs typeface="Consolas"/>
                <a:sym typeface="Consolas"/>
              </a:rPr>
              <a:t>);</a:t>
            </a:r>
          </a:p>
          <a:p>
            <a:pPr lvl="0" rtl="0">
              <a:buClr>
                <a:schemeClr val="dk1"/>
              </a:buClr>
              <a:buSzPct val="161111"/>
              <a:buFont typeface="Verdana"/>
              <a:buNone/>
            </a:pPr>
            <a:r>
              <a:rPr lang="en-US" sz="900" dirty="0">
                <a:latin typeface="Consolas"/>
                <a:ea typeface="Consolas"/>
                <a:cs typeface="Consolas"/>
                <a:sym typeface="Consolas"/>
              </a:rPr>
              <a:t>        }</a:t>
            </a:r>
          </a:p>
          <a:p>
            <a:pPr lvl="0" rtl="0">
              <a:buClr>
                <a:schemeClr val="dk1"/>
              </a:buClr>
              <a:buSzPct val="161111"/>
              <a:buFont typeface="Verdana"/>
              <a:buNone/>
            </a:pPr>
            <a:r>
              <a:rPr lang="en-US" sz="900" dirty="0">
                <a:latin typeface="Consolas"/>
                <a:ea typeface="Consolas"/>
                <a:cs typeface="Consolas"/>
                <a:sym typeface="Consolas"/>
              </a:rPr>
              <a:t>    }</a:t>
            </a:r>
          </a:p>
          <a:p>
            <a:pPr lvl="0" rtl="0">
              <a:buClr>
                <a:schemeClr val="dk1"/>
              </a:buClr>
              <a:buSzPct val="161111"/>
              <a:buFont typeface="Verdana"/>
              <a:buNone/>
            </a:pPr>
            <a:r>
              <a:rPr lang="en-US" sz="900" dirty="0">
                <a:latin typeface="Consolas"/>
                <a:ea typeface="Consolas"/>
                <a:cs typeface="Consolas"/>
                <a:sym typeface="Consolas"/>
              </a:rPr>
              <a:t>    </a:t>
            </a:r>
            <a:r>
              <a:rPr lang="en-US" sz="900" dirty="0">
                <a:solidFill>
                  <a:srgbClr val="A61C00"/>
                </a:solidFill>
                <a:latin typeface="Consolas"/>
                <a:ea typeface="Consolas"/>
                <a:cs typeface="Consolas"/>
                <a:sym typeface="Consolas"/>
              </a:rPr>
              <a:t>// Conceptually, the login page offers the user the service of being able to "log into"</a:t>
            </a:r>
          </a:p>
          <a:p>
            <a:pPr lvl="0" rtl="0">
              <a:buClr>
                <a:schemeClr val="dk1"/>
              </a:buClr>
              <a:buSzPct val="161111"/>
              <a:buFont typeface="Verdana"/>
              <a:buNone/>
            </a:pPr>
            <a:r>
              <a:rPr lang="en-US" sz="900" dirty="0">
                <a:solidFill>
                  <a:srgbClr val="A61C00"/>
                </a:solidFill>
                <a:latin typeface="Consolas"/>
                <a:ea typeface="Consolas"/>
                <a:cs typeface="Consolas"/>
                <a:sym typeface="Consolas"/>
              </a:rPr>
              <a:t>    // the application using a user name and password.</a:t>
            </a:r>
          </a:p>
          <a:p>
            <a:pPr lvl="0" rtl="0">
              <a:buClr>
                <a:schemeClr val="dk1"/>
              </a:buClr>
              <a:buSzPct val="161111"/>
              <a:buFont typeface="Verdana"/>
              <a:buNone/>
            </a:pPr>
            <a:r>
              <a:rPr lang="en-US" sz="900" dirty="0">
                <a:latin typeface="Consolas"/>
                <a:ea typeface="Consolas"/>
                <a:cs typeface="Consolas"/>
                <a:sym typeface="Consolas"/>
              </a:rPr>
              <a:t>    </a:t>
            </a:r>
            <a:r>
              <a:rPr lang="en-US" sz="900" dirty="0">
                <a:solidFill>
                  <a:srgbClr val="0000FF"/>
                </a:solidFill>
                <a:latin typeface="Consolas"/>
                <a:ea typeface="Consolas"/>
                <a:cs typeface="Consolas"/>
                <a:sym typeface="Consolas"/>
              </a:rPr>
              <a:t>public</a:t>
            </a:r>
            <a:r>
              <a:rPr lang="en-US" sz="900" dirty="0">
                <a:latin typeface="Consolas"/>
                <a:ea typeface="Consolas"/>
                <a:cs typeface="Consolas"/>
                <a:sym typeface="Consolas"/>
              </a:rPr>
              <a:t> </a:t>
            </a:r>
            <a:r>
              <a:rPr lang="en-US" sz="900" dirty="0" err="1">
                <a:solidFill>
                  <a:srgbClr val="9900FF"/>
                </a:solidFill>
                <a:latin typeface="Consolas"/>
                <a:ea typeface="Consolas"/>
                <a:cs typeface="Consolas"/>
                <a:sym typeface="Consolas"/>
              </a:rPr>
              <a:t>HomePage</a:t>
            </a:r>
            <a:r>
              <a:rPr lang="en-US" sz="900" dirty="0">
                <a:latin typeface="Consolas"/>
                <a:ea typeface="Consolas"/>
                <a:cs typeface="Consolas"/>
                <a:sym typeface="Consolas"/>
              </a:rPr>
              <a:t> </a:t>
            </a:r>
            <a:r>
              <a:rPr lang="en-US" sz="900" dirty="0" err="1">
                <a:latin typeface="Consolas"/>
                <a:ea typeface="Consolas"/>
                <a:cs typeface="Consolas"/>
                <a:sym typeface="Consolas"/>
              </a:rPr>
              <a:t>loginAs</a:t>
            </a:r>
            <a:r>
              <a:rPr lang="en-US" sz="900" dirty="0">
                <a:latin typeface="Consolas"/>
                <a:ea typeface="Consolas"/>
                <a:cs typeface="Consolas"/>
                <a:sym typeface="Consolas"/>
              </a:rPr>
              <a:t>(</a:t>
            </a:r>
            <a:r>
              <a:rPr lang="en-US" sz="900" dirty="0">
                <a:solidFill>
                  <a:srgbClr val="9900FF"/>
                </a:solidFill>
                <a:latin typeface="Consolas"/>
                <a:ea typeface="Consolas"/>
                <a:cs typeface="Consolas"/>
                <a:sym typeface="Consolas"/>
              </a:rPr>
              <a:t>String</a:t>
            </a:r>
            <a:r>
              <a:rPr lang="en-US" sz="900" dirty="0">
                <a:latin typeface="Consolas"/>
                <a:ea typeface="Consolas"/>
                <a:cs typeface="Consolas"/>
                <a:sym typeface="Consolas"/>
              </a:rPr>
              <a:t> username, </a:t>
            </a:r>
            <a:r>
              <a:rPr lang="en-US" sz="900" dirty="0">
                <a:solidFill>
                  <a:srgbClr val="9900FF"/>
                </a:solidFill>
                <a:latin typeface="Consolas"/>
                <a:ea typeface="Consolas"/>
                <a:cs typeface="Consolas"/>
                <a:sym typeface="Consolas"/>
              </a:rPr>
              <a:t>String</a:t>
            </a:r>
            <a:r>
              <a:rPr lang="en-US" sz="900" dirty="0">
                <a:latin typeface="Consolas"/>
                <a:ea typeface="Consolas"/>
                <a:cs typeface="Consolas"/>
                <a:sym typeface="Consolas"/>
              </a:rPr>
              <a:t> password) {</a:t>
            </a:r>
          </a:p>
          <a:p>
            <a:pPr lvl="0" rtl="0">
              <a:buClr>
                <a:schemeClr val="dk1"/>
              </a:buClr>
              <a:buSzPct val="161111"/>
              <a:buFont typeface="Verdana"/>
              <a:buNone/>
            </a:pPr>
            <a:r>
              <a:rPr lang="en-US" sz="900" dirty="0">
                <a:latin typeface="Consolas"/>
                <a:ea typeface="Consolas"/>
                <a:cs typeface="Consolas"/>
                <a:sym typeface="Consolas"/>
              </a:rPr>
              <a:t>        </a:t>
            </a:r>
            <a:r>
              <a:rPr lang="en-US" sz="900" dirty="0">
                <a:solidFill>
                  <a:srgbClr val="A61C00"/>
                </a:solidFill>
                <a:latin typeface="Consolas"/>
                <a:ea typeface="Consolas"/>
                <a:cs typeface="Consolas"/>
                <a:sym typeface="Consolas"/>
              </a:rPr>
              <a:t>// This is the only place in the test code that "knows" how to enter these details</a:t>
            </a:r>
          </a:p>
          <a:p>
            <a:pPr lvl="0" rtl="0">
              <a:buClr>
                <a:schemeClr val="dk1"/>
              </a:buClr>
              <a:buSzPct val="161111"/>
              <a:buFont typeface="Verdana"/>
              <a:buNone/>
            </a:pPr>
            <a:r>
              <a:rPr lang="en-US" sz="900" dirty="0">
                <a:latin typeface="Consolas"/>
                <a:ea typeface="Consolas"/>
                <a:cs typeface="Consolas"/>
                <a:sym typeface="Consolas"/>
              </a:rPr>
              <a:t>        </a:t>
            </a:r>
            <a:r>
              <a:rPr lang="en-US" sz="900" dirty="0" err="1">
                <a:latin typeface="Consolas"/>
                <a:ea typeface="Consolas"/>
                <a:cs typeface="Consolas"/>
                <a:sym typeface="Consolas"/>
              </a:rPr>
              <a:t>driver.findElement</a:t>
            </a:r>
            <a:r>
              <a:rPr lang="en-US" sz="900" dirty="0">
                <a:latin typeface="Consolas"/>
                <a:ea typeface="Consolas"/>
                <a:cs typeface="Consolas"/>
                <a:sym typeface="Consolas"/>
              </a:rPr>
              <a:t>(</a:t>
            </a:r>
            <a:r>
              <a:rPr lang="en-US" sz="900" dirty="0">
                <a:solidFill>
                  <a:srgbClr val="9900FF"/>
                </a:solidFill>
                <a:latin typeface="Consolas"/>
                <a:ea typeface="Consolas"/>
                <a:cs typeface="Consolas"/>
                <a:sym typeface="Consolas"/>
              </a:rPr>
              <a:t>By</a:t>
            </a:r>
            <a:r>
              <a:rPr lang="en-US" sz="900" dirty="0">
                <a:latin typeface="Consolas"/>
                <a:ea typeface="Consolas"/>
                <a:cs typeface="Consolas"/>
                <a:sym typeface="Consolas"/>
              </a:rPr>
              <a:t>.id(</a:t>
            </a:r>
            <a:r>
              <a:rPr lang="en-US" sz="900" dirty="0">
                <a:solidFill>
                  <a:srgbClr val="38761D"/>
                </a:solidFill>
                <a:latin typeface="Consolas"/>
                <a:ea typeface="Consolas"/>
                <a:cs typeface="Consolas"/>
                <a:sym typeface="Consolas"/>
              </a:rPr>
              <a:t>"username"</a:t>
            </a:r>
            <a:r>
              <a:rPr lang="en-US" sz="900" dirty="0">
                <a:latin typeface="Consolas"/>
                <a:ea typeface="Consolas"/>
                <a:cs typeface="Consolas"/>
                <a:sym typeface="Consolas"/>
              </a:rPr>
              <a:t>)).</a:t>
            </a:r>
            <a:r>
              <a:rPr lang="en-US" sz="900" dirty="0" err="1">
                <a:latin typeface="Consolas"/>
                <a:ea typeface="Consolas"/>
                <a:cs typeface="Consolas"/>
                <a:sym typeface="Consolas"/>
              </a:rPr>
              <a:t>sendKeys</a:t>
            </a:r>
            <a:r>
              <a:rPr lang="en-US" sz="900" dirty="0">
                <a:latin typeface="Consolas"/>
                <a:ea typeface="Consolas"/>
                <a:cs typeface="Consolas"/>
                <a:sym typeface="Consolas"/>
              </a:rPr>
              <a:t>(username);</a:t>
            </a:r>
          </a:p>
          <a:p>
            <a:pPr lvl="0" rtl="0">
              <a:buClr>
                <a:schemeClr val="dk1"/>
              </a:buClr>
              <a:buSzPct val="161111"/>
              <a:buFont typeface="Verdana"/>
              <a:buNone/>
            </a:pPr>
            <a:r>
              <a:rPr lang="en-US" sz="900" dirty="0">
                <a:latin typeface="Consolas"/>
                <a:ea typeface="Consolas"/>
                <a:cs typeface="Consolas"/>
                <a:sym typeface="Consolas"/>
              </a:rPr>
              <a:t>        </a:t>
            </a:r>
            <a:r>
              <a:rPr lang="en-US" sz="900" dirty="0" err="1">
                <a:latin typeface="Consolas"/>
                <a:ea typeface="Consolas"/>
                <a:cs typeface="Consolas"/>
                <a:sym typeface="Consolas"/>
              </a:rPr>
              <a:t>driver.findElement</a:t>
            </a:r>
            <a:r>
              <a:rPr lang="en-US" sz="900" dirty="0">
                <a:latin typeface="Consolas"/>
                <a:ea typeface="Consolas"/>
                <a:cs typeface="Consolas"/>
                <a:sym typeface="Consolas"/>
              </a:rPr>
              <a:t>(</a:t>
            </a:r>
            <a:r>
              <a:rPr lang="en-US" sz="900" dirty="0">
                <a:solidFill>
                  <a:srgbClr val="9900FF"/>
                </a:solidFill>
                <a:latin typeface="Consolas"/>
                <a:ea typeface="Consolas"/>
                <a:cs typeface="Consolas"/>
                <a:sym typeface="Consolas"/>
              </a:rPr>
              <a:t>By</a:t>
            </a:r>
            <a:r>
              <a:rPr lang="en-US" sz="900" dirty="0">
                <a:latin typeface="Consolas"/>
                <a:ea typeface="Consolas"/>
                <a:cs typeface="Consolas"/>
                <a:sym typeface="Consolas"/>
              </a:rPr>
              <a:t>.id(</a:t>
            </a:r>
            <a:r>
              <a:rPr lang="en-US" sz="900" dirty="0">
                <a:solidFill>
                  <a:srgbClr val="38761D"/>
                </a:solidFill>
                <a:latin typeface="Consolas"/>
                <a:ea typeface="Consolas"/>
                <a:cs typeface="Consolas"/>
                <a:sym typeface="Consolas"/>
              </a:rPr>
              <a:t>"</a:t>
            </a:r>
            <a:r>
              <a:rPr lang="en-US" sz="900" dirty="0" err="1">
                <a:solidFill>
                  <a:srgbClr val="38761D"/>
                </a:solidFill>
                <a:latin typeface="Consolas"/>
                <a:ea typeface="Consolas"/>
                <a:cs typeface="Consolas"/>
                <a:sym typeface="Consolas"/>
              </a:rPr>
              <a:t>passwd</a:t>
            </a:r>
            <a:r>
              <a:rPr lang="en-US" sz="900" dirty="0">
                <a:solidFill>
                  <a:srgbClr val="38761D"/>
                </a:solidFill>
                <a:latin typeface="Consolas"/>
                <a:ea typeface="Consolas"/>
                <a:cs typeface="Consolas"/>
                <a:sym typeface="Consolas"/>
              </a:rPr>
              <a:t>"</a:t>
            </a:r>
            <a:r>
              <a:rPr lang="en-US" sz="900" dirty="0">
                <a:latin typeface="Consolas"/>
                <a:ea typeface="Consolas"/>
                <a:cs typeface="Consolas"/>
                <a:sym typeface="Consolas"/>
              </a:rPr>
              <a:t>)).</a:t>
            </a:r>
            <a:r>
              <a:rPr lang="en-US" sz="900" dirty="0" err="1">
                <a:latin typeface="Consolas"/>
                <a:ea typeface="Consolas"/>
                <a:cs typeface="Consolas"/>
                <a:sym typeface="Consolas"/>
              </a:rPr>
              <a:t>sendKeys</a:t>
            </a:r>
            <a:r>
              <a:rPr lang="en-US" sz="900" dirty="0">
                <a:latin typeface="Consolas"/>
                <a:ea typeface="Consolas"/>
                <a:cs typeface="Consolas"/>
                <a:sym typeface="Consolas"/>
              </a:rPr>
              <a:t>(password);</a:t>
            </a:r>
          </a:p>
          <a:p>
            <a:pPr lvl="0" rtl="0">
              <a:buClr>
                <a:schemeClr val="dk1"/>
              </a:buClr>
              <a:buSzPct val="161111"/>
              <a:buFont typeface="Verdana"/>
              <a:buNone/>
            </a:pPr>
            <a:r>
              <a:rPr lang="en-US" sz="900" dirty="0">
                <a:latin typeface="Consolas"/>
                <a:ea typeface="Consolas"/>
                <a:cs typeface="Consolas"/>
                <a:sym typeface="Consolas"/>
              </a:rPr>
              <a:t>        </a:t>
            </a:r>
            <a:r>
              <a:rPr lang="en-US" sz="900" dirty="0" err="1">
                <a:latin typeface="Consolas"/>
                <a:ea typeface="Consolas"/>
                <a:cs typeface="Consolas"/>
                <a:sym typeface="Consolas"/>
              </a:rPr>
              <a:t>driver.findElement</a:t>
            </a:r>
            <a:r>
              <a:rPr lang="en-US" sz="900" dirty="0">
                <a:latin typeface="Consolas"/>
                <a:ea typeface="Consolas"/>
                <a:cs typeface="Consolas"/>
                <a:sym typeface="Consolas"/>
              </a:rPr>
              <a:t>(</a:t>
            </a:r>
            <a:r>
              <a:rPr lang="en-US" sz="900" dirty="0">
                <a:solidFill>
                  <a:srgbClr val="9900FF"/>
                </a:solidFill>
                <a:latin typeface="Consolas"/>
                <a:ea typeface="Consolas"/>
                <a:cs typeface="Consolas"/>
                <a:sym typeface="Consolas"/>
              </a:rPr>
              <a:t>By</a:t>
            </a:r>
            <a:r>
              <a:rPr lang="en-US" sz="900" dirty="0">
                <a:latin typeface="Consolas"/>
                <a:ea typeface="Consolas"/>
                <a:cs typeface="Consolas"/>
                <a:sym typeface="Consolas"/>
              </a:rPr>
              <a:t>.id(</a:t>
            </a:r>
            <a:r>
              <a:rPr lang="en-US" sz="900" dirty="0">
                <a:solidFill>
                  <a:srgbClr val="38761D"/>
                </a:solidFill>
                <a:latin typeface="Consolas"/>
                <a:ea typeface="Consolas"/>
                <a:cs typeface="Consolas"/>
                <a:sym typeface="Consolas"/>
              </a:rPr>
              <a:t>"login"</a:t>
            </a:r>
            <a:r>
              <a:rPr lang="en-US" sz="900" dirty="0">
                <a:latin typeface="Consolas"/>
                <a:ea typeface="Consolas"/>
                <a:cs typeface="Consolas"/>
                <a:sym typeface="Consolas"/>
              </a:rPr>
              <a:t>)).submit();</a:t>
            </a:r>
          </a:p>
          <a:p>
            <a:pPr lvl="0" rtl="0">
              <a:buClr>
                <a:schemeClr val="dk1"/>
              </a:buClr>
              <a:buSzPct val="161111"/>
              <a:buFont typeface="Verdana"/>
              <a:buNone/>
            </a:pPr>
            <a:r>
              <a:rPr lang="en-US" sz="900" dirty="0">
                <a:latin typeface="Consolas"/>
                <a:ea typeface="Consolas"/>
                <a:cs typeface="Consolas"/>
                <a:sym typeface="Consolas"/>
              </a:rPr>
              <a:t>         </a:t>
            </a:r>
          </a:p>
          <a:p>
            <a:pPr lvl="0" rtl="0">
              <a:buClr>
                <a:schemeClr val="dk1"/>
              </a:buClr>
              <a:buSzPct val="161111"/>
              <a:buFont typeface="Verdana"/>
              <a:buNone/>
            </a:pPr>
            <a:r>
              <a:rPr lang="en-US" sz="900" dirty="0">
                <a:latin typeface="Consolas"/>
                <a:ea typeface="Consolas"/>
                <a:cs typeface="Consolas"/>
                <a:sym typeface="Consolas"/>
              </a:rPr>
              <a:t>        </a:t>
            </a:r>
            <a:r>
              <a:rPr lang="en-US" sz="900" dirty="0">
                <a:solidFill>
                  <a:srgbClr val="A61C00"/>
                </a:solidFill>
                <a:latin typeface="Consolas"/>
                <a:ea typeface="Consolas"/>
                <a:cs typeface="Consolas"/>
                <a:sym typeface="Consolas"/>
              </a:rPr>
              <a:t>// Return a new page object representing the destination. </a:t>
            </a:r>
          </a:p>
          <a:p>
            <a:pPr lvl="0" rtl="0">
              <a:buClr>
                <a:schemeClr val="dk1"/>
              </a:buClr>
              <a:buSzPct val="161111"/>
              <a:buFont typeface="Verdana"/>
              <a:buNone/>
            </a:pPr>
            <a:r>
              <a:rPr lang="en-US" sz="900" dirty="0">
                <a:latin typeface="Consolas"/>
                <a:ea typeface="Consolas"/>
                <a:cs typeface="Consolas"/>
                <a:sym typeface="Consolas"/>
              </a:rPr>
              <a:t>        </a:t>
            </a:r>
            <a:r>
              <a:rPr lang="en-US" sz="900" dirty="0">
                <a:solidFill>
                  <a:srgbClr val="0000FF"/>
                </a:solidFill>
                <a:latin typeface="Consolas"/>
                <a:ea typeface="Consolas"/>
                <a:cs typeface="Consolas"/>
                <a:sym typeface="Consolas"/>
              </a:rPr>
              <a:t>return</a:t>
            </a:r>
            <a:r>
              <a:rPr lang="en-US" sz="900" dirty="0">
                <a:latin typeface="Consolas"/>
                <a:ea typeface="Consolas"/>
                <a:cs typeface="Consolas"/>
                <a:sym typeface="Consolas"/>
              </a:rPr>
              <a:t> </a:t>
            </a:r>
            <a:r>
              <a:rPr lang="en-US" sz="900" dirty="0">
                <a:solidFill>
                  <a:srgbClr val="0000FF"/>
                </a:solidFill>
                <a:latin typeface="Consolas"/>
                <a:ea typeface="Consolas"/>
                <a:cs typeface="Consolas"/>
                <a:sym typeface="Consolas"/>
              </a:rPr>
              <a:t>new</a:t>
            </a:r>
            <a:r>
              <a:rPr lang="en-US" sz="900" dirty="0">
                <a:latin typeface="Consolas"/>
                <a:ea typeface="Consolas"/>
                <a:cs typeface="Consolas"/>
                <a:sym typeface="Consolas"/>
              </a:rPr>
              <a:t> </a:t>
            </a:r>
            <a:r>
              <a:rPr lang="en-US" sz="900" dirty="0" err="1">
                <a:solidFill>
                  <a:srgbClr val="9900FF"/>
                </a:solidFill>
                <a:latin typeface="Consolas"/>
                <a:ea typeface="Consolas"/>
                <a:cs typeface="Consolas"/>
                <a:sym typeface="Consolas"/>
              </a:rPr>
              <a:t>HomePage</a:t>
            </a:r>
            <a:r>
              <a:rPr lang="en-US" sz="900" dirty="0">
                <a:latin typeface="Consolas"/>
                <a:ea typeface="Consolas"/>
                <a:cs typeface="Consolas"/>
                <a:sym typeface="Consolas"/>
              </a:rPr>
              <a:t>();</a:t>
            </a:r>
          </a:p>
          <a:p>
            <a:pPr lvl="0" rtl="0">
              <a:buClr>
                <a:schemeClr val="dk1"/>
              </a:buClr>
              <a:buSzPct val="161111"/>
              <a:buFont typeface="Verdana"/>
              <a:buNone/>
            </a:pPr>
            <a:r>
              <a:rPr lang="en-US" sz="900" dirty="0">
                <a:latin typeface="Consolas"/>
                <a:ea typeface="Consolas"/>
                <a:cs typeface="Consolas"/>
                <a:sym typeface="Consolas"/>
              </a:rPr>
              <a:t>    }</a:t>
            </a:r>
          </a:p>
          <a:p>
            <a:pPr lvl="0" rtl="0">
              <a:buClr>
                <a:schemeClr val="dk1"/>
              </a:buClr>
              <a:buSzPct val="161111"/>
              <a:buFont typeface="Verdana"/>
              <a:buNone/>
            </a:pPr>
            <a:r>
              <a:rPr lang="en-US" sz="900" dirty="0">
                <a:latin typeface="Consolas"/>
                <a:ea typeface="Consolas"/>
                <a:cs typeface="Consolas"/>
                <a:sym typeface="Consolas"/>
              </a:rPr>
              <a:t>}</a:t>
            </a:r>
          </a:p>
          <a:p>
            <a:endParaRPr lang="en-US" sz="900" dirty="0">
              <a:latin typeface="Consolas"/>
              <a:ea typeface="Consolas"/>
              <a:cs typeface="Consolas"/>
              <a:sym typeface="Consolas"/>
            </a:endParaRPr>
          </a:p>
          <a:p>
            <a:endParaRPr lang="en-US" sz="900" dirty="0">
              <a:latin typeface="Consolas"/>
              <a:ea typeface="Consolas"/>
              <a:cs typeface="Consolas"/>
              <a:sym typeface="Consolas"/>
            </a:endParaRPr>
          </a:p>
          <a:p>
            <a:endParaRPr lang="en-US" sz="900" dirty="0">
              <a:latin typeface="Consolas"/>
              <a:ea typeface="Consolas"/>
              <a:cs typeface="Consolas"/>
              <a:sym typeface="Consolas"/>
            </a:endParaRPr>
          </a:p>
          <a:p>
            <a:endParaRPr lang="en-US" sz="900" dirty="0">
              <a:latin typeface="Consolas"/>
              <a:ea typeface="Consolas"/>
              <a:cs typeface="Consolas"/>
              <a:sym typeface="Consolas"/>
            </a:endParaRPr>
          </a:p>
        </p:txBody>
      </p:sp>
      <p:sp>
        <p:nvSpPr>
          <p:cNvPr id="492" name="Shape 492"/>
          <p:cNvSpPr txBox="1"/>
          <p:nvPr/>
        </p:nvSpPr>
        <p:spPr>
          <a:xfrm>
            <a:off x="152400" y="149225"/>
            <a:ext cx="6629400" cy="765300"/>
          </a:xfrm>
          <a:prstGeom prst="rect">
            <a:avLst/>
          </a:prstGeom>
          <a:noFill/>
          <a:ln>
            <a:noFill/>
          </a:ln>
        </p:spPr>
        <p:txBody>
          <a:bodyPr lIns="91275" tIns="45625" rIns="91275" bIns="45625" anchor="ctr" anchorCtr="0">
            <a:noAutofit/>
          </a:bodyPr>
          <a:lstStyle/>
          <a:p>
            <a:pPr marL="0" marR="0" lvl="0" indent="0" algn="ctr" rtl="0">
              <a:spcBef>
                <a:spcPts val="0"/>
              </a:spcBef>
              <a:spcAft>
                <a:spcPts val="0"/>
              </a:spcAft>
              <a:buClr>
                <a:schemeClr val="dk1"/>
              </a:buClr>
              <a:buSzPct val="25000"/>
              <a:buFont typeface="Arial"/>
              <a:buNone/>
            </a:pPr>
            <a:r>
              <a:rPr lang="en-US" sz="2800" dirty="0">
                <a:solidFill>
                  <a:schemeClr val="tx1"/>
                </a:solidFill>
                <a:latin typeface="+mj-lt"/>
              </a:rPr>
              <a:t>Best Practices - Page Object pattern</a:t>
            </a:r>
          </a:p>
        </p:txBody>
      </p:sp>
    </p:spTree>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Shape 497"/>
          <p:cNvSpPr txBox="1">
            <a:spLocks noGrp="1"/>
          </p:cNvSpPr>
          <p:nvPr>
            <p:ph type="subTitle" idx="1"/>
          </p:nvPr>
        </p:nvSpPr>
        <p:spPr>
          <a:xfrm>
            <a:off x="266700" y="914525"/>
            <a:ext cx="8569200" cy="5223299"/>
          </a:xfrm>
          <a:prstGeom prst="rect">
            <a:avLst/>
          </a:prstGeom>
          <a:noFill/>
          <a:ln>
            <a:noFill/>
          </a:ln>
        </p:spPr>
        <p:txBody>
          <a:bodyPr lIns="91275" tIns="45625" rIns="91275" bIns="45625" anchor="t" anchorCtr="0">
            <a:noAutofit/>
          </a:bodyPr>
          <a:lstStyle/>
          <a:p>
            <a:pPr lvl="0" rtl="0">
              <a:buClr>
                <a:schemeClr val="dk1"/>
              </a:buClr>
              <a:buSzPct val="45312"/>
              <a:buFont typeface="Verdana"/>
              <a:buNone/>
            </a:pPr>
            <a:r>
              <a:rPr lang="en-US" sz="1800" dirty="0">
                <a:latin typeface="Verdana" pitchFamily="34" charset="0"/>
                <a:ea typeface="Verdana" pitchFamily="34" charset="0"/>
                <a:cs typeface="Verdana" pitchFamily="34" charset="0"/>
              </a:rPr>
              <a:t>Support in </a:t>
            </a:r>
            <a:r>
              <a:rPr lang="en-US" sz="1800" dirty="0" err="1">
                <a:latin typeface="Verdana" pitchFamily="34" charset="0"/>
                <a:ea typeface="Verdana" pitchFamily="34" charset="0"/>
                <a:cs typeface="Verdana" pitchFamily="34" charset="0"/>
              </a:rPr>
              <a:t>WebDriver</a:t>
            </a:r>
            <a:endParaRPr lang="en-US" sz="1800" dirty="0">
              <a:latin typeface="Verdana" pitchFamily="34" charset="0"/>
              <a:ea typeface="Verdana" pitchFamily="34" charset="0"/>
              <a:cs typeface="Verdana" pitchFamily="34" charset="0"/>
            </a:endParaRPr>
          </a:p>
          <a:p>
            <a:endParaRPr lang="en-US" sz="1400" dirty="0">
              <a:latin typeface="Verdana" pitchFamily="34" charset="0"/>
              <a:ea typeface="Verdana" pitchFamily="34" charset="0"/>
              <a:cs typeface="Verdana" pitchFamily="34" charset="0"/>
            </a:endParaRPr>
          </a:p>
          <a:p>
            <a:pPr marL="457200" lvl="0" indent="-320675" rtl="0">
              <a:buClr>
                <a:srgbClr val="92D050"/>
              </a:buClr>
              <a:buSzPct val="100000"/>
              <a:buFont typeface="Wingdings" pitchFamily="2" charset="2"/>
              <a:buChar char="Ø"/>
            </a:pPr>
            <a:r>
              <a:rPr lang="en-US" sz="1400" dirty="0">
                <a:latin typeface="Verdana" pitchFamily="34" charset="0"/>
                <a:ea typeface="Verdana" pitchFamily="34" charset="0"/>
                <a:cs typeface="Verdana" pitchFamily="34" charset="0"/>
              </a:rPr>
              <a:t>There is a </a:t>
            </a:r>
            <a:r>
              <a:rPr lang="en-US" sz="1400" dirty="0" err="1">
                <a:latin typeface="Verdana" pitchFamily="34" charset="0"/>
                <a:ea typeface="Verdana" pitchFamily="34" charset="0"/>
                <a:cs typeface="Verdana" pitchFamily="34" charset="0"/>
              </a:rPr>
              <a:t>PageFactory</a:t>
            </a:r>
            <a:r>
              <a:rPr lang="en-US" sz="1400" dirty="0">
                <a:latin typeface="Verdana" pitchFamily="34" charset="0"/>
                <a:ea typeface="Verdana" pitchFamily="34" charset="0"/>
                <a:cs typeface="Verdana" pitchFamily="34" charset="0"/>
              </a:rPr>
              <a:t> in the support package that provides support for this pattern, and helps to remove some boiler-plate code from your Page Objects at the same time.</a:t>
            </a:r>
          </a:p>
          <a:p>
            <a:pPr marL="457200" lvl="0" indent="-320675" rtl="0">
              <a:buClr>
                <a:srgbClr val="92D050"/>
              </a:buClr>
              <a:buSzPct val="100000"/>
              <a:buFont typeface="Wingdings" pitchFamily="2" charset="2"/>
              <a:buChar char="Ø"/>
            </a:pPr>
            <a:r>
              <a:rPr lang="en-US" sz="1400" dirty="0">
                <a:latin typeface="Verdana" pitchFamily="34" charset="0"/>
                <a:ea typeface="Verdana" pitchFamily="34" charset="0"/>
                <a:cs typeface="Verdana" pitchFamily="34" charset="0"/>
              </a:rPr>
              <a:t>You will need to declare fields in your page object class that represent elements in the web page.</a:t>
            </a:r>
          </a:p>
          <a:p>
            <a:pPr marL="457200" lvl="0" indent="-320675" rtl="0">
              <a:buClr>
                <a:srgbClr val="92D050"/>
              </a:buClr>
              <a:buSzPct val="100000"/>
              <a:buFont typeface="Wingdings" pitchFamily="2" charset="2"/>
              <a:buChar char="Ø"/>
            </a:pPr>
            <a:r>
              <a:rPr lang="en-US" sz="1400" dirty="0">
                <a:latin typeface="Verdana" pitchFamily="34" charset="0"/>
                <a:ea typeface="Verdana" pitchFamily="34" charset="0"/>
                <a:cs typeface="Verdana" pitchFamily="34" charset="0"/>
              </a:rPr>
              <a:t>These field names should be the same as the name of the id or name of the web element in the actual web page.</a:t>
            </a:r>
          </a:p>
          <a:p>
            <a:pPr>
              <a:buClr>
                <a:srgbClr val="92D050"/>
              </a:buClr>
              <a:buFont typeface="Wingdings" pitchFamily="2" charset="2"/>
              <a:buChar char="Ø"/>
            </a:pPr>
            <a:endParaRPr lang="en-US" sz="1400" dirty="0">
              <a:latin typeface="Verdana" pitchFamily="34" charset="0"/>
              <a:ea typeface="Verdana" pitchFamily="34" charset="0"/>
              <a:cs typeface="Verdana" pitchFamily="34" charset="0"/>
            </a:endParaRPr>
          </a:p>
          <a:p>
            <a:pPr marL="120650" lvl="0" indent="0">
              <a:buNone/>
            </a:pPr>
            <a:r>
              <a:rPr lang="en-US" sz="1200" u="sng" dirty="0">
                <a:latin typeface="Verdana" pitchFamily="34" charset="0"/>
                <a:ea typeface="Verdana" pitchFamily="34" charset="0"/>
                <a:cs typeface="Verdana" pitchFamily="34" charset="0"/>
              </a:rPr>
              <a:t>Note</a:t>
            </a:r>
            <a:r>
              <a:rPr lang="en-US" sz="1200" dirty="0">
                <a:latin typeface="Verdana" pitchFamily="34" charset="0"/>
                <a:ea typeface="Verdana" pitchFamily="34" charset="0"/>
                <a:cs typeface="Verdana" pitchFamily="34" charset="0"/>
              </a:rPr>
              <a:t>: To understand deeply this concept we recommend </a:t>
            </a:r>
            <a:r>
              <a:rPr lang="en-US" sz="1200" dirty="0" smtClean="0">
                <a:latin typeface="Verdana" pitchFamily="34" charset="0"/>
                <a:ea typeface="Verdana" pitchFamily="34" charset="0"/>
                <a:cs typeface="Verdana" pitchFamily="34" charset="0"/>
              </a:rPr>
              <a:t>reading: </a:t>
            </a:r>
          </a:p>
          <a:p>
            <a:pPr marL="120650" lvl="0" indent="0">
              <a:buNone/>
            </a:pPr>
            <a:r>
              <a:rPr lang="en-US" sz="1200" dirty="0" smtClean="0">
                <a:latin typeface="Verdana" pitchFamily="34" charset="0"/>
                <a:ea typeface="Verdana" pitchFamily="34" charset="0"/>
                <a:cs typeface="Verdana" pitchFamily="34" charset="0"/>
              </a:rPr>
              <a:t> </a:t>
            </a:r>
            <a:r>
              <a:rPr lang="en-US" sz="1200" u="sng" dirty="0" smtClean="0">
                <a:solidFill>
                  <a:schemeClr val="hlink"/>
                </a:solidFill>
                <a:latin typeface="Verdana" pitchFamily="34" charset="0"/>
                <a:ea typeface="Verdana" pitchFamily="34" charset="0"/>
                <a:cs typeface="Verdana" pitchFamily="34" charset="0"/>
                <a:hlinkClick r:id="rId3"/>
              </a:rPr>
              <a:t>http</a:t>
            </a:r>
            <a:r>
              <a:rPr lang="en-US" sz="1200" u="sng" dirty="0">
                <a:solidFill>
                  <a:schemeClr val="hlink"/>
                </a:solidFill>
                <a:latin typeface="Verdana" pitchFamily="34" charset="0"/>
                <a:ea typeface="Verdana" pitchFamily="34" charset="0"/>
                <a:cs typeface="Verdana" pitchFamily="34" charset="0"/>
                <a:hlinkClick r:id="rId3"/>
              </a:rPr>
              <a:t>://code.google.com/p/selenium/wiki/PageFactory</a:t>
            </a:r>
          </a:p>
          <a:p>
            <a:pPr marL="120650" indent="0">
              <a:buNone/>
            </a:pPr>
            <a:endParaRPr lang="en-US" sz="1200" dirty="0"/>
          </a:p>
        </p:txBody>
      </p:sp>
      <p:sp>
        <p:nvSpPr>
          <p:cNvPr id="498" name="Shape 498"/>
          <p:cNvSpPr txBox="1"/>
          <p:nvPr/>
        </p:nvSpPr>
        <p:spPr>
          <a:xfrm>
            <a:off x="152400" y="149225"/>
            <a:ext cx="6629400" cy="765300"/>
          </a:xfrm>
          <a:prstGeom prst="rect">
            <a:avLst/>
          </a:prstGeom>
          <a:noFill/>
          <a:ln>
            <a:noFill/>
          </a:ln>
        </p:spPr>
        <p:txBody>
          <a:bodyPr lIns="91275" tIns="45625" rIns="91275" bIns="45625" anchor="ctr" anchorCtr="0">
            <a:noAutofit/>
          </a:bodyPr>
          <a:lstStyle/>
          <a:p>
            <a:pPr marL="0" marR="0" lvl="0" indent="0" algn="ctr" rtl="0">
              <a:spcBef>
                <a:spcPts val="0"/>
              </a:spcBef>
              <a:spcAft>
                <a:spcPts val="0"/>
              </a:spcAft>
              <a:buClr>
                <a:schemeClr val="dk1"/>
              </a:buClr>
              <a:buSzPct val="25000"/>
              <a:buFont typeface="Arial"/>
              <a:buNone/>
            </a:pPr>
            <a:r>
              <a:rPr lang="en-US" sz="2800" dirty="0">
                <a:solidFill>
                  <a:schemeClr val="tx1"/>
                </a:solidFill>
                <a:latin typeface="+mj-lt"/>
              </a:rPr>
              <a:t>Best Practices - Page Object pattern</a:t>
            </a:r>
          </a:p>
        </p:txBody>
      </p:sp>
    </p:spTree>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Shape 503"/>
          <p:cNvSpPr txBox="1">
            <a:spLocks noGrp="1"/>
          </p:cNvSpPr>
          <p:nvPr>
            <p:ph type="subTitle" idx="1"/>
          </p:nvPr>
        </p:nvSpPr>
        <p:spPr>
          <a:xfrm>
            <a:off x="266700" y="914525"/>
            <a:ext cx="8569200" cy="5223299"/>
          </a:xfrm>
          <a:prstGeom prst="rect">
            <a:avLst/>
          </a:prstGeom>
          <a:noFill/>
          <a:ln>
            <a:noFill/>
          </a:ln>
        </p:spPr>
        <p:txBody>
          <a:bodyPr lIns="91275" tIns="45625" rIns="91275" bIns="45625" anchor="t" anchorCtr="0">
            <a:noAutofit/>
          </a:bodyPr>
          <a:lstStyle/>
          <a:p>
            <a:pPr marL="341312" marR="0" lvl="0" indent="-249237" algn="l" rtl="0">
              <a:spcBef>
                <a:spcPts val="480"/>
              </a:spcBef>
              <a:spcAft>
                <a:spcPts val="0"/>
              </a:spcAft>
              <a:buClr>
                <a:schemeClr val="dk1"/>
              </a:buClr>
              <a:buSzPct val="60416"/>
              <a:buFont typeface="Verdana"/>
              <a:buNone/>
            </a:pPr>
            <a:r>
              <a:rPr lang="en-US" sz="1800" b="1" dirty="0">
                <a:latin typeface="Verdana"/>
                <a:ea typeface="Verdana"/>
                <a:cs typeface="Verdana"/>
                <a:sym typeface="Verdana"/>
              </a:rPr>
              <a:t>Example</a:t>
            </a:r>
            <a:r>
              <a:rPr lang="en-US" sz="2400" b="1" dirty="0">
                <a:latin typeface="Verdana"/>
                <a:ea typeface="Verdana"/>
                <a:cs typeface="Verdana"/>
                <a:sym typeface="Verdana"/>
              </a:rPr>
              <a:t>:</a:t>
            </a:r>
          </a:p>
          <a:p>
            <a:endParaRPr lang="en-US" sz="2400" b="1" dirty="0">
              <a:latin typeface="Verdana"/>
              <a:ea typeface="Verdana"/>
              <a:cs typeface="Verdana"/>
              <a:sym typeface="Verdana"/>
            </a:endParaRPr>
          </a:p>
          <a:p>
            <a:pPr lvl="0" rtl="0">
              <a:buClr>
                <a:schemeClr val="dk1"/>
              </a:buClr>
              <a:buSzPct val="161111"/>
              <a:buFont typeface="Verdana"/>
              <a:buNone/>
            </a:pPr>
            <a:r>
              <a:rPr lang="en-US" sz="900" dirty="0">
                <a:solidFill>
                  <a:srgbClr val="0000FF"/>
                </a:solidFill>
                <a:latin typeface="Consolas"/>
                <a:ea typeface="Consolas"/>
                <a:cs typeface="Consolas"/>
                <a:sym typeface="Consolas"/>
              </a:rPr>
              <a:t>public class</a:t>
            </a:r>
            <a:r>
              <a:rPr lang="en-US" sz="900" dirty="0">
                <a:latin typeface="Consolas"/>
                <a:ea typeface="Consolas"/>
                <a:cs typeface="Consolas"/>
                <a:sym typeface="Consolas"/>
              </a:rPr>
              <a:t> </a:t>
            </a:r>
            <a:r>
              <a:rPr lang="en-US" sz="900" dirty="0" err="1">
                <a:solidFill>
                  <a:srgbClr val="9900FF"/>
                </a:solidFill>
                <a:latin typeface="Consolas"/>
                <a:ea typeface="Consolas"/>
                <a:cs typeface="Consolas"/>
                <a:sym typeface="Consolas"/>
              </a:rPr>
              <a:t>LoginPage</a:t>
            </a:r>
            <a:r>
              <a:rPr lang="en-US" sz="900" dirty="0">
                <a:latin typeface="Consolas"/>
                <a:ea typeface="Consolas"/>
                <a:cs typeface="Consolas"/>
                <a:sym typeface="Consolas"/>
              </a:rPr>
              <a:t> </a:t>
            </a:r>
            <a:r>
              <a:rPr lang="en-US" sz="900" dirty="0">
                <a:solidFill>
                  <a:srgbClr val="0000FF"/>
                </a:solidFill>
                <a:latin typeface="Consolas"/>
                <a:ea typeface="Consolas"/>
                <a:cs typeface="Consolas"/>
                <a:sym typeface="Consolas"/>
              </a:rPr>
              <a:t>extends</a:t>
            </a:r>
            <a:r>
              <a:rPr lang="en-US" sz="900" dirty="0">
                <a:latin typeface="Consolas"/>
                <a:ea typeface="Consolas"/>
                <a:cs typeface="Consolas"/>
                <a:sym typeface="Consolas"/>
              </a:rPr>
              <a:t> </a:t>
            </a:r>
            <a:r>
              <a:rPr lang="en-US" sz="900" dirty="0" err="1">
                <a:solidFill>
                  <a:srgbClr val="9900FF"/>
                </a:solidFill>
                <a:latin typeface="Consolas"/>
                <a:ea typeface="Consolas"/>
                <a:cs typeface="Consolas"/>
                <a:sym typeface="Consolas"/>
              </a:rPr>
              <a:t>BaseWebDriverTestCase</a:t>
            </a:r>
            <a:r>
              <a:rPr lang="en-US" sz="900" dirty="0">
                <a:latin typeface="Consolas"/>
                <a:ea typeface="Consolas"/>
                <a:cs typeface="Consolas"/>
                <a:sym typeface="Consolas"/>
              </a:rPr>
              <a:t> { </a:t>
            </a:r>
            <a:r>
              <a:rPr lang="en-US" sz="900" dirty="0">
                <a:solidFill>
                  <a:srgbClr val="A61C00"/>
                </a:solidFill>
                <a:latin typeface="Consolas"/>
                <a:ea typeface="Consolas"/>
                <a:cs typeface="Consolas"/>
                <a:sym typeface="Consolas"/>
              </a:rPr>
              <a:t>// Assume </a:t>
            </a:r>
            <a:r>
              <a:rPr lang="en-US" sz="900" dirty="0" err="1">
                <a:solidFill>
                  <a:srgbClr val="A61C00"/>
                </a:solidFill>
                <a:latin typeface="Consolas"/>
                <a:ea typeface="Consolas"/>
                <a:cs typeface="Consolas"/>
                <a:sym typeface="Consolas"/>
              </a:rPr>
              <a:t>WebDriver</a:t>
            </a:r>
            <a:r>
              <a:rPr lang="en-US" sz="900" dirty="0">
                <a:solidFill>
                  <a:srgbClr val="A61C00"/>
                </a:solidFill>
                <a:latin typeface="Consolas"/>
                <a:ea typeface="Consolas"/>
                <a:cs typeface="Consolas"/>
                <a:sym typeface="Consolas"/>
              </a:rPr>
              <a:t> is inherited from here</a:t>
            </a:r>
          </a:p>
          <a:p>
            <a:pPr lvl="0" rtl="0">
              <a:buClr>
                <a:schemeClr val="dk1"/>
              </a:buClr>
              <a:buSzPct val="161111"/>
              <a:buFont typeface="Verdana"/>
              <a:buNone/>
            </a:pPr>
            <a:r>
              <a:rPr lang="en-US" sz="900" dirty="0">
                <a:solidFill>
                  <a:srgbClr val="A61C00"/>
                </a:solidFill>
                <a:latin typeface="Consolas"/>
                <a:ea typeface="Consolas"/>
                <a:cs typeface="Consolas"/>
                <a:sym typeface="Consolas"/>
              </a:rPr>
              <a:t>    </a:t>
            </a:r>
            <a:r>
              <a:rPr lang="en-US" sz="900" dirty="0">
                <a:solidFill>
                  <a:srgbClr val="0000FF"/>
                </a:solidFill>
                <a:latin typeface="Consolas"/>
                <a:ea typeface="Consolas"/>
                <a:cs typeface="Consolas"/>
                <a:sym typeface="Consolas"/>
              </a:rPr>
              <a:t>private</a:t>
            </a:r>
            <a:r>
              <a:rPr lang="en-US" sz="900" dirty="0">
                <a:latin typeface="Consolas"/>
                <a:ea typeface="Consolas"/>
                <a:cs typeface="Consolas"/>
                <a:sym typeface="Consolas"/>
              </a:rPr>
              <a:t> </a:t>
            </a:r>
            <a:r>
              <a:rPr lang="en-US" sz="900" dirty="0" err="1">
                <a:solidFill>
                  <a:srgbClr val="9900FF"/>
                </a:solidFill>
                <a:latin typeface="Consolas"/>
                <a:ea typeface="Consolas"/>
                <a:cs typeface="Consolas"/>
                <a:sym typeface="Consolas"/>
              </a:rPr>
              <a:t>WebElement</a:t>
            </a:r>
            <a:r>
              <a:rPr lang="en-US" sz="900" dirty="0">
                <a:latin typeface="Consolas"/>
                <a:ea typeface="Consolas"/>
                <a:cs typeface="Consolas"/>
                <a:sym typeface="Consolas"/>
              </a:rPr>
              <a:t> </a:t>
            </a:r>
            <a:r>
              <a:rPr lang="en-US" sz="900" dirty="0">
                <a:solidFill>
                  <a:srgbClr val="38761D"/>
                </a:solidFill>
                <a:latin typeface="Consolas"/>
                <a:ea typeface="Consolas"/>
                <a:cs typeface="Consolas"/>
                <a:sym typeface="Consolas"/>
              </a:rPr>
              <a:t>username</a:t>
            </a:r>
            <a:r>
              <a:rPr lang="en-US" sz="900" dirty="0">
                <a:latin typeface="Consolas"/>
                <a:ea typeface="Consolas"/>
                <a:cs typeface="Consolas"/>
                <a:sym typeface="Consolas"/>
              </a:rPr>
              <a:t>;		</a:t>
            </a:r>
            <a:r>
              <a:rPr lang="en-US" sz="900" dirty="0">
                <a:solidFill>
                  <a:srgbClr val="A61C00"/>
                </a:solidFill>
                <a:latin typeface="Consolas"/>
                <a:ea typeface="Consolas"/>
                <a:cs typeface="Consolas"/>
                <a:sym typeface="Consolas"/>
              </a:rPr>
              <a:t>// Field representing username web element</a:t>
            </a:r>
          </a:p>
          <a:p>
            <a:pPr lvl="0" rtl="0">
              <a:buClr>
                <a:schemeClr val="dk1"/>
              </a:buClr>
              <a:buSzPct val="161111"/>
              <a:buFont typeface="Verdana"/>
              <a:buNone/>
            </a:pPr>
            <a:r>
              <a:rPr lang="en-US" sz="900" dirty="0">
                <a:solidFill>
                  <a:srgbClr val="A61C00"/>
                </a:solidFill>
                <a:latin typeface="Consolas"/>
                <a:ea typeface="Consolas"/>
                <a:cs typeface="Consolas"/>
                <a:sym typeface="Consolas"/>
              </a:rPr>
              <a:t>    </a:t>
            </a:r>
            <a:r>
              <a:rPr lang="en-US" sz="900" dirty="0">
                <a:solidFill>
                  <a:srgbClr val="0000FF"/>
                </a:solidFill>
                <a:latin typeface="Consolas"/>
                <a:ea typeface="Consolas"/>
                <a:cs typeface="Consolas"/>
                <a:sym typeface="Consolas"/>
              </a:rPr>
              <a:t>private</a:t>
            </a:r>
            <a:r>
              <a:rPr lang="en-US" sz="900" dirty="0">
                <a:latin typeface="Consolas"/>
                <a:ea typeface="Consolas"/>
                <a:cs typeface="Consolas"/>
                <a:sym typeface="Consolas"/>
              </a:rPr>
              <a:t> </a:t>
            </a:r>
            <a:r>
              <a:rPr lang="en-US" sz="900" dirty="0" err="1">
                <a:solidFill>
                  <a:srgbClr val="9900FF"/>
                </a:solidFill>
                <a:latin typeface="Consolas"/>
                <a:ea typeface="Consolas"/>
                <a:cs typeface="Consolas"/>
                <a:sym typeface="Consolas"/>
              </a:rPr>
              <a:t>WebElement</a:t>
            </a:r>
            <a:r>
              <a:rPr lang="en-US" sz="900" dirty="0">
                <a:latin typeface="Consolas"/>
                <a:ea typeface="Consolas"/>
                <a:cs typeface="Consolas"/>
                <a:sym typeface="Consolas"/>
              </a:rPr>
              <a:t> </a:t>
            </a:r>
            <a:r>
              <a:rPr lang="en-US" sz="900" dirty="0" err="1">
                <a:solidFill>
                  <a:srgbClr val="38761D"/>
                </a:solidFill>
                <a:latin typeface="Consolas"/>
                <a:ea typeface="Consolas"/>
                <a:cs typeface="Consolas"/>
                <a:sym typeface="Consolas"/>
              </a:rPr>
              <a:t>passwd</a:t>
            </a:r>
            <a:r>
              <a:rPr lang="en-US" sz="900" dirty="0">
                <a:latin typeface="Consolas"/>
                <a:ea typeface="Consolas"/>
                <a:cs typeface="Consolas"/>
                <a:sym typeface="Consolas"/>
              </a:rPr>
              <a:t>;		</a:t>
            </a:r>
            <a:r>
              <a:rPr lang="en-US" sz="900" dirty="0">
                <a:solidFill>
                  <a:srgbClr val="A61C00"/>
                </a:solidFill>
                <a:latin typeface="Consolas"/>
                <a:ea typeface="Consolas"/>
                <a:cs typeface="Consolas"/>
                <a:sym typeface="Consolas"/>
              </a:rPr>
              <a:t>// Field representing password web element</a:t>
            </a:r>
          </a:p>
          <a:p>
            <a:pPr lvl="0" rtl="0">
              <a:buClr>
                <a:schemeClr val="dk1"/>
              </a:buClr>
              <a:buSzPct val="161111"/>
              <a:buFont typeface="Verdana"/>
              <a:buNone/>
            </a:pPr>
            <a:r>
              <a:rPr lang="en-US" sz="900" dirty="0">
                <a:solidFill>
                  <a:srgbClr val="A61C00"/>
                </a:solidFill>
                <a:latin typeface="Consolas"/>
                <a:ea typeface="Consolas"/>
                <a:cs typeface="Consolas"/>
                <a:sym typeface="Consolas"/>
              </a:rPr>
              <a:t>    </a:t>
            </a:r>
            <a:r>
              <a:rPr lang="en-US" sz="900" dirty="0">
                <a:solidFill>
                  <a:srgbClr val="0000FF"/>
                </a:solidFill>
                <a:latin typeface="Consolas"/>
                <a:ea typeface="Consolas"/>
                <a:cs typeface="Consolas"/>
                <a:sym typeface="Consolas"/>
              </a:rPr>
              <a:t>private</a:t>
            </a:r>
            <a:r>
              <a:rPr lang="en-US" sz="900" dirty="0">
                <a:latin typeface="Consolas"/>
                <a:ea typeface="Consolas"/>
                <a:cs typeface="Consolas"/>
                <a:sym typeface="Consolas"/>
              </a:rPr>
              <a:t> </a:t>
            </a:r>
            <a:r>
              <a:rPr lang="en-US" sz="900" dirty="0" err="1">
                <a:solidFill>
                  <a:srgbClr val="9900FF"/>
                </a:solidFill>
                <a:latin typeface="Consolas"/>
                <a:ea typeface="Consolas"/>
                <a:cs typeface="Consolas"/>
                <a:sym typeface="Consolas"/>
              </a:rPr>
              <a:t>WebElement</a:t>
            </a:r>
            <a:r>
              <a:rPr lang="en-US" sz="900" dirty="0">
                <a:latin typeface="Consolas"/>
                <a:ea typeface="Consolas"/>
                <a:cs typeface="Consolas"/>
                <a:sym typeface="Consolas"/>
              </a:rPr>
              <a:t> </a:t>
            </a:r>
            <a:r>
              <a:rPr lang="en-US" sz="900" dirty="0">
                <a:solidFill>
                  <a:srgbClr val="38761D"/>
                </a:solidFill>
                <a:latin typeface="Consolas"/>
                <a:ea typeface="Consolas"/>
                <a:cs typeface="Consolas"/>
                <a:sym typeface="Consolas"/>
              </a:rPr>
              <a:t>login</a:t>
            </a:r>
            <a:r>
              <a:rPr lang="en-US" sz="900" dirty="0">
                <a:latin typeface="Consolas"/>
                <a:ea typeface="Consolas"/>
                <a:cs typeface="Consolas"/>
                <a:sym typeface="Consolas"/>
              </a:rPr>
              <a:t>;		</a:t>
            </a:r>
            <a:r>
              <a:rPr lang="en-US" sz="900" dirty="0">
                <a:solidFill>
                  <a:srgbClr val="A61C00"/>
                </a:solidFill>
                <a:latin typeface="Consolas"/>
                <a:ea typeface="Consolas"/>
                <a:cs typeface="Consolas"/>
                <a:sym typeface="Consolas"/>
              </a:rPr>
              <a:t>// Field representing login button web element</a:t>
            </a:r>
          </a:p>
          <a:p>
            <a:endParaRPr lang="en-US" sz="900" dirty="0">
              <a:solidFill>
                <a:srgbClr val="A61C00"/>
              </a:solidFill>
              <a:latin typeface="Consolas"/>
              <a:ea typeface="Consolas"/>
              <a:cs typeface="Consolas"/>
              <a:sym typeface="Consolas"/>
            </a:endParaRPr>
          </a:p>
          <a:p>
            <a:pPr lvl="0" rtl="0">
              <a:buClr>
                <a:schemeClr val="dk1"/>
              </a:buClr>
              <a:buSzPct val="161111"/>
              <a:buFont typeface="Verdana"/>
              <a:buNone/>
            </a:pPr>
            <a:r>
              <a:rPr lang="en-US" sz="900" dirty="0">
                <a:latin typeface="Consolas"/>
                <a:ea typeface="Consolas"/>
                <a:cs typeface="Consolas"/>
                <a:sym typeface="Consolas"/>
              </a:rPr>
              <a:t>    </a:t>
            </a:r>
            <a:r>
              <a:rPr lang="en-US" sz="900" dirty="0">
                <a:solidFill>
                  <a:srgbClr val="0000FF"/>
                </a:solidFill>
                <a:latin typeface="Consolas"/>
                <a:ea typeface="Consolas"/>
                <a:cs typeface="Consolas"/>
                <a:sym typeface="Consolas"/>
              </a:rPr>
              <a:t>public</a:t>
            </a:r>
            <a:r>
              <a:rPr lang="en-US" sz="900" dirty="0">
                <a:latin typeface="Consolas"/>
                <a:ea typeface="Consolas"/>
                <a:cs typeface="Consolas"/>
                <a:sym typeface="Consolas"/>
              </a:rPr>
              <a:t> </a:t>
            </a:r>
            <a:r>
              <a:rPr lang="en-US" sz="900" dirty="0" err="1">
                <a:solidFill>
                  <a:srgbClr val="9900FF"/>
                </a:solidFill>
                <a:latin typeface="Consolas"/>
                <a:ea typeface="Consolas"/>
                <a:cs typeface="Consolas"/>
                <a:sym typeface="Consolas"/>
              </a:rPr>
              <a:t>LoginPage</a:t>
            </a:r>
            <a:r>
              <a:rPr lang="en-US" sz="900" dirty="0">
                <a:latin typeface="Consolas"/>
                <a:ea typeface="Consolas"/>
                <a:cs typeface="Consolas"/>
                <a:sym typeface="Consolas"/>
              </a:rPr>
              <a:t>() {</a:t>
            </a:r>
          </a:p>
          <a:p>
            <a:pPr lvl="0" rtl="0">
              <a:buClr>
                <a:schemeClr val="dk1"/>
              </a:buClr>
              <a:buSzPct val="161111"/>
              <a:buFont typeface="Verdana"/>
              <a:buNone/>
            </a:pPr>
            <a:r>
              <a:rPr lang="en-US" sz="900" dirty="0">
                <a:latin typeface="Consolas"/>
                <a:ea typeface="Consolas"/>
                <a:cs typeface="Consolas"/>
                <a:sym typeface="Consolas"/>
              </a:rPr>
              <a:t>       if (!</a:t>
            </a:r>
            <a:r>
              <a:rPr lang="en-US" sz="900" dirty="0">
                <a:solidFill>
                  <a:srgbClr val="38761D"/>
                </a:solidFill>
                <a:latin typeface="Consolas"/>
                <a:ea typeface="Consolas"/>
                <a:cs typeface="Consolas"/>
                <a:sym typeface="Consolas"/>
              </a:rPr>
              <a:t>"</a:t>
            </a:r>
            <a:r>
              <a:rPr lang="en-US" sz="900" dirty="0" err="1">
                <a:solidFill>
                  <a:srgbClr val="38761D"/>
                </a:solidFill>
                <a:latin typeface="Consolas"/>
                <a:ea typeface="Consolas"/>
                <a:cs typeface="Consolas"/>
                <a:sym typeface="Consolas"/>
              </a:rPr>
              <a:t>Login"</a:t>
            </a:r>
            <a:r>
              <a:rPr lang="en-US" sz="900" dirty="0" err="1">
                <a:latin typeface="Consolas"/>
                <a:ea typeface="Consolas"/>
                <a:cs typeface="Consolas"/>
                <a:sym typeface="Consolas"/>
              </a:rPr>
              <a:t>.equals</a:t>
            </a:r>
            <a:r>
              <a:rPr lang="en-US" sz="900" dirty="0">
                <a:latin typeface="Consolas"/>
                <a:ea typeface="Consolas"/>
                <a:cs typeface="Consolas"/>
                <a:sym typeface="Consolas"/>
              </a:rPr>
              <a:t>(</a:t>
            </a:r>
            <a:r>
              <a:rPr lang="en-US" sz="900" dirty="0" err="1">
                <a:latin typeface="Consolas"/>
                <a:ea typeface="Consolas"/>
                <a:cs typeface="Consolas"/>
                <a:sym typeface="Consolas"/>
              </a:rPr>
              <a:t>driver.getTitle</a:t>
            </a:r>
            <a:r>
              <a:rPr lang="en-US" sz="900" dirty="0">
                <a:latin typeface="Consolas"/>
                <a:ea typeface="Consolas"/>
                <a:cs typeface="Consolas"/>
                <a:sym typeface="Consolas"/>
              </a:rPr>
              <a:t>())) {</a:t>
            </a:r>
          </a:p>
          <a:p>
            <a:pPr lvl="0" rtl="0">
              <a:buClr>
                <a:schemeClr val="dk1"/>
              </a:buClr>
              <a:buSzPct val="161111"/>
              <a:buFont typeface="Verdana"/>
              <a:buNone/>
            </a:pPr>
            <a:r>
              <a:rPr lang="en-US" sz="900" dirty="0">
                <a:latin typeface="Consolas"/>
                <a:ea typeface="Consolas"/>
                <a:cs typeface="Consolas"/>
                <a:sym typeface="Consolas"/>
              </a:rPr>
              <a:t>       	</a:t>
            </a:r>
            <a:r>
              <a:rPr lang="en-US" sz="900" dirty="0">
                <a:solidFill>
                  <a:srgbClr val="0000FF"/>
                </a:solidFill>
                <a:latin typeface="Consolas"/>
                <a:ea typeface="Consolas"/>
                <a:cs typeface="Consolas"/>
                <a:sym typeface="Consolas"/>
              </a:rPr>
              <a:t>throw</a:t>
            </a:r>
            <a:r>
              <a:rPr lang="en-US" sz="900" dirty="0">
                <a:latin typeface="Consolas"/>
                <a:ea typeface="Consolas"/>
                <a:cs typeface="Consolas"/>
                <a:sym typeface="Consolas"/>
              </a:rPr>
              <a:t> </a:t>
            </a:r>
            <a:r>
              <a:rPr lang="en-US" sz="900" dirty="0">
                <a:solidFill>
                  <a:srgbClr val="0000FF"/>
                </a:solidFill>
                <a:latin typeface="Consolas"/>
                <a:ea typeface="Consolas"/>
                <a:cs typeface="Consolas"/>
                <a:sym typeface="Consolas"/>
              </a:rPr>
              <a:t>new</a:t>
            </a:r>
            <a:r>
              <a:rPr lang="en-US" sz="900" dirty="0">
                <a:latin typeface="Consolas"/>
                <a:ea typeface="Consolas"/>
                <a:cs typeface="Consolas"/>
                <a:sym typeface="Consolas"/>
              </a:rPr>
              <a:t> </a:t>
            </a:r>
            <a:r>
              <a:rPr lang="en-US" sz="900" dirty="0" err="1">
                <a:solidFill>
                  <a:srgbClr val="9900FF"/>
                </a:solidFill>
                <a:latin typeface="Consolas"/>
                <a:ea typeface="Consolas"/>
                <a:cs typeface="Consolas"/>
                <a:sym typeface="Consolas"/>
              </a:rPr>
              <a:t>IllegalStateException</a:t>
            </a:r>
            <a:r>
              <a:rPr lang="en-US" sz="900" dirty="0">
                <a:latin typeface="Consolas"/>
                <a:ea typeface="Consolas"/>
                <a:cs typeface="Consolas"/>
                <a:sym typeface="Consolas"/>
              </a:rPr>
              <a:t>(</a:t>
            </a:r>
            <a:r>
              <a:rPr lang="en-US" sz="900" dirty="0">
                <a:solidFill>
                  <a:srgbClr val="38761D"/>
                </a:solidFill>
                <a:latin typeface="Consolas"/>
                <a:ea typeface="Consolas"/>
                <a:cs typeface="Consolas"/>
                <a:sym typeface="Consolas"/>
              </a:rPr>
              <a:t>"This is not the login page"</a:t>
            </a:r>
            <a:r>
              <a:rPr lang="en-US" sz="900" dirty="0">
                <a:latin typeface="Consolas"/>
                <a:ea typeface="Consolas"/>
                <a:cs typeface="Consolas"/>
                <a:sym typeface="Consolas"/>
              </a:rPr>
              <a:t>);</a:t>
            </a:r>
          </a:p>
          <a:p>
            <a:pPr lvl="0" rtl="0">
              <a:buClr>
                <a:schemeClr val="dk1"/>
              </a:buClr>
              <a:buSzPct val="161111"/>
              <a:buFont typeface="Verdana"/>
              <a:buNone/>
            </a:pPr>
            <a:r>
              <a:rPr lang="en-US" sz="900" dirty="0">
                <a:latin typeface="Consolas"/>
                <a:ea typeface="Consolas"/>
                <a:cs typeface="Consolas"/>
                <a:sym typeface="Consolas"/>
              </a:rPr>
              <a:t>       }</a:t>
            </a:r>
          </a:p>
          <a:p>
            <a:pPr marL="798512" lvl="0" indent="-220662" rtl="0">
              <a:buClr>
                <a:schemeClr val="dk1"/>
              </a:buClr>
              <a:buSzPct val="161111"/>
              <a:buFont typeface="Verdana"/>
              <a:buNone/>
            </a:pPr>
            <a:r>
              <a:rPr lang="en-US" sz="900" dirty="0" err="1">
                <a:solidFill>
                  <a:srgbClr val="9900FF"/>
                </a:solidFill>
                <a:latin typeface="Consolas"/>
                <a:ea typeface="Consolas"/>
                <a:cs typeface="Consolas"/>
                <a:sym typeface="Consolas"/>
              </a:rPr>
              <a:t>PageFactory</a:t>
            </a:r>
            <a:r>
              <a:rPr lang="en-US" sz="900" dirty="0" err="1">
                <a:latin typeface="Consolas"/>
                <a:ea typeface="Consolas"/>
                <a:cs typeface="Consolas"/>
                <a:sym typeface="Consolas"/>
              </a:rPr>
              <a:t>.</a:t>
            </a:r>
            <a:r>
              <a:rPr lang="en-US" sz="900" i="1" dirty="0" err="1">
                <a:latin typeface="Consolas"/>
                <a:ea typeface="Consolas"/>
                <a:cs typeface="Consolas"/>
                <a:sym typeface="Consolas"/>
              </a:rPr>
              <a:t>initElements</a:t>
            </a:r>
            <a:r>
              <a:rPr lang="en-US" sz="900" dirty="0">
                <a:latin typeface="Consolas"/>
                <a:ea typeface="Consolas"/>
                <a:cs typeface="Consolas"/>
                <a:sym typeface="Consolas"/>
              </a:rPr>
              <a:t>(driver, </a:t>
            </a:r>
            <a:r>
              <a:rPr lang="en-US" sz="900" dirty="0" err="1">
                <a:latin typeface="Consolas"/>
                <a:ea typeface="Consolas"/>
                <a:cs typeface="Consolas"/>
                <a:sym typeface="Consolas"/>
              </a:rPr>
              <a:t>getClass</a:t>
            </a:r>
            <a:r>
              <a:rPr lang="en-US" sz="900" dirty="0">
                <a:latin typeface="Consolas"/>
                <a:ea typeface="Consolas"/>
                <a:cs typeface="Consolas"/>
                <a:sym typeface="Consolas"/>
              </a:rPr>
              <a:t>());	</a:t>
            </a:r>
            <a:r>
              <a:rPr lang="en-US" sz="900" dirty="0">
                <a:solidFill>
                  <a:srgbClr val="A61C00"/>
                </a:solidFill>
                <a:latin typeface="Consolas"/>
                <a:ea typeface="Consolas"/>
                <a:cs typeface="Consolas"/>
                <a:sym typeface="Consolas"/>
              </a:rPr>
              <a:t>// Initializes the fields via reflection automatically!</a:t>
            </a:r>
          </a:p>
          <a:p>
            <a:pPr lvl="0" rtl="0">
              <a:buClr>
                <a:schemeClr val="dk1"/>
              </a:buClr>
              <a:buSzPct val="161111"/>
              <a:buFont typeface="Verdana"/>
              <a:buNone/>
            </a:pPr>
            <a:r>
              <a:rPr lang="en-US" sz="900" dirty="0">
                <a:latin typeface="Consolas"/>
                <a:ea typeface="Consolas"/>
                <a:cs typeface="Consolas"/>
                <a:sym typeface="Consolas"/>
              </a:rPr>
              <a:t>    }   </a:t>
            </a:r>
          </a:p>
          <a:p>
            <a:pPr lvl="0" rtl="0">
              <a:buClr>
                <a:schemeClr val="dk1"/>
              </a:buClr>
              <a:buSzPct val="161111"/>
              <a:buFont typeface="Verdana"/>
              <a:buNone/>
            </a:pPr>
            <a:r>
              <a:rPr lang="en-US" sz="900" dirty="0">
                <a:latin typeface="Consolas"/>
                <a:ea typeface="Consolas"/>
                <a:cs typeface="Consolas"/>
                <a:sym typeface="Consolas"/>
              </a:rPr>
              <a:t>    </a:t>
            </a:r>
            <a:r>
              <a:rPr lang="en-US" sz="900" dirty="0">
                <a:solidFill>
                  <a:srgbClr val="0000FF"/>
                </a:solidFill>
                <a:latin typeface="Consolas"/>
                <a:ea typeface="Consolas"/>
                <a:cs typeface="Consolas"/>
                <a:sym typeface="Consolas"/>
              </a:rPr>
              <a:t>public</a:t>
            </a:r>
            <a:r>
              <a:rPr lang="en-US" sz="900" dirty="0">
                <a:latin typeface="Consolas"/>
                <a:ea typeface="Consolas"/>
                <a:cs typeface="Consolas"/>
                <a:sym typeface="Consolas"/>
              </a:rPr>
              <a:t> </a:t>
            </a:r>
            <a:r>
              <a:rPr lang="en-US" sz="900" dirty="0" err="1">
                <a:solidFill>
                  <a:srgbClr val="9900FF"/>
                </a:solidFill>
                <a:latin typeface="Consolas"/>
                <a:ea typeface="Consolas"/>
                <a:cs typeface="Consolas"/>
                <a:sym typeface="Consolas"/>
              </a:rPr>
              <a:t>HomePage</a:t>
            </a:r>
            <a:r>
              <a:rPr lang="en-US" sz="900" dirty="0">
                <a:latin typeface="Consolas"/>
                <a:ea typeface="Consolas"/>
                <a:cs typeface="Consolas"/>
                <a:sym typeface="Consolas"/>
              </a:rPr>
              <a:t> </a:t>
            </a:r>
            <a:r>
              <a:rPr lang="en-US" sz="900" dirty="0" err="1">
                <a:latin typeface="Consolas"/>
                <a:ea typeface="Consolas"/>
                <a:cs typeface="Consolas"/>
                <a:sym typeface="Consolas"/>
              </a:rPr>
              <a:t>loginAs</a:t>
            </a:r>
            <a:r>
              <a:rPr lang="en-US" sz="900" dirty="0">
                <a:latin typeface="Consolas"/>
                <a:ea typeface="Consolas"/>
                <a:cs typeface="Consolas"/>
                <a:sym typeface="Consolas"/>
              </a:rPr>
              <a:t>(</a:t>
            </a:r>
            <a:r>
              <a:rPr lang="en-US" sz="900" dirty="0">
                <a:solidFill>
                  <a:srgbClr val="9900FF"/>
                </a:solidFill>
                <a:latin typeface="Consolas"/>
                <a:ea typeface="Consolas"/>
                <a:cs typeface="Consolas"/>
                <a:sym typeface="Consolas"/>
              </a:rPr>
              <a:t>String</a:t>
            </a:r>
            <a:r>
              <a:rPr lang="en-US" sz="900" dirty="0">
                <a:latin typeface="Consolas"/>
                <a:ea typeface="Consolas"/>
                <a:cs typeface="Consolas"/>
                <a:sym typeface="Consolas"/>
              </a:rPr>
              <a:t> username, </a:t>
            </a:r>
            <a:r>
              <a:rPr lang="en-US" sz="900" dirty="0">
                <a:solidFill>
                  <a:srgbClr val="9900FF"/>
                </a:solidFill>
                <a:latin typeface="Consolas"/>
                <a:ea typeface="Consolas"/>
                <a:cs typeface="Consolas"/>
                <a:sym typeface="Consolas"/>
              </a:rPr>
              <a:t>String</a:t>
            </a:r>
            <a:r>
              <a:rPr lang="en-US" sz="900" dirty="0">
                <a:latin typeface="Consolas"/>
                <a:ea typeface="Consolas"/>
                <a:cs typeface="Consolas"/>
                <a:sym typeface="Consolas"/>
              </a:rPr>
              <a:t> password) {</a:t>
            </a:r>
          </a:p>
          <a:p>
            <a:pPr lvl="0" rtl="0">
              <a:buClr>
                <a:schemeClr val="dk1"/>
              </a:buClr>
              <a:buSzPct val="161111"/>
              <a:buFont typeface="Verdana"/>
              <a:buNone/>
            </a:pPr>
            <a:r>
              <a:rPr lang="en-US" sz="900" dirty="0">
                <a:latin typeface="Consolas"/>
                <a:ea typeface="Consolas"/>
                <a:cs typeface="Consolas"/>
                <a:sym typeface="Consolas"/>
              </a:rPr>
              <a:t>        </a:t>
            </a:r>
            <a:r>
              <a:rPr lang="en-US" sz="900" dirty="0" err="1">
                <a:solidFill>
                  <a:srgbClr val="38761D"/>
                </a:solidFill>
                <a:latin typeface="Consolas"/>
                <a:ea typeface="Consolas"/>
                <a:cs typeface="Consolas"/>
                <a:sym typeface="Consolas"/>
              </a:rPr>
              <a:t>username</a:t>
            </a:r>
            <a:r>
              <a:rPr lang="en-US" sz="900" dirty="0" err="1">
                <a:latin typeface="Consolas"/>
                <a:ea typeface="Consolas"/>
                <a:cs typeface="Consolas"/>
                <a:sym typeface="Consolas"/>
              </a:rPr>
              <a:t>.sendKeys</a:t>
            </a:r>
            <a:r>
              <a:rPr lang="en-US" sz="900" dirty="0">
                <a:latin typeface="Consolas"/>
                <a:ea typeface="Consolas"/>
                <a:cs typeface="Consolas"/>
                <a:sym typeface="Consolas"/>
              </a:rPr>
              <a:t>(username);</a:t>
            </a:r>
          </a:p>
          <a:p>
            <a:pPr lvl="0" rtl="0">
              <a:buClr>
                <a:schemeClr val="dk1"/>
              </a:buClr>
              <a:buSzPct val="161111"/>
              <a:buFont typeface="Verdana"/>
              <a:buNone/>
            </a:pPr>
            <a:r>
              <a:rPr lang="en-US" sz="900" dirty="0">
                <a:latin typeface="Consolas"/>
                <a:ea typeface="Consolas"/>
                <a:cs typeface="Consolas"/>
                <a:sym typeface="Consolas"/>
              </a:rPr>
              <a:t>        </a:t>
            </a:r>
            <a:r>
              <a:rPr lang="en-US" sz="900" dirty="0" err="1">
                <a:solidFill>
                  <a:srgbClr val="38761D"/>
                </a:solidFill>
                <a:latin typeface="Consolas"/>
                <a:ea typeface="Consolas"/>
                <a:cs typeface="Consolas"/>
                <a:sym typeface="Consolas"/>
              </a:rPr>
              <a:t>passwd</a:t>
            </a:r>
            <a:r>
              <a:rPr lang="en-US" sz="900" dirty="0" err="1">
                <a:latin typeface="Consolas"/>
                <a:ea typeface="Consolas"/>
                <a:cs typeface="Consolas"/>
                <a:sym typeface="Consolas"/>
              </a:rPr>
              <a:t>.sendKeys</a:t>
            </a:r>
            <a:r>
              <a:rPr lang="en-US" sz="900" dirty="0">
                <a:latin typeface="Consolas"/>
                <a:ea typeface="Consolas"/>
                <a:cs typeface="Consolas"/>
                <a:sym typeface="Consolas"/>
              </a:rPr>
              <a:t>(password);</a:t>
            </a:r>
          </a:p>
          <a:p>
            <a:pPr lvl="0" rtl="0">
              <a:buClr>
                <a:schemeClr val="dk1"/>
              </a:buClr>
              <a:buSzPct val="161111"/>
              <a:buFont typeface="Verdana"/>
              <a:buNone/>
            </a:pPr>
            <a:r>
              <a:rPr lang="en-US" sz="900" dirty="0">
                <a:latin typeface="Consolas"/>
                <a:ea typeface="Consolas"/>
                <a:cs typeface="Consolas"/>
                <a:sym typeface="Consolas"/>
              </a:rPr>
              <a:t>        </a:t>
            </a:r>
            <a:r>
              <a:rPr lang="en-US" sz="900" dirty="0" err="1">
                <a:solidFill>
                  <a:srgbClr val="38761D"/>
                </a:solidFill>
                <a:latin typeface="Consolas"/>
                <a:ea typeface="Consolas"/>
                <a:cs typeface="Consolas"/>
                <a:sym typeface="Consolas"/>
              </a:rPr>
              <a:t>login</a:t>
            </a:r>
            <a:r>
              <a:rPr lang="en-US" sz="900" dirty="0" err="1">
                <a:latin typeface="Consolas"/>
                <a:ea typeface="Consolas"/>
                <a:cs typeface="Consolas"/>
                <a:sym typeface="Consolas"/>
              </a:rPr>
              <a:t>.submit</a:t>
            </a:r>
            <a:r>
              <a:rPr lang="en-US" sz="900" dirty="0">
                <a:latin typeface="Consolas"/>
                <a:ea typeface="Consolas"/>
                <a:cs typeface="Consolas"/>
                <a:sym typeface="Consolas"/>
              </a:rPr>
              <a:t>();</a:t>
            </a:r>
          </a:p>
          <a:p>
            <a:pPr lvl="0" rtl="0">
              <a:buClr>
                <a:schemeClr val="dk1"/>
              </a:buClr>
              <a:buSzPct val="161111"/>
              <a:buFont typeface="Verdana"/>
              <a:buNone/>
            </a:pPr>
            <a:r>
              <a:rPr lang="en-US" sz="900" dirty="0">
                <a:latin typeface="Consolas"/>
                <a:ea typeface="Consolas"/>
                <a:cs typeface="Consolas"/>
                <a:sym typeface="Consolas"/>
              </a:rPr>
              <a:t>        </a:t>
            </a:r>
            <a:r>
              <a:rPr lang="en-US" sz="900" dirty="0">
                <a:solidFill>
                  <a:srgbClr val="0000FF"/>
                </a:solidFill>
                <a:latin typeface="Consolas"/>
                <a:ea typeface="Consolas"/>
                <a:cs typeface="Consolas"/>
                <a:sym typeface="Consolas"/>
              </a:rPr>
              <a:t>return</a:t>
            </a:r>
            <a:r>
              <a:rPr lang="en-US" sz="900" dirty="0">
                <a:latin typeface="Consolas"/>
                <a:ea typeface="Consolas"/>
                <a:cs typeface="Consolas"/>
                <a:sym typeface="Consolas"/>
              </a:rPr>
              <a:t> </a:t>
            </a:r>
            <a:r>
              <a:rPr lang="en-US" sz="900" dirty="0">
                <a:solidFill>
                  <a:srgbClr val="0000FF"/>
                </a:solidFill>
                <a:latin typeface="Consolas"/>
                <a:ea typeface="Consolas"/>
                <a:cs typeface="Consolas"/>
                <a:sym typeface="Consolas"/>
              </a:rPr>
              <a:t>new</a:t>
            </a:r>
            <a:r>
              <a:rPr lang="en-US" sz="900" dirty="0">
                <a:latin typeface="Consolas"/>
                <a:ea typeface="Consolas"/>
                <a:cs typeface="Consolas"/>
                <a:sym typeface="Consolas"/>
              </a:rPr>
              <a:t> </a:t>
            </a:r>
            <a:r>
              <a:rPr lang="en-US" sz="900" dirty="0" err="1">
                <a:solidFill>
                  <a:srgbClr val="9900FF"/>
                </a:solidFill>
                <a:latin typeface="Consolas"/>
                <a:ea typeface="Consolas"/>
                <a:cs typeface="Consolas"/>
                <a:sym typeface="Consolas"/>
              </a:rPr>
              <a:t>HomePage</a:t>
            </a:r>
            <a:r>
              <a:rPr lang="en-US" sz="900" dirty="0">
                <a:latin typeface="Consolas"/>
                <a:ea typeface="Consolas"/>
                <a:cs typeface="Consolas"/>
                <a:sym typeface="Consolas"/>
              </a:rPr>
              <a:t>();</a:t>
            </a:r>
          </a:p>
          <a:p>
            <a:pPr lvl="0" rtl="0">
              <a:buClr>
                <a:schemeClr val="dk1"/>
              </a:buClr>
              <a:buSzPct val="161111"/>
              <a:buFont typeface="Verdana"/>
              <a:buNone/>
            </a:pPr>
            <a:r>
              <a:rPr lang="en-US" sz="900" dirty="0">
                <a:latin typeface="Consolas"/>
                <a:ea typeface="Consolas"/>
                <a:cs typeface="Consolas"/>
                <a:sym typeface="Consolas"/>
              </a:rPr>
              <a:t>    }</a:t>
            </a:r>
          </a:p>
          <a:p>
            <a:pPr lvl="0" rtl="0">
              <a:buClr>
                <a:schemeClr val="dk1"/>
              </a:buClr>
              <a:buSzPct val="161111"/>
              <a:buFont typeface="Verdana"/>
              <a:buNone/>
            </a:pPr>
            <a:r>
              <a:rPr lang="en-US" sz="900" dirty="0">
                <a:latin typeface="Consolas"/>
                <a:ea typeface="Consolas"/>
                <a:cs typeface="Consolas"/>
                <a:sym typeface="Consolas"/>
              </a:rPr>
              <a:t>}</a:t>
            </a:r>
          </a:p>
          <a:p>
            <a:endParaRPr lang="en-US" sz="900" dirty="0">
              <a:latin typeface="Consolas"/>
              <a:ea typeface="Consolas"/>
              <a:cs typeface="Consolas"/>
              <a:sym typeface="Consolas"/>
            </a:endParaRPr>
          </a:p>
          <a:p>
            <a:endParaRPr lang="en-US" sz="900" dirty="0">
              <a:latin typeface="Consolas"/>
              <a:ea typeface="Consolas"/>
              <a:cs typeface="Consolas"/>
              <a:sym typeface="Consolas"/>
            </a:endParaRPr>
          </a:p>
          <a:p>
            <a:endParaRPr lang="en-US" sz="900" dirty="0">
              <a:latin typeface="Consolas"/>
              <a:ea typeface="Consolas"/>
              <a:cs typeface="Consolas"/>
              <a:sym typeface="Consolas"/>
            </a:endParaRPr>
          </a:p>
          <a:p>
            <a:endParaRPr lang="en-US" sz="900" dirty="0">
              <a:latin typeface="Consolas"/>
              <a:ea typeface="Consolas"/>
              <a:cs typeface="Consolas"/>
              <a:sym typeface="Consolas"/>
            </a:endParaRPr>
          </a:p>
        </p:txBody>
      </p:sp>
      <p:sp>
        <p:nvSpPr>
          <p:cNvPr id="504" name="Shape 504"/>
          <p:cNvSpPr txBox="1"/>
          <p:nvPr/>
        </p:nvSpPr>
        <p:spPr>
          <a:xfrm>
            <a:off x="152400" y="149225"/>
            <a:ext cx="6629400" cy="765300"/>
          </a:xfrm>
          <a:prstGeom prst="rect">
            <a:avLst/>
          </a:prstGeom>
          <a:noFill/>
          <a:ln>
            <a:noFill/>
          </a:ln>
        </p:spPr>
        <p:txBody>
          <a:bodyPr lIns="91275" tIns="45625" rIns="91275" bIns="45625" anchor="ctr" anchorCtr="0">
            <a:noAutofit/>
          </a:bodyPr>
          <a:lstStyle/>
          <a:p>
            <a:pPr marL="0" marR="0" lvl="0" indent="0" algn="ctr" rtl="0">
              <a:spcBef>
                <a:spcPts val="0"/>
              </a:spcBef>
              <a:spcAft>
                <a:spcPts val="0"/>
              </a:spcAft>
              <a:buClr>
                <a:schemeClr val="dk1"/>
              </a:buClr>
              <a:buSzPct val="25000"/>
              <a:buFont typeface="Arial"/>
              <a:buNone/>
            </a:pPr>
            <a:r>
              <a:rPr lang="en-US" sz="2800" dirty="0">
                <a:solidFill>
                  <a:schemeClr val="tx1"/>
                </a:solidFill>
                <a:latin typeface="+mj-lt"/>
              </a:rPr>
              <a:t>Best Practices - Page Object with </a:t>
            </a:r>
            <a:r>
              <a:rPr lang="en-US" sz="2800" dirty="0" err="1">
                <a:solidFill>
                  <a:schemeClr val="tx1"/>
                </a:solidFill>
                <a:latin typeface="+mj-lt"/>
              </a:rPr>
              <a:t>PageFactory</a:t>
            </a:r>
            <a:endParaRPr lang="en-US" sz="2800" dirty="0">
              <a:solidFill>
                <a:schemeClr val="tx1"/>
              </a:solidFill>
              <a:latin typeface="+mj-lt"/>
            </a:endParaRPr>
          </a:p>
        </p:txBody>
      </p:sp>
    </p:spTree>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Shape 509"/>
          <p:cNvSpPr txBox="1"/>
          <p:nvPr/>
        </p:nvSpPr>
        <p:spPr>
          <a:xfrm>
            <a:off x="904800" y="914525"/>
            <a:ext cx="7334399" cy="3003000"/>
          </a:xfrm>
          <a:prstGeom prst="rect">
            <a:avLst/>
          </a:prstGeom>
          <a:noFill/>
        </p:spPr>
        <p:txBody>
          <a:bodyPr lIns="91425" tIns="91425" rIns="91425" bIns="91425" anchor="t" anchorCtr="0">
            <a:noAutofit/>
          </a:bodyPr>
          <a:lstStyle/>
          <a:p>
            <a:pPr lvl="0" rtl="0">
              <a:buNone/>
            </a:pPr>
            <a:r>
              <a:rPr lang="en-US" sz="1800" dirty="0">
                <a:latin typeface="Verdana"/>
                <a:ea typeface="Verdana"/>
                <a:cs typeface="Verdana"/>
                <a:sym typeface="Verdana"/>
              </a:rPr>
              <a:t>Assertion </a:t>
            </a:r>
            <a:r>
              <a:rPr lang="en-US" sz="1800" dirty="0" err="1">
                <a:latin typeface="Verdana"/>
                <a:ea typeface="Verdana"/>
                <a:cs typeface="Verdana"/>
                <a:sym typeface="Verdana"/>
              </a:rPr>
              <a:t>vs</a:t>
            </a:r>
            <a:r>
              <a:rPr lang="en-US" sz="1800" dirty="0">
                <a:latin typeface="Verdana"/>
                <a:ea typeface="Verdana"/>
                <a:cs typeface="Verdana"/>
                <a:sym typeface="Verdana"/>
              </a:rPr>
              <a:t> Verify</a:t>
            </a:r>
          </a:p>
          <a:p>
            <a:endParaRPr lang="en-US" dirty="0">
              <a:latin typeface="Verdana"/>
              <a:ea typeface="Verdana"/>
              <a:cs typeface="Verdana"/>
              <a:sym typeface="Verdana"/>
            </a:endParaRPr>
          </a:p>
          <a:p>
            <a:pPr marL="457200" lvl="0" indent="-342900" rtl="0">
              <a:buClr>
                <a:srgbClr val="92D050"/>
              </a:buClr>
              <a:buSzPct val="100000"/>
              <a:buFont typeface="Wingdings" pitchFamily="2" charset="2"/>
              <a:buChar char="Ø"/>
            </a:pPr>
            <a:r>
              <a:rPr lang="en-US" dirty="0">
                <a:latin typeface="Verdana" pitchFamily="34" charset="0"/>
                <a:ea typeface="Verdana" pitchFamily="34" charset="0"/>
                <a:cs typeface="Verdana" pitchFamily="34" charset="0"/>
              </a:rPr>
              <a:t>Assert: Evaluates a condition, if such condition is not true, immediately halts and fails the test.</a:t>
            </a:r>
          </a:p>
          <a:p>
            <a:pPr marL="457200" lvl="0" indent="-342900" rtl="0">
              <a:buClr>
                <a:srgbClr val="92D050"/>
              </a:buClr>
              <a:buSzPct val="100000"/>
              <a:buFont typeface="Wingdings" pitchFamily="2" charset="2"/>
              <a:buChar char="Ø"/>
            </a:pPr>
            <a:r>
              <a:rPr lang="en-US" dirty="0">
                <a:latin typeface="Verdana" pitchFamily="34" charset="0"/>
                <a:ea typeface="Verdana" pitchFamily="34" charset="0"/>
                <a:cs typeface="Verdana" pitchFamily="34" charset="0"/>
              </a:rPr>
              <a:t>Verify: Evaluates a condition, if such condition is not true, marks the test as failure but carries on with the test execution.</a:t>
            </a:r>
          </a:p>
          <a:p>
            <a:endParaRPr lang="en-US" dirty="0"/>
          </a:p>
          <a:p>
            <a:pPr lvl="0" rtl="0">
              <a:buNone/>
            </a:pPr>
            <a:r>
              <a:rPr lang="en-US" sz="1800" dirty="0"/>
              <a:t>When to use an Assert/Verify?</a:t>
            </a:r>
          </a:p>
          <a:p>
            <a:endParaRPr lang="en-US" dirty="0"/>
          </a:p>
          <a:p>
            <a:pPr marL="457200" lvl="0" indent="-342900" rtl="0">
              <a:buClr>
                <a:srgbClr val="92D050"/>
              </a:buClr>
              <a:buSzPct val="100000"/>
              <a:buFont typeface="Wingdings" pitchFamily="2" charset="2"/>
              <a:buChar char="Ø"/>
            </a:pPr>
            <a:r>
              <a:rPr lang="en-US" dirty="0">
                <a:latin typeface="Verdana" pitchFamily="34" charset="0"/>
                <a:ea typeface="Verdana" pitchFamily="34" charset="0"/>
                <a:cs typeface="Verdana" pitchFamily="34" charset="0"/>
              </a:rPr>
              <a:t>Use an </a:t>
            </a:r>
            <a:r>
              <a:rPr lang="en-US" i="1" dirty="0">
                <a:latin typeface="Verdana" pitchFamily="34" charset="0"/>
                <a:ea typeface="Verdana" pitchFamily="34" charset="0"/>
                <a:cs typeface="Verdana" pitchFamily="34" charset="0"/>
              </a:rPr>
              <a:t>assert()</a:t>
            </a:r>
            <a:r>
              <a:rPr lang="en-US" dirty="0">
                <a:latin typeface="Verdana" pitchFamily="34" charset="0"/>
                <a:ea typeface="Verdana" pitchFamily="34" charset="0"/>
                <a:cs typeface="Verdana" pitchFamily="34" charset="0"/>
              </a:rPr>
              <a:t> as an entry point into the test. Only if the assertion passes, will the </a:t>
            </a:r>
            <a:r>
              <a:rPr lang="en-US" i="1" dirty="0">
                <a:latin typeface="Verdana" pitchFamily="34" charset="0"/>
                <a:ea typeface="Verdana" pitchFamily="34" charset="0"/>
                <a:cs typeface="Verdana" pitchFamily="34" charset="0"/>
              </a:rPr>
              <a:t>verify()</a:t>
            </a:r>
            <a:r>
              <a:rPr lang="en-US" dirty="0">
                <a:latin typeface="Verdana" pitchFamily="34" charset="0"/>
                <a:ea typeface="Verdana" pitchFamily="34" charset="0"/>
                <a:cs typeface="Verdana" pitchFamily="34" charset="0"/>
              </a:rPr>
              <a:t> checks be executed. For instance, if I'm checking the contents of a window resulting from a series of actions, I would </a:t>
            </a:r>
            <a:r>
              <a:rPr lang="en-US" i="1" dirty="0">
                <a:latin typeface="Verdana" pitchFamily="34" charset="0"/>
                <a:ea typeface="Verdana" pitchFamily="34" charset="0"/>
                <a:cs typeface="Verdana" pitchFamily="34" charset="0"/>
              </a:rPr>
              <a:t>assert()</a:t>
            </a:r>
            <a:r>
              <a:rPr lang="en-US" dirty="0">
                <a:latin typeface="Verdana" pitchFamily="34" charset="0"/>
                <a:ea typeface="Verdana" pitchFamily="34" charset="0"/>
                <a:cs typeface="Verdana" pitchFamily="34" charset="0"/>
              </a:rPr>
              <a:t> the presence of the window, and then </a:t>
            </a:r>
            <a:r>
              <a:rPr lang="en-US" i="1" dirty="0">
                <a:latin typeface="Verdana" pitchFamily="34" charset="0"/>
                <a:ea typeface="Verdana" pitchFamily="34" charset="0"/>
                <a:cs typeface="Verdana" pitchFamily="34" charset="0"/>
              </a:rPr>
              <a:t>verify()</a:t>
            </a:r>
            <a:r>
              <a:rPr lang="en-US" dirty="0">
                <a:latin typeface="Verdana" pitchFamily="34" charset="0"/>
                <a:ea typeface="Verdana" pitchFamily="34" charset="0"/>
                <a:cs typeface="Verdana" pitchFamily="34" charset="0"/>
              </a:rPr>
              <a:t> the contents</a:t>
            </a:r>
            <a:r>
              <a:rPr lang="en-US" dirty="0" smtClean="0">
                <a:latin typeface="Verdana" pitchFamily="34" charset="0"/>
                <a:ea typeface="Verdana" pitchFamily="34" charset="0"/>
                <a:cs typeface="Verdana" pitchFamily="34" charset="0"/>
              </a:rPr>
              <a:t>.</a:t>
            </a:r>
          </a:p>
          <a:p>
            <a:pPr marL="457200" lvl="0" indent="-342900" rtl="0">
              <a:buClr>
                <a:srgbClr val="92D050"/>
              </a:buClr>
              <a:buSzPct val="100000"/>
              <a:buFont typeface="Wingdings" pitchFamily="2" charset="2"/>
              <a:buChar char="Ø"/>
            </a:pPr>
            <a:endParaRPr lang="en-US" dirty="0"/>
          </a:p>
          <a:p>
            <a:pPr marL="457200" lvl="0" indent="-342900" rtl="0">
              <a:buClr>
                <a:srgbClr val="92D050"/>
              </a:buClr>
              <a:buSzPct val="100000"/>
              <a:buFont typeface="Wingdings" pitchFamily="2" charset="2"/>
              <a:buChar char="Ø"/>
            </a:pPr>
            <a:endParaRPr lang="en-US" dirty="0" smtClean="0"/>
          </a:p>
          <a:p>
            <a:pPr marL="120650" lvl="0"/>
            <a:r>
              <a:rPr lang="en-US" sz="1200" u="sng" dirty="0">
                <a:latin typeface="Verdana" pitchFamily="34" charset="0"/>
                <a:ea typeface="Verdana" pitchFamily="34" charset="0"/>
                <a:cs typeface="Verdana" pitchFamily="34" charset="0"/>
              </a:rPr>
              <a:t>Note</a:t>
            </a:r>
            <a:r>
              <a:rPr lang="en-US" sz="1200" dirty="0">
                <a:latin typeface="Verdana" pitchFamily="34" charset="0"/>
                <a:ea typeface="Verdana" pitchFamily="34" charset="0"/>
                <a:cs typeface="Verdana" pitchFamily="34" charset="0"/>
              </a:rPr>
              <a:t>: To understand deeply this concept we recommend reading: </a:t>
            </a:r>
          </a:p>
          <a:p>
            <a:pPr marL="120650" lvl="0"/>
            <a:r>
              <a:rPr lang="en-US" sz="1200" dirty="0">
                <a:latin typeface="Verdana" pitchFamily="34" charset="0"/>
                <a:ea typeface="Verdana" pitchFamily="34" charset="0"/>
                <a:cs typeface="Verdana" pitchFamily="34" charset="0"/>
              </a:rPr>
              <a:t> </a:t>
            </a:r>
            <a:endParaRPr lang="en-US" sz="1200" dirty="0" smtClean="0">
              <a:latin typeface="Verdana" pitchFamily="34" charset="0"/>
              <a:ea typeface="Verdana" pitchFamily="34" charset="0"/>
              <a:cs typeface="Verdana" pitchFamily="34" charset="0"/>
            </a:endParaRPr>
          </a:p>
          <a:p>
            <a:pPr lvl="0"/>
            <a:r>
              <a:rPr lang="en-US" sz="1200" u="sng" dirty="0">
                <a:solidFill>
                  <a:schemeClr val="hlink"/>
                </a:solidFill>
                <a:latin typeface="Verdana" pitchFamily="34" charset="0"/>
                <a:ea typeface="Verdana" pitchFamily="34" charset="0"/>
                <a:cs typeface="Verdana" pitchFamily="34" charset="0"/>
                <a:hlinkClick r:id="rId3"/>
              </a:rPr>
              <a:t>http://seleniumhq.org/docs/02_selenium_ide.jsp#assertion-or-verification</a:t>
            </a:r>
            <a:endParaRPr lang="en-US" sz="1200" u="sng" dirty="0">
              <a:solidFill>
                <a:schemeClr val="hlink"/>
              </a:solidFill>
              <a:latin typeface="Verdana" pitchFamily="34" charset="0"/>
              <a:ea typeface="Verdana" pitchFamily="34" charset="0"/>
              <a:cs typeface="Verdana" pitchFamily="34" charset="0"/>
              <a:hlinkClick r:id="rId3"/>
            </a:endParaRPr>
          </a:p>
        </p:txBody>
      </p:sp>
      <p:sp>
        <p:nvSpPr>
          <p:cNvPr id="510" name="Shape 510"/>
          <p:cNvSpPr txBox="1"/>
          <p:nvPr/>
        </p:nvSpPr>
        <p:spPr>
          <a:xfrm>
            <a:off x="152400" y="149225"/>
            <a:ext cx="6629400" cy="765300"/>
          </a:xfrm>
          <a:prstGeom prst="rect">
            <a:avLst/>
          </a:prstGeom>
          <a:noFill/>
          <a:ln>
            <a:noFill/>
          </a:ln>
        </p:spPr>
        <p:txBody>
          <a:bodyPr lIns="91275" tIns="45625" rIns="91275" bIns="45625" anchor="ctr" anchorCtr="0">
            <a:noAutofit/>
          </a:bodyPr>
          <a:lstStyle/>
          <a:p>
            <a:pPr marL="0" marR="0" lvl="0" indent="0" algn="ctr" rtl="0">
              <a:spcBef>
                <a:spcPts val="0"/>
              </a:spcBef>
              <a:spcAft>
                <a:spcPts val="0"/>
              </a:spcAft>
              <a:buClr>
                <a:schemeClr val="dk1"/>
              </a:buClr>
              <a:buSzPct val="25000"/>
              <a:buFont typeface="Arial"/>
              <a:buNone/>
            </a:pPr>
            <a:r>
              <a:rPr lang="en-US" sz="2800" dirty="0">
                <a:solidFill>
                  <a:schemeClr val="tx1"/>
                </a:solidFill>
                <a:latin typeface="+mj-lt"/>
              </a:rPr>
              <a:t>Best Practices</a:t>
            </a:r>
          </a:p>
        </p:txBody>
      </p:sp>
    </p:spTree>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Shape 515"/>
          <p:cNvSpPr txBox="1"/>
          <p:nvPr/>
        </p:nvSpPr>
        <p:spPr>
          <a:xfrm>
            <a:off x="904800" y="914525"/>
            <a:ext cx="7334399" cy="3003000"/>
          </a:xfrm>
          <a:prstGeom prst="rect">
            <a:avLst/>
          </a:prstGeom>
          <a:noFill/>
        </p:spPr>
        <p:txBody>
          <a:bodyPr lIns="91425" tIns="91425" rIns="91425" bIns="91425" anchor="t" anchorCtr="0">
            <a:noAutofit/>
          </a:bodyPr>
          <a:lstStyle/>
          <a:p>
            <a:pPr lvl="0" rtl="0">
              <a:buNone/>
            </a:pPr>
            <a:r>
              <a:rPr lang="en-US" sz="1800" dirty="0">
                <a:latin typeface="Verdana" pitchFamily="34" charset="0"/>
                <a:ea typeface="Verdana" pitchFamily="34" charset="0"/>
                <a:cs typeface="Verdana" pitchFamily="34" charset="0"/>
              </a:rPr>
              <a:t>Locator Strategy</a:t>
            </a:r>
          </a:p>
          <a:p>
            <a:endParaRPr lang="en-US" dirty="0">
              <a:latin typeface="Verdana" pitchFamily="34" charset="0"/>
              <a:ea typeface="Verdana" pitchFamily="34" charset="0"/>
              <a:cs typeface="Verdana" pitchFamily="34" charset="0"/>
            </a:endParaRPr>
          </a:p>
          <a:p>
            <a:pPr marL="457200" lvl="0" indent="-317500" rtl="0">
              <a:lnSpc>
                <a:spcPct val="115000"/>
              </a:lnSpc>
              <a:buClr>
                <a:srgbClr val="92D050"/>
              </a:buClr>
              <a:buSzPct val="100000"/>
              <a:buFont typeface="Wingdings" pitchFamily="2" charset="2"/>
              <a:buChar char="Ø"/>
            </a:pPr>
            <a:r>
              <a:rPr lang="en-US" dirty="0">
                <a:solidFill>
                  <a:srgbClr val="3E3E3E"/>
                </a:solidFill>
                <a:latin typeface="Verdana" pitchFamily="34" charset="0"/>
                <a:ea typeface="Verdana" pitchFamily="34" charset="0"/>
                <a:cs typeface="Verdana" pitchFamily="34" charset="0"/>
              </a:rPr>
              <a:t>Out of available locator strategies (ID, name, link, </a:t>
            </a:r>
            <a:r>
              <a:rPr lang="en-US" dirty="0" err="1">
                <a:solidFill>
                  <a:srgbClr val="3E3E3E"/>
                </a:solidFill>
                <a:latin typeface="Verdana" pitchFamily="34" charset="0"/>
                <a:ea typeface="Verdana" pitchFamily="34" charset="0"/>
                <a:cs typeface="Verdana" pitchFamily="34" charset="0"/>
              </a:rPr>
              <a:t>XPath</a:t>
            </a:r>
            <a:r>
              <a:rPr lang="en-US" dirty="0">
                <a:solidFill>
                  <a:srgbClr val="3E3E3E"/>
                </a:solidFill>
                <a:latin typeface="Verdana" pitchFamily="34" charset="0"/>
                <a:ea typeface="Verdana" pitchFamily="34" charset="0"/>
                <a:cs typeface="Verdana" pitchFamily="34" charset="0"/>
              </a:rPr>
              <a:t>, CSS, DOM) selection should be based on best suited locator that works for all browsers clients are using.</a:t>
            </a:r>
          </a:p>
          <a:p>
            <a:pPr marL="457200" lvl="0" indent="-317500" rtl="0">
              <a:lnSpc>
                <a:spcPct val="115000"/>
              </a:lnSpc>
              <a:buClr>
                <a:srgbClr val="92D050"/>
              </a:buClr>
              <a:buSzPct val="100000"/>
              <a:buFont typeface="Wingdings" pitchFamily="2" charset="2"/>
              <a:buChar char="Ø"/>
            </a:pPr>
            <a:r>
              <a:rPr lang="en-US" dirty="0">
                <a:solidFill>
                  <a:srgbClr val="3E3E3E"/>
                </a:solidFill>
                <a:latin typeface="Verdana" pitchFamily="34" charset="0"/>
                <a:ea typeface="Verdana" pitchFamily="34" charset="0"/>
                <a:cs typeface="Verdana" pitchFamily="34" charset="0"/>
              </a:rPr>
              <a:t>There are CSS locators that do not work for Internet Explorer however in general CSS locators are much faster than XPATH locators so we should be using best suited locators.</a:t>
            </a:r>
          </a:p>
          <a:p>
            <a:pPr marL="457200" lvl="0" indent="-317500" rtl="0">
              <a:lnSpc>
                <a:spcPct val="115000"/>
              </a:lnSpc>
              <a:buClr>
                <a:srgbClr val="92D050"/>
              </a:buClr>
              <a:buSzPct val="100000"/>
              <a:buFont typeface="Wingdings" pitchFamily="2" charset="2"/>
              <a:buChar char="Ø"/>
            </a:pPr>
            <a:r>
              <a:rPr lang="en-US" dirty="0">
                <a:solidFill>
                  <a:srgbClr val="3E3E3E"/>
                </a:solidFill>
                <a:latin typeface="Verdana" pitchFamily="34" charset="0"/>
                <a:ea typeface="Verdana" pitchFamily="34" charset="0"/>
                <a:cs typeface="Verdana" pitchFamily="34" charset="0"/>
              </a:rPr>
              <a:t>Understand/parse the surrounding HTML for a particular element and create the locator rather than using locators given by record and playback tools as those locators are not optimized.</a:t>
            </a:r>
          </a:p>
          <a:p>
            <a:pPr marL="457200" lvl="0" indent="-317500" rtl="0">
              <a:lnSpc>
                <a:spcPct val="115000"/>
              </a:lnSpc>
              <a:buClr>
                <a:srgbClr val="92D050"/>
              </a:buClr>
              <a:buSzPct val="100000"/>
              <a:buFont typeface="Wingdings" pitchFamily="2" charset="2"/>
              <a:buChar char="Ø"/>
            </a:pPr>
            <a:r>
              <a:rPr lang="en-US" dirty="0">
                <a:latin typeface="Verdana" pitchFamily="34" charset="0"/>
                <a:ea typeface="Verdana" pitchFamily="34" charset="0"/>
                <a:cs typeface="Verdana" pitchFamily="34" charset="0"/>
              </a:rPr>
              <a:t>It is usually a good idea to keep separated </a:t>
            </a:r>
            <a:r>
              <a:rPr lang="en-US" dirty="0" err="1">
                <a:latin typeface="Verdana" pitchFamily="34" charset="0"/>
                <a:ea typeface="Verdana" pitchFamily="34" charset="0"/>
                <a:cs typeface="Verdana" pitchFamily="34" charset="0"/>
              </a:rPr>
              <a:t>compilable</a:t>
            </a:r>
            <a:r>
              <a:rPr lang="en-US" dirty="0">
                <a:latin typeface="Verdana" pitchFamily="34" charset="0"/>
                <a:ea typeface="Verdana" pitchFamily="34" charset="0"/>
                <a:cs typeface="Verdana" pitchFamily="34" charset="0"/>
              </a:rPr>
              <a:t> code from locators because, ideally, locators tend to change more often than code. So keeping them separated allows us to change locators without recompiling</a:t>
            </a:r>
            <a:r>
              <a:rPr lang="en-US" dirty="0" smtClean="0">
                <a:latin typeface="Verdana" pitchFamily="34" charset="0"/>
                <a:ea typeface="Verdana" pitchFamily="34" charset="0"/>
                <a:cs typeface="Verdana" pitchFamily="34" charset="0"/>
              </a:rPr>
              <a:t>.</a:t>
            </a:r>
          </a:p>
          <a:p>
            <a:pPr marL="457200" lvl="0" indent="-317500" rtl="0">
              <a:lnSpc>
                <a:spcPct val="115000"/>
              </a:lnSpc>
              <a:buClr>
                <a:srgbClr val="92D050"/>
              </a:buClr>
              <a:buSzPct val="100000"/>
              <a:buFont typeface="Wingdings" pitchFamily="2" charset="2"/>
              <a:buChar char="Ø"/>
            </a:pPr>
            <a:endParaRPr lang="en-US" dirty="0">
              <a:latin typeface="Verdana" pitchFamily="34" charset="0"/>
              <a:ea typeface="Verdana" pitchFamily="34" charset="0"/>
              <a:cs typeface="Verdana" pitchFamily="34" charset="0"/>
            </a:endParaRPr>
          </a:p>
          <a:p>
            <a:pPr marL="120650" lvl="0"/>
            <a:r>
              <a:rPr lang="en-US" sz="1200" u="sng" dirty="0">
                <a:latin typeface="Verdana" pitchFamily="34" charset="0"/>
                <a:ea typeface="Verdana" pitchFamily="34" charset="0"/>
                <a:cs typeface="Verdana" pitchFamily="34" charset="0"/>
              </a:rPr>
              <a:t>Note</a:t>
            </a:r>
            <a:r>
              <a:rPr lang="en-US" sz="1200" dirty="0">
                <a:latin typeface="Verdana" pitchFamily="34" charset="0"/>
                <a:ea typeface="Verdana" pitchFamily="34" charset="0"/>
                <a:cs typeface="Verdana" pitchFamily="34" charset="0"/>
              </a:rPr>
              <a:t>: To understand deeply this concept we recommend reading: </a:t>
            </a:r>
          </a:p>
          <a:p>
            <a:pPr marL="120650" lvl="0"/>
            <a:r>
              <a:rPr lang="en-US" sz="1200" dirty="0">
                <a:latin typeface="Verdana" pitchFamily="34" charset="0"/>
                <a:ea typeface="Verdana" pitchFamily="34" charset="0"/>
                <a:cs typeface="Verdana" pitchFamily="34" charset="0"/>
              </a:rPr>
              <a:t> </a:t>
            </a:r>
          </a:p>
          <a:p>
            <a:pPr marL="171450" lvl="0" indent="-171450">
              <a:buFont typeface="Wingdings" pitchFamily="2" charset="2"/>
              <a:buChar char="§"/>
            </a:pPr>
            <a:r>
              <a:rPr lang="en-US" sz="1200" u="sng" dirty="0">
                <a:solidFill>
                  <a:schemeClr val="hlink"/>
                </a:solidFill>
                <a:latin typeface="Verdana" pitchFamily="34" charset="0"/>
                <a:ea typeface="Verdana" pitchFamily="34" charset="0"/>
                <a:cs typeface="Verdana" pitchFamily="34" charset="0"/>
                <a:hlinkClick r:id="rId3"/>
              </a:rPr>
              <a:t>http://seleniumhq.org/docs/06_test_design_considerations.jsp#location-strategies</a:t>
            </a:r>
          </a:p>
          <a:p>
            <a:pPr marL="171450" lvl="0" indent="-171450">
              <a:buFont typeface="Wingdings" pitchFamily="2" charset="2"/>
              <a:buChar char="§"/>
            </a:pPr>
            <a:r>
              <a:rPr lang="en-US" sz="1200" u="sng" dirty="0">
                <a:solidFill>
                  <a:schemeClr val="hlink"/>
                </a:solidFill>
                <a:latin typeface="Verdana" pitchFamily="34" charset="0"/>
                <a:ea typeface="Verdana" pitchFamily="34" charset="0"/>
                <a:cs typeface="Verdana" pitchFamily="34" charset="0"/>
                <a:hlinkClick r:id="rId4"/>
              </a:rPr>
              <a:t>http://marakana.com/bookshelf/selenium_tutorial/locators.html</a:t>
            </a:r>
          </a:p>
          <a:p>
            <a:pPr marL="139700" lvl="0" rtl="0">
              <a:lnSpc>
                <a:spcPct val="115000"/>
              </a:lnSpc>
              <a:buClr>
                <a:srgbClr val="92D050"/>
              </a:buClr>
              <a:buSzPct val="100000"/>
            </a:pPr>
            <a:endParaRPr lang="en-US" dirty="0">
              <a:latin typeface="Verdana" pitchFamily="34" charset="0"/>
              <a:ea typeface="Verdana" pitchFamily="34" charset="0"/>
              <a:cs typeface="Verdana" pitchFamily="34" charset="0"/>
            </a:endParaRPr>
          </a:p>
        </p:txBody>
      </p:sp>
      <p:sp>
        <p:nvSpPr>
          <p:cNvPr id="516" name="Shape 516"/>
          <p:cNvSpPr txBox="1"/>
          <p:nvPr/>
        </p:nvSpPr>
        <p:spPr>
          <a:xfrm>
            <a:off x="152400" y="149225"/>
            <a:ext cx="6629400" cy="765300"/>
          </a:xfrm>
          <a:prstGeom prst="rect">
            <a:avLst/>
          </a:prstGeom>
          <a:noFill/>
          <a:ln>
            <a:noFill/>
          </a:ln>
        </p:spPr>
        <p:txBody>
          <a:bodyPr lIns="91275" tIns="45625" rIns="91275" bIns="45625" anchor="ctr" anchorCtr="0">
            <a:noAutofit/>
          </a:bodyPr>
          <a:lstStyle/>
          <a:p>
            <a:pPr marL="0" marR="0" lvl="0" indent="0" algn="ctr" rtl="0">
              <a:spcBef>
                <a:spcPts val="0"/>
              </a:spcBef>
              <a:spcAft>
                <a:spcPts val="0"/>
              </a:spcAft>
              <a:buClr>
                <a:schemeClr val="dk1"/>
              </a:buClr>
              <a:buSzPct val="25000"/>
              <a:buFont typeface="Arial"/>
              <a:buNone/>
            </a:pPr>
            <a:r>
              <a:rPr lang="en-US" sz="2800" dirty="0">
                <a:solidFill>
                  <a:schemeClr val="tx1"/>
                </a:solidFill>
                <a:latin typeface="+mj-lt"/>
              </a:rPr>
              <a:t>Best Practices</a:t>
            </a:r>
          </a:p>
        </p:txBody>
      </p:sp>
    </p:spTree>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904800" y="914525"/>
            <a:ext cx="7334399" cy="1534500"/>
          </a:xfrm>
          <a:prstGeom prst="rect">
            <a:avLst/>
          </a:prstGeom>
          <a:noFill/>
        </p:spPr>
        <p:txBody>
          <a:bodyPr lIns="91425" tIns="91425" rIns="91425" bIns="91425" anchor="t" anchorCtr="0">
            <a:noAutofit/>
          </a:bodyPr>
          <a:lstStyle/>
          <a:p>
            <a:pPr lvl="0" rtl="0">
              <a:buNone/>
            </a:pPr>
            <a:r>
              <a:rPr lang="en-US" sz="1600" dirty="0">
                <a:latin typeface="Verdana" pitchFamily="34" charset="0"/>
                <a:ea typeface="Verdana" pitchFamily="34" charset="0"/>
                <a:cs typeface="Verdana" pitchFamily="34" charset="0"/>
              </a:rPr>
              <a:t>Singleton pattern</a:t>
            </a:r>
          </a:p>
          <a:p>
            <a:endParaRPr lang="en-US" sz="3600" dirty="0"/>
          </a:p>
          <a:p>
            <a:pPr marL="457200" lvl="0" indent="-317500" rtl="0">
              <a:lnSpc>
                <a:spcPct val="115000"/>
              </a:lnSpc>
              <a:buClr>
                <a:srgbClr val="92D050"/>
              </a:buClr>
              <a:buSzPct val="100000"/>
              <a:buFont typeface="Wingdings" pitchFamily="2" charset="2"/>
              <a:buChar char="Ø"/>
            </a:pPr>
            <a:r>
              <a:rPr lang="en-US" dirty="0">
                <a:solidFill>
                  <a:srgbClr val="3E3E3E"/>
                </a:solidFill>
                <a:latin typeface="Verdana" pitchFamily="34" charset="0"/>
                <a:ea typeface="Verdana" pitchFamily="34" charset="0"/>
                <a:cs typeface="Verdana" pitchFamily="34" charset="0"/>
              </a:rPr>
              <a:t>Useful if we want to keep a configuration in our driver.</a:t>
            </a:r>
          </a:p>
        </p:txBody>
      </p:sp>
      <p:sp>
        <p:nvSpPr>
          <p:cNvPr id="522" name="Shape 522"/>
          <p:cNvSpPr txBox="1"/>
          <p:nvPr/>
        </p:nvSpPr>
        <p:spPr>
          <a:xfrm>
            <a:off x="152400" y="149225"/>
            <a:ext cx="6629400" cy="765300"/>
          </a:xfrm>
          <a:prstGeom prst="rect">
            <a:avLst/>
          </a:prstGeom>
          <a:noFill/>
          <a:ln>
            <a:noFill/>
          </a:ln>
        </p:spPr>
        <p:txBody>
          <a:bodyPr lIns="91275" tIns="45625" rIns="91275" bIns="45625" anchor="ctr" anchorCtr="0">
            <a:noAutofit/>
          </a:bodyPr>
          <a:lstStyle/>
          <a:p>
            <a:pPr marL="0" marR="0" lvl="0" indent="0" algn="ctr" rtl="0">
              <a:spcBef>
                <a:spcPts val="0"/>
              </a:spcBef>
              <a:spcAft>
                <a:spcPts val="0"/>
              </a:spcAft>
              <a:buClr>
                <a:schemeClr val="dk1"/>
              </a:buClr>
              <a:buSzPct val="25000"/>
              <a:buFont typeface="Arial"/>
              <a:buNone/>
            </a:pPr>
            <a:r>
              <a:rPr lang="en-US" sz="2800" dirty="0">
                <a:solidFill>
                  <a:schemeClr val="tx1"/>
                </a:solidFill>
                <a:latin typeface="+mj-lt"/>
              </a:rPr>
              <a:t>Best Practices</a:t>
            </a:r>
          </a:p>
        </p:txBody>
      </p:sp>
      <p:sp>
        <p:nvSpPr>
          <p:cNvPr id="523" name="Shape 523"/>
          <p:cNvSpPr txBox="1"/>
          <p:nvPr/>
        </p:nvSpPr>
        <p:spPr>
          <a:xfrm>
            <a:off x="1016600" y="2178425"/>
            <a:ext cx="7438799" cy="3533999"/>
          </a:xfrm>
          <a:prstGeom prst="rect">
            <a:avLst/>
          </a:prstGeom>
          <a:noFill/>
        </p:spPr>
        <p:txBody>
          <a:bodyPr lIns="91425" tIns="91425" rIns="91425" bIns="91425" anchor="t" anchorCtr="0">
            <a:noAutofit/>
          </a:bodyPr>
          <a:lstStyle/>
          <a:p>
            <a:pPr lvl="0" rtl="0">
              <a:lnSpc>
                <a:spcPct val="115000"/>
              </a:lnSpc>
              <a:buNone/>
            </a:pPr>
            <a:endParaRPr lang="en-US" sz="1200" b="1" dirty="0" smtClean="0">
              <a:solidFill>
                <a:srgbClr val="898989"/>
              </a:solidFill>
              <a:latin typeface="Verdana"/>
              <a:ea typeface="Verdana"/>
              <a:cs typeface="Verdana"/>
              <a:sym typeface="Verdana"/>
            </a:endParaRPr>
          </a:p>
          <a:p>
            <a:pPr lvl="0" rtl="0">
              <a:lnSpc>
                <a:spcPct val="115000"/>
              </a:lnSpc>
              <a:buNone/>
            </a:pPr>
            <a:r>
              <a:rPr lang="en-US" sz="1200" b="1" dirty="0" smtClean="0">
                <a:solidFill>
                  <a:srgbClr val="898989"/>
                </a:solidFill>
                <a:latin typeface="Verdana"/>
                <a:ea typeface="Verdana"/>
                <a:cs typeface="Verdana"/>
                <a:sym typeface="Verdana"/>
              </a:rPr>
              <a:t>public </a:t>
            </a:r>
            <a:r>
              <a:rPr lang="en-US" sz="1200" b="1" dirty="0">
                <a:solidFill>
                  <a:srgbClr val="898989"/>
                </a:solidFill>
                <a:latin typeface="Verdana"/>
                <a:ea typeface="Verdana"/>
                <a:cs typeface="Verdana"/>
                <a:sym typeface="Verdana"/>
              </a:rPr>
              <a:t>class </a:t>
            </a:r>
            <a:r>
              <a:rPr lang="en-US" sz="1200" b="1" dirty="0" err="1">
                <a:solidFill>
                  <a:srgbClr val="898989"/>
                </a:solidFill>
                <a:latin typeface="Verdana"/>
                <a:ea typeface="Verdana"/>
                <a:cs typeface="Verdana"/>
                <a:sym typeface="Verdana"/>
              </a:rPr>
              <a:t>GlobantWebDriver</a:t>
            </a:r>
            <a:r>
              <a:rPr lang="en-US" sz="1200" b="1" dirty="0">
                <a:solidFill>
                  <a:srgbClr val="898989"/>
                </a:solidFill>
                <a:latin typeface="Verdana"/>
                <a:ea typeface="Verdana"/>
                <a:cs typeface="Verdana"/>
                <a:sym typeface="Verdana"/>
              </a:rPr>
              <a:t> </a:t>
            </a:r>
            <a:r>
              <a:rPr lang="en-US" sz="1200" dirty="0">
                <a:solidFill>
                  <a:srgbClr val="898989"/>
                </a:solidFill>
                <a:latin typeface="Verdana"/>
                <a:ea typeface="Verdana"/>
                <a:cs typeface="Verdana"/>
                <a:sym typeface="Verdana"/>
              </a:rPr>
              <a:t>{</a:t>
            </a:r>
          </a:p>
          <a:p>
            <a:pPr lvl="0" indent="457200" rtl="0">
              <a:lnSpc>
                <a:spcPct val="115000"/>
              </a:lnSpc>
              <a:buNone/>
            </a:pPr>
            <a:r>
              <a:rPr lang="en-US" sz="1200" dirty="0">
                <a:solidFill>
                  <a:srgbClr val="898989"/>
                </a:solidFill>
                <a:latin typeface="Verdana"/>
                <a:ea typeface="Verdana"/>
                <a:cs typeface="Verdana"/>
                <a:sym typeface="Verdana"/>
              </a:rPr>
              <a:t>private static </a:t>
            </a:r>
            <a:r>
              <a:rPr lang="en-US" sz="1200" dirty="0" err="1">
                <a:solidFill>
                  <a:srgbClr val="898989"/>
                </a:solidFill>
                <a:latin typeface="Verdana"/>
                <a:ea typeface="Verdana"/>
                <a:cs typeface="Verdana"/>
                <a:sym typeface="Verdana"/>
              </a:rPr>
              <a:t>GlobantWebDriver</a:t>
            </a:r>
            <a:r>
              <a:rPr lang="en-US" sz="1200" dirty="0">
                <a:solidFill>
                  <a:srgbClr val="898989"/>
                </a:solidFill>
                <a:latin typeface="Verdana"/>
                <a:ea typeface="Verdana"/>
                <a:cs typeface="Verdana"/>
                <a:sym typeface="Verdana"/>
              </a:rPr>
              <a:t> </a:t>
            </a:r>
            <a:r>
              <a:rPr lang="en-US" sz="1200" i="1" dirty="0">
                <a:solidFill>
                  <a:srgbClr val="A2DC00"/>
                </a:solidFill>
                <a:latin typeface="Verdana"/>
                <a:ea typeface="Verdana"/>
                <a:cs typeface="Verdana"/>
                <a:sym typeface="Verdana"/>
              </a:rPr>
              <a:t>instance</a:t>
            </a:r>
            <a:r>
              <a:rPr lang="en-US" sz="1200" i="1" dirty="0">
                <a:solidFill>
                  <a:srgbClr val="898989"/>
                </a:solidFill>
                <a:latin typeface="Verdana"/>
                <a:ea typeface="Verdana"/>
                <a:cs typeface="Verdana"/>
                <a:sym typeface="Verdana"/>
              </a:rPr>
              <a:t> = null;</a:t>
            </a:r>
          </a:p>
          <a:p>
            <a:pPr lvl="0" indent="457200" rtl="0">
              <a:lnSpc>
                <a:spcPct val="115000"/>
              </a:lnSpc>
              <a:buNone/>
            </a:pPr>
            <a:r>
              <a:rPr lang="en-US" sz="1200" dirty="0">
                <a:solidFill>
                  <a:srgbClr val="898989"/>
                </a:solidFill>
                <a:latin typeface="Verdana"/>
                <a:ea typeface="Verdana"/>
                <a:cs typeface="Verdana"/>
                <a:sym typeface="Verdana"/>
              </a:rPr>
              <a:t>public static </a:t>
            </a:r>
            <a:r>
              <a:rPr lang="en-US" sz="1200" dirty="0" err="1">
                <a:solidFill>
                  <a:srgbClr val="898989"/>
                </a:solidFill>
                <a:latin typeface="Verdana"/>
                <a:ea typeface="Verdana"/>
                <a:cs typeface="Verdana"/>
                <a:sym typeface="Verdana"/>
              </a:rPr>
              <a:t>WebDriver</a:t>
            </a:r>
            <a:r>
              <a:rPr lang="en-US" sz="1200" dirty="0">
                <a:solidFill>
                  <a:srgbClr val="898989"/>
                </a:solidFill>
                <a:latin typeface="Verdana"/>
                <a:ea typeface="Verdana"/>
                <a:cs typeface="Verdana"/>
                <a:sym typeface="Verdana"/>
              </a:rPr>
              <a:t> </a:t>
            </a:r>
            <a:r>
              <a:rPr lang="en-US" sz="1200" i="1" dirty="0">
                <a:solidFill>
                  <a:srgbClr val="898989"/>
                </a:solidFill>
                <a:latin typeface="Verdana"/>
                <a:ea typeface="Verdana"/>
                <a:cs typeface="Verdana"/>
                <a:sym typeface="Verdana"/>
              </a:rPr>
              <a:t>driver = null;</a:t>
            </a:r>
          </a:p>
          <a:p>
            <a:pPr lvl="0" indent="457200" rtl="0">
              <a:lnSpc>
                <a:spcPct val="115000"/>
              </a:lnSpc>
              <a:buNone/>
            </a:pPr>
            <a:r>
              <a:rPr lang="en-US" sz="1200" dirty="0">
                <a:solidFill>
                  <a:srgbClr val="898989"/>
                </a:solidFill>
                <a:latin typeface="Verdana"/>
                <a:ea typeface="Verdana"/>
                <a:cs typeface="Verdana"/>
                <a:sym typeface="Verdana"/>
              </a:rPr>
              <a:t>//Constructor</a:t>
            </a:r>
          </a:p>
          <a:p>
            <a:pPr lvl="0" indent="457200" rtl="0">
              <a:lnSpc>
                <a:spcPct val="115000"/>
              </a:lnSpc>
              <a:buNone/>
            </a:pPr>
            <a:r>
              <a:rPr lang="en-US" sz="1200" b="1" dirty="0">
                <a:latin typeface="Verdana"/>
                <a:ea typeface="Verdana"/>
                <a:cs typeface="Verdana"/>
                <a:sym typeface="Verdana"/>
              </a:rPr>
              <a:t>private </a:t>
            </a:r>
            <a:r>
              <a:rPr lang="en-US" sz="1200" b="1" dirty="0" err="1">
                <a:latin typeface="Verdana"/>
                <a:ea typeface="Verdana"/>
                <a:cs typeface="Verdana"/>
                <a:sym typeface="Verdana"/>
              </a:rPr>
              <a:t>GlobantWebDriver</a:t>
            </a:r>
            <a:r>
              <a:rPr lang="en-US" sz="1200" b="1" dirty="0">
                <a:latin typeface="Verdana"/>
                <a:ea typeface="Verdana"/>
                <a:cs typeface="Verdana"/>
                <a:sym typeface="Verdana"/>
              </a:rPr>
              <a:t>() </a:t>
            </a:r>
            <a:r>
              <a:rPr lang="en-US" sz="1200" dirty="0">
                <a:solidFill>
                  <a:srgbClr val="898989"/>
                </a:solidFill>
                <a:latin typeface="Verdana"/>
                <a:ea typeface="Verdana"/>
                <a:cs typeface="Verdana"/>
                <a:sym typeface="Verdana"/>
              </a:rPr>
              <a:t>{</a:t>
            </a:r>
          </a:p>
          <a:p>
            <a:pPr marL="457200" lvl="0" indent="457200" rtl="0">
              <a:lnSpc>
                <a:spcPct val="115000"/>
              </a:lnSpc>
              <a:buNone/>
            </a:pPr>
            <a:r>
              <a:rPr lang="en-US" sz="1200" i="1" dirty="0">
                <a:solidFill>
                  <a:srgbClr val="898989"/>
                </a:solidFill>
                <a:latin typeface="Verdana"/>
                <a:ea typeface="Verdana"/>
                <a:cs typeface="Verdana"/>
                <a:sym typeface="Verdana"/>
              </a:rPr>
              <a:t>driver = new </a:t>
            </a:r>
            <a:r>
              <a:rPr lang="en-US" sz="1200" i="1" dirty="0" err="1">
                <a:solidFill>
                  <a:srgbClr val="898989"/>
                </a:solidFill>
                <a:latin typeface="Verdana"/>
                <a:ea typeface="Verdana"/>
                <a:cs typeface="Verdana"/>
                <a:sym typeface="Verdana"/>
              </a:rPr>
              <a:t>FirefoxDriver</a:t>
            </a:r>
            <a:r>
              <a:rPr lang="en-US" sz="1200" i="1" dirty="0">
                <a:solidFill>
                  <a:srgbClr val="898989"/>
                </a:solidFill>
                <a:latin typeface="Verdana"/>
                <a:ea typeface="Verdana"/>
                <a:cs typeface="Verdana"/>
                <a:sym typeface="Verdana"/>
              </a:rPr>
              <a:t>();</a:t>
            </a:r>
          </a:p>
          <a:p>
            <a:pPr marL="457200" lvl="0" indent="457200" rtl="0">
              <a:lnSpc>
                <a:spcPct val="115000"/>
              </a:lnSpc>
              <a:buNone/>
            </a:pPr>
            <a:r>
              <a:rPr lang="en-US" sz="1200" i="1" dirty="0" err="1">
                <a:solidFill>
                  <a:srgbClr val="898989"/>
                </a:solidFill>
                <a:latin typeface="Verdana"/>
                <a:ea typeface="Verdana"/>
                <a:cs typeface="Verdana"/>
                <a:sym typeface="Verdana"/>
              </a:rPr>
              <a:t>driver.manage</a:t>
            </a:r>
            <a:r>
              <a:rPr lang="en-US" sz="1200" i="1" dirty="0">
                <a:solidFill>
                  <a:srgbClr val="898989"/>
                </a:solidFill>
                <a:latin typeface="Verdana"/>
                <a:ea typeface="Verdana"/>
                <a:cs typeface="Verdana"/>
                <a:sym typeface="Verdana"/>
              </a:rPr>
              <a:t>().timeouts().</a:t>
            </a:r>
            <a:r>
              <a:rPr lang="en-US" sz="1200" i="1" dirty="0" err="1">
                <a:solidFill>
                  <a:srgbClr val="898989"/>
                </a:solidFill>
                <a:latin typeface="Verdana"/>
                <a:ea typeface="Verdana"/>
                <a:cs typeface="Verdana"/>
                <a:sym typeface="Verdana"/>
              </a:rPr>
              <a:t>implicitlyWait</a:t>
            </a:r>
            <a:r>
              <a:rPr lang="en-US" sz="1200" i="1" dirty="0">
                <a:solidFill>
                  <a:srgbClr val="898989"/>
                </a:solidFill>
                <a:latin typeface="Verdana"/>
                <a:ea typeface="Verdana"/>
                <a:cs typeface="Verdana"/>
                <a:sym typeface="Verdana"/>
              </a:rPr>
              <a:t>(10, </a:t>
            </a:r>
            <a:r>
              <a:rPr lang="en-US" sz="1200" i="1" dirty="0" err="1">
                <a:solidFill>
                  <a:srgbClr val="898989"/>
                </a:solidFill>
                <a:latin typeface="Verdana"/>
                <a:ea typeface="Verdana"/>
                <a:cs typeface="Verdana"/>
                <a:sym typeface="Verdana"/>
              </a:rPr>
              <a:t>TimeUnit.SECONDS</a:t>
            </a:r>
            <a:r>
              <a:rPr lang="en-US" sz="1200" i="1" dirty="0">
                <a:solidFill>
                  <a:srgbClr val="898989"/>
                </a:solidFill>
                <a:latin typeface="Verdana"/>
                <a:ea typeface="Verdana"/>
                <a:cs typeface="Verdana"/>
                <a:sym typeface="Verdana"/>
              </a:rPr>
              <a:t>);</a:t>
            </a:r>
          </a:p>
          <a:p>
            <a:pPr lvl="0" indent="457200" rtl="0">
              <a:lnSpc>
                <a:spcPct val="115000"/>
              </a:lnSpc>
              <a:buNone/>
            </a:pPr>
            <a:r>
              <a:rPr lang="en-US" sz="1200" dirty="0">
                <a:solidFill>
                  <a:srgbClr val="898989"/>
                </a:solidFill>
                <a:latin typeface="Verdana"/>
                <a:ea typeface="Verdana"/>
                <a:cs typeface="Verdana"/>
                <a:sym typeface="Verdana"/>
              </a:rPr>
              <a:t>}</a:t>
            </a:r>
          </a:p>
          <a:p>
            <a:pPr marL="0" lvl="0" indent="457200" rtl="0">
              <a:lnSpc>
                <a:spcPct val="115000"/>
              </a:lnSpc>
              <a:buNone/>
            </a:pPr>
            <a:r>
              <a:rPr lang="en-US" sz="1200" b="1" dirty="0">
                <a:solidFill>
                  <a:srgbClr val="A2DC00"/>
                </a:solidFill>
                <a:latin typeface="Verdana"/>
                <a:ea typeface="Verdana"/>
                <a:cs typeface="Verdana"/>
                <a:sym typeface="Verdana"/>
              </a:rPr>
              <a:t>static public </a:t>
            </a:r>
            <a:r>
              <a:rPr lang="en-US" sz="1200" b="1" dirty="0" err="1">
                <a:solidFill>
                  <a:srgbClr val="A2DC00"/>
                </a:solidFill>
                <a:latin typeface="Verdana"/>
                <a:ea typeface="Verdana"/>
                <a:cs typeface="Verdana"/>
                <a:sym typeface="Verdana"/>
              </a:rPr>
              <a:t>GlobantWebDriver</a:t>
            </a:r>
            <a:r>
              <a:rPr lang="en-US" sz="1200" b="1" dirty="0">
                <a:solidFill>
                  <a:srgbClr val="A2DC00"/>
                </a:solidFill>
                <a:latin typeface="Verdana"/>
                <a:ea typeface="Verdana"/>
                <a:cs typeface="Verdana"/>
                <a:sym typeface="Verdana"/>
              </a:rPr>
              <a:t> </a:t>
            </a:r>
            <a:r>
              <a:rPr lang="en-US" sz="1200" b="1" dirty="0" err="1">
                <a:solidFill>
                  <a:srgbClr val="A2DC00"/>
                </a:solidFill>
                <a:latin typeface="Verdana"/>
                <a:ea typeface="Verdana"/>
                <a:cs typeface="Verdana"/>
                <a:sym typeface="Verdana"/>
              </a:rPr>
              <a:t>getInstance</a:t>
            </a:r>
            <a:r>
              <a:rPr lang="en-US" sz="1200" b="1" dirty="0">
                <a:solidFill>
                  <a:srgbClr val="A2DC00"/>
                </a:solidFill>
                <a:latin typeface="Verdana"/>
                <a:ea typeface="Verdana"/>
                <a:cs typeface="Verdana"/>
                <a:sym typeface="Verdana"/>
              </a:rPr>
              <a:t>() </a:t>
            </a:r>
            <a:r>
              <a:rPr lang="en-US" sz="1200" dirty="0">
                <a:solidFill>
                  <a:srgbClr val="898989"/>
                </a:solidFill>
                <a:latin typeface="Verdana"/>
                <a:ea typeface="Verdana"/>
                <a:cs typeface="Verdana"/>
                <a:sym typeface="Verdana"/>
              </a:rPr>
              <a:t>{</a:t>
            </a:r>
          </a:p>
          <a:p>
            <a:pPr marL="457200" lvl="0" indent="457200" rtl="0">
              <a:lnSpc>
                <a:spcPct val="115000"/>
              </a:lnSpc>
              <a:buNone/>
            </a:pPr>
            <a:r>
              <a:rPr lang="en-US" sz="1200" dirty="0">
                <a:solidFill>
                  <a:srgbClr val="898989"/>
                </a:solidFill>
                <a:latin typeface="Verdana"/>
                <a:ea typeface="Verdana"/>
                <a:cs typeface="Verdana"/>
                <a:sym typeface="Verdana"/>
              </a:rPr>
              <a:t>if (</a:t>
            </a:r>
            <a:r>
              <a:rPr lang="en-US" sz="1200" i="1" dirty="0">
                <a:solidFill>
                  <a:srgbClr val="898989"/>
                </a:solidFill>
                <a:latin typeface="Verdana"/>
                <a:ea typeface="Verdana"/>
                <a:cs typeface="Verdana"/>
                <a:sym typeface="Verdana"/>
              </a:rPr>
              <a:t>instance == null) {</a:t>
            </a:r>
          </a:p>
          <a:p>
            <a:pPr marL="914400" lvl="0" indent="457200" rtl="0">
              <a:lnSpc>
                <a:spcPct val="115000"/>
              </a:lnSpc>
              <a:buNone/>
            </a:pPr>
            <a:r>
              <a:rPr lang="en-US" sz="1200" i="1" dirty="0">
                <a:solidFill>
                  <a:srgbClr val="898989"/>
                </a:solidFill>
                <a:latin typeface="Verdana"/>
                <a:ea typeface="Verdana"/>
                <a:cs typeface="Verdana"/>
                <a:sym typeface="Verdana"/>
              </a:rPr>
              <a:t>instance = new </a:t>
            </a:r>
            <a:r>
              <a:rPr lang="en-US" sz="1200" i="1" dirty="0" err="1">
                <a:solidFill>
                  <a:srgbClr val="898989"/>
                </a:solidFill>
                <a:latin typeface="Verdana"/>
                <a:ea typeface="Verdana"/>
                <a:cs typeface="Verdana"/>
                <a:sym typeface="Verdana"/>
              </a:rPr>
              <a:t>GlobantWebDriver</a:t>
            </a:r>
            <a:r>
              <a:rPr lang="en-US" sz="1200" i="1" dirty="0">
                <a:solidFill>
                  <a:srgbClr val="898989"/>
                </a:solidFill>
                <a:latin typeface="Verdana"/>
                <a:ea typeface="Verdana"/>
                <a:cs typeface="Verdana"/>
                <a:sym typeface="Verdana"/>
              </a:rPr>
              <a:t>();</a:t>
            </a:r>
          </a:p>
          <a:p>
            <a:pPr marL="457200" lvl="0" indent="457200" rtl="0">
              <a:lnSpc>
                <a:spcPct val="115000"/>
              </a:lnSpc>
              <a:buNone/>
            </a:pPr>
            <a:r>
              <a:rPr lang="en-US" sz="1200" dirty="0">
                <a:solidFill>
                  <a:srgbClr val="898989"/>
                </a:solidFill>
                <a:latin typeface="Verdana"/>
                <a:ea typeface="Verdana"/>
                <a:cs typeface="Verdana"/>
                <a:sym typeface="Verdana"/>
              </a:rPr>
              <a:t>}</a:t>
            </a:r>
          </a:p>
          <a:p>
            <a:pPr marL="457200" lvl="0" indent="457200" rtl="0">
              <a:lnSpc>
                <a:spcPct val="115000"/>
              </a:lnSpc>
              <a:buNone/>
            </a:pPr>
            <a:r>
              <a:rPr lang="en-US" sz="1200" dirty="0">
                <a:solidFill>
                  <a:srgbClr val="898989"/>
                </a:solidFill>
                <a:latin typeface="Verdana"/>
                <a:ea typeface="Verdana"/>
                <a:cs typeface="Verdana"/>
                <a:sym typeface="Verdana"/>
              </a:rPr>
              <a:t>return </a:t>
            </a:r>
            <a:r>
              <a:rPr lang="en-US" sz="1200" i="1" dirty="0">
                <a:solidFill>
                  <a:srgbClr val="898989"/>
                </a:solidFill>
                <a:latin typeface="Verdana"/>
                <a:ea typeface="Verdana"/>
                <a:cs typeface="Verdana"/>
                <a:sym typeface="Verdana"/>
              </a:rPr>
              <a:t>instance;</a:t>
            </a:r>
          </a:p>
          <a:p>
            <a:pPr lvl="0" indent="457200" rtl="0">
              <a:lnSpc>
                <a:spcPct val="115000"/>
              </a:lnSpc>
              <a:buNone/>
            </a:pPr>
            <a:r>
              <a:rPr lang="en-US" sz="1200" dirty="0">
                <a:solidFill>
                  <a:srgbClr val="898989"/>
                </a:solidFill>
                <a:latin typeface="Verdana"/>
                <a:ea typeface="Verdana"/>
                <a:cs typeface="Verdana"/>
                <a:sym typeface="Verdana"/>
              </a:rPr>
              <a:t>}</a:t>
            </a:r>
          </a:p>
          <a:p>
            <a:pPr lvl="0" rtl="0">
              <a:lnSpc>
                <a:spcPct val="115000"/>
              </a:lnSpc>
              <a:buNone/>
            </a:pPr>
            <a:r>
              <a:rPr lang="en-US" sz="1200" dirty="0">
                <a:solidFill>
                  <a:srgbClr val="898989"/>
                </a:solidFill>
                <a:latin typeface="Verdana"/>
                <a:ea typeface="Verdana"/>
                <a:cs typeface="Verdana"/>
                <a:sym typeface="Verdana"/>
              </a:rPr>
              <a:t>}</a:t>
            </a:r>
          </a:p>
          <a:p>
            <a:endParaRPr lang="en-US" sz="1200" dirty="0">
              <a:solidFill>
                <a:srgbClr val="898989"/>
              </a:solidFill>
              <a:latin typeface="Verdana"/>
              <a:ea typeface="Verdana"/>
              <a:cs typeface="Verdana"/>
              <a:sym typeface="Verdana"/>
            </a:endParaRPr>
          </a:p>
        </p:txBody>
      </p:sp>
      <p:sp>
        <p:nvSpPr>
          <p:cNvPr id="524" name="Shape 524"/>
          <p:cNvSpPr txBox="1"/>
          <p:nvPr/>
        </p:nvSpPr>
        <p:spPr>
          <a:xfrm>
            <a:off x="1016600" y="5905950"/>
            <a:ext cx="6809700" cy="322800"/>
          </a:xfrm>
          <a:prstGeom prst="rect">
            <a:avLst/>
          </a:prstGeom>
          <a:noFill/>
        </p:spPr>
        <p:txBody>
          <a:bodyPr lIns="91425" tIns="91425" rIns="91425" bIns="91425" anchor="t" anchorCtr="0">
            <a:noAutofit/>
          </a:bodyPr>
          <a:lstStyle/>
          <a:p>
            <a:pPr lvl="0" rtl="0">
              <a:lnSpc>
                <a:spcPct val="115000"/>
              </a:lnSpc>
              <a:buNone/>
            </a:pPr>
            <a:r>
              <a:rPr lang="en-US" dirty="0" err="1">
                <a:solidFill>
                  <a:srgbClr val="A2DC00"/>
                </a:solidFill>
                <a:latin typeface="Verdana"/>
                <a:ea typeface="Verdana"/>
                <a:cs typeface="Verdana"/>
                <a:sym typeface="Verdana"/>
              </a:rPr>
              <a:t>WebDriver</a:t>
            </a:r>
            <a:r>
              <a:rPr lang="en-US" dirty="0">
                <a:solidFill>
                  <a:srgbClr val="A2DC00"/>
                </a:solidFill>
                <a:latin typeface="Verdana"/>
                <a:ea typeface="Verdana"/>
                <a:cs typeface="Verdana"/>
                <a:sym typeface="Verdana"/>
              </a:rPr>
              <a:t> driver = </a:t>
            </a:r>
            <a:r>
              <a:rPr lang="en-US" dirty="0" err="1">
                <a:solidFill>
                  <a:srgbClr val="A2DC00"/>
                </a:solidFill>
                <a:latin typeface="Verdana"/>
                <a:ea typeface="Verdana"/>
                <a:cs typeface="Verdana"/>
                <a:sym typeface="Verdana"/>
              </a:rPr>
              <a:t>GlobantWebdriver.</a:t>
            </a:r>
            <a:r>
              <a:rPr lang="en-US" i="1" dirty="0" err="1">
                <a:solidFill>
                  <a:srgbClr val="A2DC00"/>
                </a:solidFill>
                <a:latin typeface="Verdana"/>
                <a:ea typeface="Verdana"/>
                <a:cs typeface="Verdana"/>
                <a:sym typeface="Verdana"/>
              </a:rPr>
              <a:t>getInstance</a:t>
            </a:r>
            <a:r>
              <a:rPr lang="en-US" i="1" dirty="0">
                <a:solidFill>
                  <a:srgbClr val="A2DC00"/>
                </a:solidFill>
                <a:latin typeface="Verdana"/>
                <a:ea typeface="Verdana"/>
                <a:cs typeface="Verdana"/>
                <a:sym typeface="Verdana"/>
              </a:rPr>
              <a:t>().</a:t>
            </a:r>
            <a:r>
              <a:rPr lang="en-US" b="1" i="1" dirty="0">
                <a:solidFill>
                  <a:srgbClr val="A2DC00"/>
                </a:solidFill>
                <a:latin typeface="Verdana"/>
                <a:ea typeface="Verdana"/>
                <a:cs typeface="Verdana"/>
                <a:sym typeface="Verdana"/>
              </a:rPr>
              <a:t>driver</a:t>
            </a:r>
            <a:r>
              <a:rPr lang="en-US" i="1" dirty="0">
                <a:solidFill>
                  <a:srgbClr val="A2DC00"/>
                </a:solidFill>
                <a:latin typeface="Verdana"/>
                <a:ea typeface="Verdana"/>
                <a:cs typeface="Verdana"/>
                <a:sym typeface="Verdana"/>
              </a:rPr>
              <a:t>;</a:t>
            </a:r>
          </a:p>
          <a:p>
            <a:endParaRPr lang="en-US" sz="1600" i="1" dirty="0">
              <a:solidFill>
                <a:srgbClr val="A2DC00"/>
              </a:solidFill>
              <a:latin typeface="Verdana"/>
              <a:ea typeface="Verdana"/>
              <a:cs typeface="Verdana"/>
              <a:sym typeface="Verdana"/>
            </a:endParaRPr>
          </a:p>
        </p:txBody>
      </p:sp>
    </p:spTree>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Shape 529"/>
          <p:cNvSpPr txBox="1"/>
          <p:nvPr/>
        </p:nvSpPr>
        <p:spPr>
          <a:xfrm>
            <a:off x="895146" y="1256088"/>
            <a:ext cx="7334399" cy="3003000"/>
          </a:xfrm>
          <a:prstGeom prst="rect">
            <a:avLst/>
          </a:prstGeom>
          <a:noFill/>
        </p:spPr>
        <p:txBody>
          <a:bodyPr lIns="91425" tIns="91425" rIns="91425" bIns="91425" anchor="t" anchorCtr="0">
            <a:noAutofit/>
          </a:bodyPr>
          <a:lstStyle/>
          <a:p>
            <a:pPr lvl="0" algn="ctr" rtl="0">
              <a:buNone/>
            </a:pPr>
            <a:r>
              <a:rPr lang="en-US" sz="2800" b="1" dirty="0">
                <a:solidFill>
                  <a:schemeClr val="bg2"/>
                </a:solidFill>
                <a:latin typeface="Verdana"/>
                <a:ea typeface="Verdana"/>
                <a:cs typeface="Verdana"/>
                <a:sym typeface="Verdana"/>
              </a:rPr>
              <a:t>Bad Practices</a:t>
            </a:r>
          </a:p>
          <a:p>
            <a:endParaRPr lang="en-US" sz="3600" dirty="0">
              <a:latin typeface="Verdana"/>
              <a:ea typeface="Verdana"/>
              <a:cs typeface="Verdana"/>
              <a:sym typeface="Verdana"/>
            </a:endParaRPr>
          </a:p>
          <a:p>
            <a:pPr marL="457200" lvl="0" indent="-381000" rtl="0">
              <a:buClr>
                <a:srgbClr val="92D050"/>
              </a:buClr>
              <a:buSzPct val="100000"/>
              <a:buFont typeface="Wingdings" pitchFamily="2" charset="2"/>
              <a:buChar char="Ø"/>
            </a:pPr>
            <a:r>
              <a:rPr lang="en-US" dirty="0">
                <a:latin typeface="Verdana"/>
                <a:ea typeface="Verdana"/>
                <a:cs typeface="Verdana"/>
                <a:sym typeface="Verdana"/>
              </a:rPr>
              <a:t>Long </a:t>
            </a:r>
            <a:r>
              <a:rPr lang="en-US" dirty="0" err="1" smtClean="0">
                <a:latin typeface="Verdana"/>
                <a:ea typeface="Verdana"/>
                <a:cs typeface="Verdana"/>
                <a:sym typeface="Verdana"/>
              </a:rPr>
              <a:t>Xpaths</a:t>
            </a:r>
            <a:endParaRPr lang="en-US" dirty="0" smtClean="0">
              <a:latin typeface="Verdana"/>
              <a:ea typeface="Verdana"/>
              <a:cs typeface="Verdana"/>
              <a:sym typeface="Verdana"/>
            </a:endParaRPr>
          </a:p>
          <a:p>
            <a:pPr marL="76200" lvl="0" rtl="0">
              <a:buClr>
                <a:srgbClr val="92D050"/>
              </a:buClr>
              <a:buSzPct val="100000"/>
            </a:pPr>
            <a:endParaRPr lang="en-US" dirty="0">
              <a:latin typeface="Verdana"/>
              <a:ea typeface="Verdana"/>
              <a:cs typeface="Verdana"/>
              <a:sym typeface="Verdana"/>
            </a:endParaRPr>
          </a:p>
          <a:p>
            <a:pPr marL="457200" lvl="0" indent="-381000" rtl="0">
              <a:buClr>
                <a:srgbClr val="92D050"/>
              </a:buClr>
              <a:buSzPct val="100000"/>
              <a:buFont typeface="Wingdings" pitchFamily="2" charset="2"/>
              <a:buChar char="Ø"/>
            </a:pPr>
            <a:r>
              <a:rPr lang="en-US" dirty="0">
                <a:latin typeface="Verdana"/>
                <a:ea typeface="Verdana"/>
                <a:cs typeface="Verdana"/>
                <a:sym typeface="Verdana"/>
              </a:rPr>
              <a:t>Sync Methods</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subTitle" idx="1"/>
          </p:nvPr>
        </p:nvSpPr>
        <p:spPr>
          <a:xfrm>
            <a:off x="1295400" y="1219200"/>
            <a:ext cx="6400799" cy="1447800"/>
          </a:xfrm>
          <a:prstGeom prst="rect">
            <a:avLst/>
          </a:prstGeom>
          <a:noFill/>
          <a:ln>
            <a:noFill/>
          </a:ln>
        </p:spPr>
        <p:txBody>
          <a:bodyPr lIns="91275" tIns="45625" rIns="91275" bIns="45625" anchor="t" anchorCtr="0">
            <a:noAutofit/>
          </a:bodyPr>
          <a:lstStyle/>
          <a:p>
            <a:pPr marL="0" marR="0" lvl="0" indent="0" algn="ctr" rtl="0">
              <a:spcBef>
                <a:spcPts val="400"/>
              </a:spcBef>
              <a:spcAft>
                <a:spcPts val="0"/>
              </a:spcAft>
              <a:buClr>
                <a:schemeClr val="dk1"/>
              </a:buClr>
              <a:buSzPct val="25000"/>
              <a:buFont typeface="Verdana"/>
              <a:buNone/>
            </a:pPr>
            <a:r>
              <a:rPr lang="en-US" sz="2000" b="0" i="0" u="none" strike="noStrike" cap="none" baseline="0" dirty="0">
                <a:solidFill>
                  <a:schemeClr val="dk1"/>
                </a:solidFill>
                <a:latin typeface="Verdana"/>
                <a:ea typeface="Verdana"/>
                <a:cs typeface="Verdana"/>
                <a:sym typeface="Verdana"/>
              </a:rPr>
              <a:t>La </a:t>
            </a:r>
            <a:r>
              <a:rPr lang="en-US" sz="2000" b="0" i="0" u="none" strike="noStrike" cap="none" baseline="0" dirty="0" err="1">
                <a:solidFill>
                  <a:schemeClr val="dk1"/>
                </a:solidFill>
                <a:latin typeface="Verdana"/>
                <a:ea typeface="Verdana"/>
                <a:cs typeface="Verdana"/>
                <a:sym typeface="Verdana"/>
              </a:rPr>
              <a:t>introducción</a:t>
            </a:r>
            <a:r>
              <a:rPr lang="en-US" sz="2000" b="0" i="0" u="none" strike="noStrike" cap="none" baseline="0" dirty="0">
                <a:solidFill>
                  <a:schemeClr val="dk1"/>
                </a:solidFill>
                <a:latin typeface="Verdana"/>
                <a:ea typeface="Verdana"/>
                <a:cs typeface="Verdana"/>
                <a:sym typeface="Verdana"/>
              </a:rPr>
              <a:t> de </a:t>
            </a:r>
            <a:r>
              <a:rPr lang="en-US" sz="2000" b="0" i="0" u="none" strike="noStrike" cap="none" baseline="0" dirty="0" err="1">
                <a:solidFill>
                  <a:schemeClr val="dk1"/>
                </a:solidFill>
                <a:latin typeface="Verdana"/>
                <a:ea typeface="Verdana"/>
                <a:cs typeface="Verdana"/>
                <a:sym typeface="Verdana"/>
              </a:rPr>
              <a:t>las</a:t>
            </a:r>
            <a:r>
              <a:rPr lang="en-US" sz="2000" b="0" i="0" u="none" strike="noStrike" cap="none" baseline="0" dirty="0">
                <a:solidFill>
                  <a:schemeClr val="dk1"/>
                </a:solidFill>
                <a:latin typeface="Verdana"/>
                <a:ea typeface="Verdana"/>
                <a:cs typeface="Verdana"/>
                <a:sym typeface="Verdana"/>
              </a:rPr>
              <a:t> </a:t>
            </a:r>
            <a:r>
              <a:rPr lang="en-US" sz="2000" b="0" i="0" u="none" strike="noStrike" cap="none" baseline="0" dirty="0" err="1">
                <a:solidFill>
                  <a:schemeClr val="dk1"/>
                </a:solidFill>
                <a:latin typeface="Verdana"/>
                <a:ea typeface="Verdana"/>
                <a:cs typeface="Verdana"/>
                <a:sym typeface="Verdana"/>
              </a:rPr>
              <a:t>herramientas</a:t>
            </a:r>
            <a:r>
              <a:rPr lang="en-US" sz="2000" b="0" i="0" u="none" strike="noStrike" cap="none" baseline="0" dirty="0">
                <a:solidFill>
                  <a:schemeClr val="dk1"/>
                </a:solidFill>
                <a:latin typeface="Verdana"/>
                <a:ea typeface="Verdana"/>
                <a:cs typeface="Verdana"/>
                <a:sym typeface="Verdana"/>
              </a:rPr>
              <a:t> de test </a:t>
            </a:r>
            <a:r>
              <a:rPr lang="en-US" sz="2000" b="0" i="0" u="none" strike="noStrike" cap="none" baseline="0" dirty="0" err="1">
                <a:solidFill>
                  <a:schemeClr val="dk1"/>
                </a:solidFill>
                <a:latin typeface="Verdana"/>
                <a:ea typeface="Verdana"/>
                <a:cs typeface="Verdana"/>
                <a:sym typeface="Verdana"/>
              </a:rPr>
              <a:t>automatizadas</a:t>
            </a:r>
            <a:r>
              <a:rPr lang="en-US" sz="2000" b="0" i="0" u="none" strike="noStrike" cap="none" baseline="0" dirty="0">
                <a:solidFill>
                  <a:schemeClr val="dk1"/>
                </a:solidFill>
                <a:latin typeface="Verdana"/>
                <a:ea typeface="Verdana"/>
                <a:cs typeface="Verdana"/>
                <a:sym typeface="Verdana"/>
              </a:rPr>
              <a:t> </a:t>
            </a:r>
            <a:r>
              <a:rPr lang="en-US" sz="2000" b="0" i="0" u="none" strike="noStrike" cap="none" baseline="0" dirty="0" err="1">
                <a:solidFill>
                  <a:schemeClr val="dk1"/>
                </a:solidFill>
                <a:latin typeface="Verdana"/>
                <a:ea typeface="Verdana"/>
                <a:cs typeface="Verdana"/>
                <a:sym typeface="Verdana"/>
              </a:rPr>
              <a:t>ayudan</a:t>
            </a:r>
            <a:r>
              <a:rPr lang="en-US" sz="2000" b="0" i="0" u="none" strike="noStrike" cap="none" baseline="0" dirty="0">
                <a:solidFill>
                  <a:schemeClr val="dk1"/>
                </a:solidFill>
                <a:latin typeface="Verdana"/>
                <a:ea typeface="Verdana"/>
                <a:cs typeface="Verdana"/>
                <a:sym typeface="Verdana"/>
              </a:rPr>
              <a:t> a </a:t>
            </a:r>
            <a:r>
              <a:rPr lang="en-US" sz="2000" b="0" i="0" u="none" strike="noStrike" cap="none" baseline="0" dirty="0" err="1">
                <a:solidFill>
                  <a:schemeClr val="dk1"/>
                </a:solidFill>
                <a:latin typeface="Verdana"/>
                <a:ea typeface="Verdana"/>
                <a:cs typeface="Verdana"/>
                <a:sym typeface="Verdana"/>
              </a:rPr>
              <a:t>reemplazar</a:t>
            </a:r>
            <a:r>
              <a:rPr lang="en-US" sz="2000" b="0" i="0" u="none" strike="noStrike" cap="none" baseline="0" dirty="0">
                <a:solidFill>
                  <a:schemeClr val="dk1"/>
                </a:solidFill>
                <a:latin typeface="Verdana"/>
                <a:ea typeface="Verdana"/>
                <a:cs typeface="Verdana"/>
                <a:sym typeface="Verdana"/>
              </a:rPr>
              <a:t> los </a:t>
            </a:r>
            <a:r>
              <a:rPr lang="en-US" sz="2000" b="0" i="0" u="none" strike="noStrike" cap="none" baseline="0" dirty="0" err="1">
                <a:solidFill>
                  <a:schemeClr val="dk1"/>
                </a:solidFill>
                <a:latin typeface="Verdana"/>
                <a:ea typeface="Verdana"/>
                <a:cs typeface="Verdana"/>
                <a:sym typeface="Verdana"/>
              </a:rPr>
              <a:t>procesos</a:t>
            </a:r>
            <a:r>
              <a:rPr lang="en-US" sz="2000" b="0" i="0" u="none" strike="noStrike" cap="none" baseline="0" dirty="0">
                <a:solidFill>
                  <a:schemeClr val="dk1"/>
                </a:solidFill>
                <a:latin typeface="Verdana"/>
                <a:ea typeface="Verdana"/>
                <a:cs typeface="Verdana"/>
                <a:sym typeface="Verdana"/>
              </a:rPr>
              <a:t> </a:t>
            </a:r>
            <a:r>
              <a:rPr lang="en-US" sz="2000" b="0" i="0" u="none" strike="noStrike" cap="none" baseline="0" dirty="0" err="1">
                <a:solidFill>
                  <a:schemeClr val="dk1"/>
                </a:solidFill>
                <a:latin typeface="Verdana"/>
                <a:ea typeface="Verdana"/>
                <a:cs typeface="Verdana"/>
                <a:sym typeface="Verdana"/>
              </a:rPr>
              <a:t>manuales</a:t>
            </a:r>
            <a:r>
              <a:rPr lang="en-US" sz="2000" b="0" i="0" u="none" strike="noStrike" cap="none" baseline="0" dirty="0">
                <a:solidFill>
                  <a:schemeClr val="dk1"/>
                </a:solidFill>
                <a:latin typeface="Verdana"/>
                <a:ea typeface="Verdana"/>
                <a:cs typeface="Verdana"/>
                <a:sym typeface="Verdana"/>
              </a:rPr>
              <a:t> de test </a:t>
            </a:r>
            <a:r>
              <a:rPr lang="en-US" sz="2000" b="0" i="0" u="none" strike="noStrike" cap="none" baseline="0" dirty="0" err="1">
                <a:solidFill>
                  <a:schemeClr val="dk1"/>
                </a:solidFill>
                <a:latin typeface="Verdana"/>
                <a:ea typeface="Verdana"/>
                <a:cs typeface="Verdana"/>
                <a:sym typeface="Verdana"/>
              </a:rPr>
              <a:t>repetitivos</a:t>
            </a:r>
            <a:r>
              <a:rPr lang="en-US" sz="2000" b="0" i="0" u="none" strike="noStrike" cap="none" baseline="0" dirty="0">
                <a:solidFill>
                  <a:schemeClr val="dk1"/>
                </a:solidFill>
                <a:latin typeface="Verdana"/>
                <a:ea typeface="Verdana"/>
                <a:cs typeface="Verdana"/>
                <a:sym typeface="Verdana"/>
              </a:rPr>
              <a:t> con un </a:t>
            </a:r>
            <a:r>
              <a:rPr lang="en-US" sz="2000" b="0" i="0" u="none" strike="noStrike" cap="none" baseline="0" dirty="0" err="1">
                <a:solidFill>
                  <a:schemeClr val="dk1"/>
                </a:solidFill>
                <a:latin typeface="Verdana"/>
                <a:ea typeface="Verdana"/>
                <a:cs typeface="Verdana"/>
                <a:sym typeface="Verdana"/>
              </a:rPr>
              <a:t>ambiente</a:t>
            </a:r>
            <a:r>
              <a:rPr lang="en-US" sz="2000" b="0" i="0" u="none" strike="noStrike" cap="none" baseline="0" dirty="0">
                <a:solidFill>
                  <a:schemeClr val="dk1"/>
                </a:solidFill>
                <a:latin typeface="Verdana"/>
                <a:ea typeface="Verdana"/>
                <a:cs typeface="Verdana"/>
                <a:sym typeface="Verdana"/>
              </a:rPr>
              <a:t> de test </a:t>
            </a:r>
            <a:r>
              <a:rPr lang="en-US" sz="2000" b="0" i="0" u="none" strike="noStrike" cap="none" baseline="0" dirty="0" err="1">
                <a:solidFill>
                  <a:schemeClr val="dk1"/>
                </a:solidFill>
                <a:latin typeface="Verdana"/>
                <a:ea typeface="Verdana"/>
                <a:cs typeface="Verdana"/>
                <a:sym typeface="Verdana"/>
              </a:rPr>
              <a:t>automatizado</a:t>
            </a:r>
            <a:r>
              <a:rPr lang="en-US" sz="2000" b="0" i="0" u="none" strike="noStrike" cap="none" baseline="0" dirty="0">
                <a:solidFill>
                  <a:schemeClr val="dk1"/>
                </a:solidFill>
                <a:latin typeface="Verdana"/>
                <a:ea typeface="Verdana"/>
                <a:cs typeface="Verdana"/>
                <a:sym typeface="Verdana"/>
              </a:rPr>
              <a:t>. </a:t>
            </a:r>
          </a:p>
        </p:txBody>
      </p:sp>
      <p:sp>
        <p:nvSpPr>
          <p:cNvPr id="198" name="Shape 198"/>
          <p:cNvSpPr/>
          <p:nvPr/>
        </p:nvSpPr>
        <p:spPr>
          <a:xfrm>
            <a:off x="231775" y="3249611"/>
            <a:ext cx="2492374" cy="2114550"/>
          </a:xfrm>
          <a:prstGeom prst="rect">
            <a:avLst/>
          </a:prstGeom>
          <a:blipFill>
            <a:blip r:embed="rId3"/>
            <a:stretch>
              <a:fillRect/>
            </a:stretch>
          </a:blipFill>
        </p:spPr>
      </p:sp>
      <p:sp>
        <p:nvSpPr>
          <p:cNvPr id="199" name="Shape 199"/>
          <p:cNvSpPr/>
          <p:nvPr/>
        </p:nvSpPr>
        <p:spPr>
          <a:xfrm>
            <a:off x="5619750" y="2974975"/>
            <a:ext cx="2536824" cy="2541587"/>
          </a:xfrm>
          <a:prstGeom prst="rect">
            <a:avLst/>
          </a:prstGeom>
          <a:blipFill>
            <a:blip r:embed="rId4"/>
            <a:stretch>
              <a:fillRect/>
            </a:stretch>
          </a:blipFill>
        </p:spPr>
      </p:sp>
      <p:sp>
        <p:nvSpPr>
          <p:cNvPr id="200" name="Shape 200"/>
          <p:cNvSpPr/>
          <p:nvPr/>
        </p:nvSpPr>
        <p:spPr>
          <a:xfrm>
            <a:off x="3276600" y="3924300"/>
            <a:ext cx="1619249" cy="381000"/>
          </a:xfrm>
          <a:prstGeom prst="rightArrow">
            <a:avLst>
              <a:gd name="adj1" fmla="val 19059"/>
              <a:gd name="adj2" fmla="val 50000"/>
            </a:avLst>
          </a:prstGeom>
          <a:solidFill>
            <a:srgbClr val="92D050"/>
          </a:solidFill>
          <a:ln w="9525" cap="rnd">
            <a:solidFill>
              <a:srgbClr val="000000"/>
            </a:solidFill>
            <a:prstDash val="solid"/>
            <a:round/>
            <a:headEnd type="none" w="med" len="med"/>
            <a:tailEnd type="none" w="med" len="med"/>
          </a:ln>
        </p:spPr>
        <p:txBody>
          <a:bodyPr lIns="91425" tIns="45700" rIns="91425" bIns="45700" anchor="ctr" anchorCtr="0">
            <a:noAutofit/>
          </a:bodyPr>
          <a:lstStyle/>
          <a:p>
            <a:endParaRPr/>
          </a:p>
        </p:txBody>
      </p:sp>
      <p:sp>
        <p:nvSpPr>
          <p:cNvPr id="201" name="Shape 201"/>
          <p:cNvSpPr txBox="1"/>
          <p:nvPr/>
        </p:nvSpPr>
        <p:spPr>
          <a:xfrm>
            <a:off x="228600" y="5695950"/>
            <a:ext cx="2819400" cy="400049"/>
          </a:xfrm>
          <a:prstGeom prst="rect">
            <a:avLst/>
          </a:prstGeom>
          <a:noFill/>
          <a:ln>
            <a:noFill/>
          </a:ln>
        </p:spPr>
        <p:txBody>
          <a:bodyPr lIns="91425" tIns="45700" rIns="91425" bIns="45700" anchor="t" anchorCtr="0">
            <a:noAutofit/>
          </a:bodyPr>
          <a:lstStyle/>
          <a:p>
            <a:pPr marL="0" marR="0" lvl="0" indent="0" algn="l" rtl="0">
              <a:buClr>
                <a:schemeClr val="dk1"/>
              </a:buClr>
              <a:buSzPct val="25000"/>
              <a:buFont typeface="Arial"/>
              <a:buNone/>
            </a:pPr>
            <a:r>
              <a:rPr lang="en-US" sz="2000" b="1" i="0" u="none" strike="noStrike" cap="none" baseline="0" dirty="0">
                <a:solidFill>
                  <a:schemeClr val="dk1"/>
                </a:solidFill>
                <a:latin typeface="Verdana" pitchFamily="34" charset="0"/>
                <a:ea typeface="Verdana" pitchFamily="34" charset="0"/>
                <a:cs typeface="Verdana" pitchFamily="34" charset="0"/>
                <a:sym typeface="Arial"/>
              </a:rPr>
              <a:t>Testing Manual</a:t>
            </a:r>
          </a:p>
        </p:txBody>
      </p:sp>
      <p:sp>
        <p:nvSpPr>
          <p:cNvPr id="202" name="Shape 202"/>
          <p:cNvSpPr txBox="1"/>
          <p:nvPr/>
        </p:nvSpPr>
        <p:spPr>
          <a:xfrm>
            <a:off x="5562600" y="5695950"/>
            <a:ext cx="3048000" cy="400049"/>
          </a:xfrm>
          <a:prstGeom prst="rect">
            <a:avLst/>
          </a:prstGeom>
          <a:noFill/>
          <a:ln>
            <a:noFill/>
          </a:ln>
        </p:spPr>
        <p:txBody>
          <a:bodyPr lIns="91425" tIns="45700" rIns="91425" bIns="45700" anchor="t" anchorCtr="0">
            <a:noAutofit/>
          </a:bodyPr>
          <a:lstStyle/>
          <a:p>
            <a:pPr marL="0" marR="0" lvl="0" indent="0" algn="l" rtl="0">
              <a:buClr>
                <a:schemeClr val="dk1"/>
              </a:buClr>
              <a:buSzPct val="25000"/>
              <a:buFont typeface="Arial"/>
              <a:buNone/>
            </a:pPr>
            <a:r>
              <a:rPr lang="en-US" sz="2000" b="1" i="0" u="none" strike="noStrike" cap="none" baseline="0" dirty="0">
                <a:solidFill>
                  <a:schemeClr val="dk1"/>
                </a:solidFill>
                <a:latin typeface="Verdana" pitchFamily="34" charset="0"/>
                <a:ea typeface="Verdana" pitchFamily="34" charset="0"/>
                <a:cs typeface="Verdana" pitchFamily="34" charset="0"/>
                <a:sym typeface="Arial"/>
              </a:rPr>
              <a:t>Testing </a:t>
            </a:r>
            <a:r>
              <a:rPr lang="en-US" sz="2000" b="1" i="0" u="none" strike="noStrike" cap="none" baseline="0" dirty="0" err="1">
                <a:solidFill>
                  <a:schemeClr val="dk1"/>
                </a:solidFill>
                <a:latin typeface="Verdana" pitchFamily="34" charset="0"/>
                <a:ea typeface="Verdana" pitchFamily="34" charset="0"/>
                <a:cs typeface="Verdana" pitchFamily="34" charset="0"/>
                <a:sym typeface="Arial"/>
              </a:rPr>
              <a:t>automático</a:t>
            </a:r>
            <a:endParaRPr lang="en-US" sz="2000" b="1" i="0" u="none" strike="noStrike" cap="none" baseline="0" dirty="0">
              <a:solidFill>
                <a:schemeClr val="dk1"/>
              </a:solidFill>
              <a:latin typeface="Verdana" pitchFamily="34" charset="0"/>
              <a:ea typeface="Verdana" pitchFamily="34" charset="0"/>
              <a:cs typeface="Verdana" pitchFamily="34" charset="0"/>
              <a:sym typeface="Arial"/>
            </a:endParaRPr>
          </a:p>
        </p:txBody>
      </p:sp>
      <p:sp>
        <p:nvSpPr>
          <p:cNvPr id="203" name="Shape 203"/>
          <p:cNvSpPr txBox="1">
            <a:spLocks noGrp="1"/>
          </p:cNvSpPr>
          <p:nvPr>
            <p:ph type="ctrTitle"/>
          </p:nvPr>
        </p:nvSpPr>
        <p:spPr>
          <a:xfrm>
            <a:off x="152400" y="149225"/>
            <a:ext cx="6629400" cy="765175"/>
          </a:xfrm>
          <a:prstGeom prst="rect">
            <a:avLst/>
          </a:prstGeom>
          <a:noFill/>
          <a:ln>
            <a:noFill/>
          </a:ln>
        </p:spPr>
        <p:txBody>
          <a:bodyPr lIns="91275" tIns="45625" rIns="91275" bIns="45625" anchor="ctr" anchorCtr="0">
            <a:noAutofit/>
          </a:bodyPr>
          <a:lstStyle/>
          <a:p>
            <a:pPr marL="0" marR="0" lvl="0" indent="0" rtl="0">
              <a:spcBef>
                <a:spcPts val="0"/>
              </a:spcBef>
              <a:spcAft>
                <a:spcPts val="0"/>
              </a:spcAft>
              <a:buClr>
                <a:srgbClr val="C0CE29"/>
              </a:buClr>
              <a:buSzPct val="25000"/>
              <a:buFont typeface="Verdana"/>
              <a:buNone/>
            </a:pPr>
            <a:r>
              <a:rPr lang="en-US" sz="2800" b="0" i="0" u="none" strike="noStrike" cap="none" baseline="0" dirty="0" err="1">
                <a:solidFill>
                  <a:schemeClr val="tx1"/>
                </a:solidFill>
                <a:latin typeface="+mj-lt"/>
                <a:ea typeface="Verdana"/>
                <a:cs typeface="Verdana"/>
                <a:sym typeface="Verdana"/>
              </a:rPr>
              <a:t>Introducción</a:t>
            </a:r>
            <a:r>
              <a:rPr lang="en-US" sz="2800" b="0" i="0" u="none" strike="noStrike" cap="none" baseline="0" dirty="0">
                <a:solidFill>
                  <a:schemeClr val="tx1"/>
                </a:solidFill>
                <a:latin typeface="+mj-lt"/>
                <a:ea typeface="Verdana"/>
                <a:cs typeface="Verdana"/>
                <a:sym typeface="Verdana"/>
              </a:rPr>
              <a:t> al Testing </a:t>
            </a:r>
            <a:r>
              <a:rPr lang="en-US" sz="2800" b="0" i="0" u="none" strike="noStrike" cap="none" baseline="0" dirty="0" err="1">
                <a:solidFill>
                  <a:schemeClr val="tx1"/>
                </a:solidFill>
                <a:latin typeface="+mj-lt"/>
                <a:ea typeface="Verdana"/>
                <a:cs typeface="Verdana"/>
                <a:sym typeface="Verdana"/>
              </a:rPr>
              <a:t>automatizado</a:t>
            </a:r>
            <a:endParaRPr lang="en-US" sz="2800" b="0" i="0" u="none" strike="noStrike" cap="none" baseline="0" dirty="0">
              <a:solidFill>
                <a:schemeClr val="tx1"/>
              </a:solidFill>
              <a:latin typeface="+mj-lt"/>
              <a:ea typeface="Verdana"/>
              <a:cs typeface="Verdana"/>
              <a:sym typeface="Verdana"/>
            </a:endParaRPr>
          </a:p>
        </p:txBody>
      </p:sp>
    </p:spTree>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txBox="1"/>
          <p:nvPr/>
        </p:nvSpPr>
        <p:spPr>
          <a:xfrm>
            <a:off x="904800" y="914525"/>
            <a:ext cx="7334399" cy="3003000"/>
          </a:xfrm>
          <a:prstGeom prst="rect">
            <a:avLst/>
          </a:prstGeom>
          <a:noFill/>
        </p:spPr>
        <p:txBody>
          <a:bodyPr lIns="91425" tIns="91425" rIns="91425" bIns="91425" anchor="t" anchorCtr="0">
            <a:noAutofit/>
          </a:bodyPr>
          <a:lstStyle/>
          <a:p>
            <a:pPr lvl="0" rtl="0">
              <a:buNone/>
            </a:pPr>
            <a:r>
              <a:rPr lang="en-US" sz="1800" dirty="0">
                <a:latin typeface="Verdana" pitchFamily="34" charset="0"/>
                <a:ea typeface="Verdana" pitchFamily="34" charset="0"/>
                <a:cs typeface="Verdana" pitchFamily="34" charset="0"/>
              </a:rPr>
              <a:t>Long </a:t>
            </a:r>
            <a:r>
              <a:rPr lang="en-US" sz="1800" dirty="0" err="1">
                <a:latin typeface="Verdana" pitchFamily="34" charset="0"/>
                <a:ea typeface="Verdana" pitchFamily="34" charset="0"/>
                <a:cs typeface="Verdana" pitchFamily="34" charset="0"/>
              </a:rPr>
              <a:t>XPaths</a:t>
            </a:r>
            <a:endParaRPr lang="en-US" sz="1800" dirty="0">
              <a:latin typeface="Verdana" pitchFamily="34" charset="0"/>
              <a:ea typeface="Verdana" pitchFamily="34" charset="0"/>
              <a:cs typeface="Verdana" pitchFamily="34" charset="0"/>
            </a:endParaRPr>
          </a:p>
          <a:p>
            <a:endParaRPr lang="en-US" dirty="0">
              <a:latin typeface="Verdana" pitchFamily="34" charset="0"/>
              <a:ea typeface="Verdana" pitchFamily="34" charset="0"/>
              <a:cs typeface="Verdana" pitchFamily="34" charset="0"/>
            </a:endParaRPr>
          </a:p>
          <a:p>
            <a:pPr marL="457200" lvl="0" indent="-317500" rtl="0">
              <a:lnSpc>
                <a:spcPct val="115000"/>
              </a:lnSpc>
              <a:buClr>
                <a:srgbClr val="92D050"/>
              </a:buClr>
              <a:buSzPct val="100000"/>
              <a:buFont typeface="Wingdings" pitchFamily="2" charset="2"/>
              <a:buChar char="Ø"/>
            </a:pPr>
            <a:r>
              <a:rPr lang="en-US" dirty="0">
                <a:latin typeface="Verdana" pitchFamily="34" charset="0"/>
                <a:ea typeface="Verdana" pitchFamily="34" charset="0"/>
                <a:cs typeface="Verdana" pitchFamily="34" charset="0"/>
              </a:rPr>
              <a:t>Avoid using long </a:t>
            </a:r>
            <a:r>
              <a:rPr lang="en-US" dirty="0" err="1">
                <a:latin typeface="Verdana" pitchFamily="34" charset="0"/>
                <a:ea typeface="Verdana" pitchFamily="34" charset="0"/>
                <a:cs typeface="Verdana" pitchFamily="34" charset="0"/>
              </a:rPr>
              <a:t>XPaths</a:t>
            </a:r>
            <a:r>
              <a:rPr lang="en-US" dirty="0">
                <a:latin typeface="Verdana" pitchFamily="34" charset="0"/>
                <a:ea typeface="Verdana" pitchFamily="34" charset="0"/>
                <a:cs typeface="Verdana" pitchFamily="34" charset="0"/>
              </a:rPr>
              <a:t> in your automated tests. As you know, </a:t>
            </a:r>
            <a:r>
              <a:rPr lang="en-US" dirty="0" err="1">
                <a:latin typeface="Verdana" pitchFamily="34" charset="0"/>
                <a:ea typeface="Verdana" pitchFamily="34" charset="0"/>
                <a:cs typeface="Verdana" pitchFamily="34" charset="0"/>
              </a:rPr>
              <a:t>XPaths</a:t>
            </a:r>
            <a:r>
              <a:rPr lang="en-US" dirty="0">
                <a:latin typeface="Verdana" pitchFamily="34" charset="0"/>
                <a:ea typeface="Verdana" pitchFamily="34" charset="0"/>
                <a:cs typeface="Verdana" pitchFamily="34" charset="0"/>
              </a:rPr>
              <a:t> are made out of segments of nodes, separated with a '/'. The more nodes you have in your </a:t>
            </a:r>
            <a:r>
              <a:rPr lang="en-US" dirty="0" err="1">
                <a:latin typeface="Verdana" pitchFamily="34" charset="0"/>
                <a:ea typeface="Verdana" pitchFamily="34" charset="0"/>
                <a:cs typeface="Verdana" pitchFamily="34" charset="0"/>
              </a:rPr>
              <a:t>XPath</a:t>
            </a:r>
            <a:r>
              <a:rPr lang="en-US" dirty="0">
                <a:latin typeface="Verdana" pitchFamily="34" charset="0"/>
                <a:ea typeface="Verdana" pitchFamily="34" charset="0"/>
                <a:cs typeface="Verdana" pitchFamily="34" charset="0"/>
              </a:rPr>
              <a:t>, it will become more and more doomed to fail as time passes by.</a:t>
            </a:r>
          </a:p>
          <a:p>
            <a:endParaRPr lang="en-US" sz="1800" dirty="0"/>
          </a:p>
          <a:p>
            <a:pPr lvl="0" rtl="0">
              <a:lnSpc>
                <a:spcPct val="115000"/>
              </a:lnSpc>
              <a:buNone/>
            </a:pPr>
            <a:r>
              <a:rPr lang="en-US" sz="1600" b="1" dirty="0">
                <a:latin typeface="Verdana" pitchFamily="34" charset="0"/>
                <a:ea typeface="Verdana" pitchFamily="34" charset="0"/>
                <a:cs typeface="Verdana" pitchFamily="34" charset="0"/>
              </a:rPr>
              <a:t>Example</a:t>
            </a:r>
            <a:r>
              <a:rPr lang="en-US" sz="1600" b="1" dirty="0" smtClean="0">
                <a:latin typeface="Verdana" pitchFamily="34" charset="0"/>
                <a:ea typeface="Verdana" pitchFamily="34" charset="0"/>
                <a:cs typeface="Verdana" pitchFamily="34" charset="0"/>
              </a:rPr>
              <a:t>:</a:t>
            </a:r>
          </a:p>
          <a:p>
            <a:pPr lvl="0" rtl="0">
              <a:lnSpc>
                <a:spcPct val="115000"/>
              </a:lnSpc>
              <a:buNone/>
            </a:pPr>
            <a:r>
              <a:rPr lang="en-US" dirty="0" smtClean="0">
                <a:latin typeface="Verdana" pitchFamily="34" charset="0"/>
                <a:ea typeface="Verdana" pitchFamily="34" charset="0"/>
                <a:cs typeface="Verdana" pitchFamily="34" charset="0"/>
              </a:rPr>
              <a:t>Regular </a:t>
            </a:r>
            <a:r>
              <a:rPr lang="en-US" dirty="0" err="1">
                <a:latin typeface="Verdana" pitchFamily="34" charset="0"/>
                <a:ea typeface="Verdana" pitchFamily="34" charset="0"/>
                <a:cs typeface="Verdana" pitchFamily="34" charset="0"/>
              </a:rPr>
              <a:t>XPath</a:t>
            </a:r>
            <a:r>
              <a:rPr lang="en-US" dirty="0" smtClean="0">
                <a:latin typeface="Verdana" pitchFamily="34" charset="0"/>
                <a:ea typeface="Verdana" pitchFamily="34" charset="0"/>
                <a:cs typeface="Verdana" pitchFamily="34" charset="0"/>
              </a:rPr>
              <a:t>:</a:t>
            </a:r>
          </a:p>
          <a:p>
            <a:pPr lvl="0" rtl="0">
              <a:lnSpc>
                <a:spcPct val="115000"/>
              </a:lnSpc>
              <a:buNone/>
            </a:pPr>
            <a:endParaRPr lang="en-US" dirty="0">
              <a:latin typeface="Verdana" pitchFamily="34" charset="0"/>
              <a:ea typeface="Verdana" pitchFamily="34" charset="0"/>
              <a:cs typeface="Verdana" pitchFamily="34" charset="0"/>
            </a:endParaRPr>
          </a:p>
          <a:p>
            <a:pPr lvl="0" rtl="0">
              <a:lnSpc>
                <a:spcPct val="115000"/>
              </a:lnSpc>
              <a:buNone/>
            </a:pPr>
            <a:r>
              <a:rPr lang="en-US" dirty="0">
                <a:solidFill>
                  <a:srgbClr val="38761D"/>
                </a:solidFill>
                <a:latin typeface="Verdana" pitchFamily="34" charset="0"/>
                <a:ea typeface="Verdana" pitchFamily="34" charset="0"/>
                <a:cs typeface="Verdana" pitchFamily="34" charset="0"/>
              </a:rPr>
              <a:t>/html/body/div[6]/div[2]/div[1]/div[5]/div[1]/div[2]</a:t>
            </a:r>
          </a:p>
          <a:p>
            <a:pPr lvl="0" rtl="0">
              <a:lnSpc>
                <a:spcPct val="115000"/>
              </a:lnSpc>
              <a:buNone/>
            </a:pPr>
            <a:r>
              <a:rPr lang="en-US" dirty="0" err="1">
                <a:latin typeface="Verdana" pitchFamily="34" charset="0"/>
                <a:ea typeface="Verdana" pitchFamily="34" charset="0"/>
                <a:cs typeface="Verdana" pitchFamily="34" charset="0"/>
              </a:rPr>
              <a:t>XPather</a:t>
            </a:r>
            <a:r>
              <a:rPr lang="en-US" dirty="0">
                <a:latin typeface="Verdana" pitchFamily="34" charset="0"/>
                <a:ea typeface="Verdana" pitchFamily="34" charset="0"/>
                <a:cs typeface="Verdana" pitchFamily="34" charset="0"/>
              </a:rPr>
              <a:t>-type </a:t>
            </a:r>
            <a:r>
              <a:rPr lang="en-US" dirty="0" err="1">
                <a:latin typeface="Verdana" pitchFamily="34" charset="0"/>
                <a:ea typeface="Verdana" pitchFamily="34" charset="0"/>
                <a:cs typeface="Verdana" pitchFamily="34" charset="0"/>
              </a:rPr>
              <a:t>XPath</a:t>
            </a:r>
            <a:r>
              <a:rPr lang="en-US" dirty="0" smtClean="0">
                <a:latin typeface="Verdana" pitchFamily="34" charset="0"/>
                <a:ea typeface="Verdana" pitchFamily="34" charset="0"/>
                <a:cs typeface="Verdana" pitchFamily="34" charset="0"/>
              </a:rPr>
              <a:t>:</a:t>
            </a:r>
          </a:p>
          <a:p>
            <a:pPr lvl="0" rtl="0">
              <a:lnSpc>
                <a:spcPct val="115000"/>
              </a:lnSpc>
              <a:buNone/>
            </a:pPr>
            <a:endParaRPr lang="en-US" dirty="0">
              <a:latin typeface="Verdana" pitchFamily="34" charset="0"/>
              <a:ea typeface="Verdana" pitchFamily="34" charset="0"/>
              <a:cs typeface="Verdana" pitchFamily="34" charset="0"/>
            </a:endParaRPr>
          </a:p>
          <a:p>
            <a:pPr lvl="0" rtl="0">
              <a:lnSpc>
                <a:spcPct val="115000"/>
              </a:lnSpc>
              <a:buNone/>
            </a:pPr>
            <a:r>
              <a:rPr lang="en-US" dirty="0">
                <a:solidFill>
                  <a:srgbClr val="38761D"/>
                </a:solidFill>
                <a:latin typeface="Verdana" pitchFamily="34" charset="0"/>
                <a:ea typeface="Verdana" pitchFamily="34" charset="0"/>
                <a:cs typeface="Verdana" pitchFamily="34" charset="0"/>
              </a:rPr>
              <a:t>/html/body/div[6]/div[@id=</a:t>
            </a:r>
            <a:r>
              <a:rPr lang="en-US" dirty="0">
                <a:solidFill>
                  <a:srgbClr val="9900FF"/>
                </a:solidFill>
                <a:latin typeface="Verdana" pitchFamily="34" charset="0"/>
                <a:ea typeface="Verdana" pitchFamily="34" charset="0"/>
                <a:cs typeface="Verdana" pitchFamily="34" charset="0"/>
              </a:rPr>
              <a:t>'home'</a:t>
            </a:r>
            <a:r>
              <a:rPr lang="en-US" dirty="0">
                <a:solidFill>
                  <a:srgbClr val="38761D"/>
                </a:solidFill>
                <a:latin typeface="Verdana" pitchFamily="34" charset="0"/>
                <a:ea typeface="Verdana" pitchFamily="34" charset="0"/>
                <a:cs typeface="Verdana" pitchFamily="34" charset="0"/>
              </a:rPr>
              <a:t>]/div[1]/div[@id=</a:t>
            </a:r>
            <a:r>
              <a:rPr lang="en-US" dirty="0">
                <a:solidFill>
                  <a:srgbClr val="9900FF"/>
                </a:solidFill>
                <a:latin typeface="Verdana" pitchFamily="34" charset="0"/>
                <a:ea typeface="Verdana" pitchFamily="34" charset="0"/>
                <a:cs typeface="Verdana" pitchFamily="34" charset="0"/>
              </a:rPr>
              <a:t>'main'</a:t>
            </a:r>
            <a:r>
              <a:rPr lang="en-US" dirty="0">
                <a:solidFill>
                  <a:srgbClr val="38761D"/>
                </a:solidFill>
                <a:latin typeface="Verdana" pitchFamily="34" charset="0"/>
                <a:ea typeface="Verdana" pitchFamily="34" charset="0"/>
                <a:cs typeface="Verdana" pitchFamily="34" charset="0"/>
              </a:rPr>
              <a:t>]/div[1]/div[@id=</a:t>
            </a:r>
            <a:r>
              <a:rPr lang="en-US" dirty="0">
                <a:solidFill>
                  <a:srgbClr val="9900FF"/>
                </a:solidFill>
                <a:latin typeface="Verdana" pitchFamily="34" charset="0"/>
                <a:ea typeface="Verdana" pitchFamily="34" charset="0"/>
                <a:cs typeface="Verdana" pitchFamily="34" charset="0"/>
              </a:rPr>
              <a:t>'search'</a:t>
            </a:r>
            <a:r>
              <a:rPr lang="en-US" dirty="0">
                <a:solidFill>
                  <a:srgbClr val="38761D"/>
                </a:solidFill>
                <a:latin typeface="Verdana" pitchFamily="34" charset="0"/>
                <a:ea typeface="Verdana" pitchFamily="34" charset="0"/>
                <a:cs typeface="Verdana" pitchFamily="34" charset="0"/>
              </a:rPr>
              <a:t>]</a:t>
            </a:r>
          </a:p>
          <a:p>
            <a:pPr lvl="0" rtl="0">
              <a:lnSpc>
                <a:spcPct val="115000"/>
              </a:lnSpc>
              <a:buNone/>
            </a:pPr>
            <a:r>
              <a:rPr lang="en-US" dirty="0">
                <a:latin typeface="Verdana" pitchFamily="34" charset="0"/>
                <a:ea typeface="Verdana" pitchFamily="34" charset="0"/>
                <a:cs typeface="Verdana" pitchFamily="34" charset="0"/>
              </a:rPr>
              <a:t>Manually optimized </a:t>
            </a:r>
            <a:r>
              <a:rPr lang="en-US" dirty="0" err="1">
                <a:latin typeface="Verdana" pitchFamily="34" charset="0"/>
                <a:ea typeface="Verdana" pitchFamily="34" charset="0"/>
                <a:cs typeface="Verdana" pitchFamily="34" charset="0"/>
              </a:rPr>
              <a:t>XPath</a:t>
            </a:r>
            <a:r>
              <a:rPr lang="en-US" dirty="0" smtClean="0">
                <a:latin typeface="Verdana" pitchFamily="34" charset="0"/>
                <a:ea typeface="Verdana" pitchFamily="34" charset="0"/>
                <a:cs typeface="Verdana" pitchFamily="34" charset="0"/>
              </a:rPr>
              <a:t>:</a:t>
            </a:r>
          </a:p>
          <a:p>
            <a:pPr lvl="0" rtl="0">
              <a:lnSpc>
                <a:spcPct val="115000"/>
              </a:lnSpc>
              <a:buNone/>
            </a:pPr>
            <a:endParaRPr lang="en-US" dirty="0">
              <a:latin typeface="Verdana" pitchFamily="34" charset="0"/>
              <a:ea typeface="Verdana" pitchFamily="34" charset="0"/>
              <a:cs typeface="Verdana" pitchFamily="34" charset="0"/>
            </a:endParaRPr>
          </a:p>
          <a:p>
            <a:pPr lvl="0" rtl="0">
              <a:lnSpc>
                <a:spcPct val="115000"/>
              </a:lnSpc>
              <a:buNone/>
            </a:pPr>
            <a:r>
              <a:rPr lang="en-US" dirty="0">
                <a:latin typeface="Verdana" pitchFamily="34" charset="0"/>
                <a:ea typeface="Verdana" pitchFamily="34" charset="0"/>
                <a:cs typeface="Verdana" pitchFamily="34" charset="0"/>
              </a:rPr>
              <a:t>/</a:t>
            </a:r>
            <a:r>
              <a:rPr lang="en-US" dirty="0">
                <a:solidFill>
                  <a:srgbClr val="38761D"/>
                </a:solidFill>
                <a:latin typeface="Verdana" pitchFamily="34" charset="0"/>
                <a:ea typeface="Verdana" pitchFamily="34" charset="0"/>
                <a:cs typeface="Verdana" pitchFamily="34" charset="0"/>
              </a:rPr>
              <a:t>/div[@id=</a:t>
            </a:r>
            <a:r>
              <a:rPr lang="en-US" dirty="0">
                <a:solidFill>
                  <a:srgbClr val="9900FF"/>
                </a:solidFill>
                <a:latin typeface="Verdana" pitchFamily="34" charset="0"/>
                <a:ea typeface="Verdana" pitchFamily="34" charset="0"/>
                <a:cs typeface="Verdana" pitchFamily="34" charset="0"/>
              </a:rPr>
              <a:t>'search'</a:t>
            </a:r>
            <a:r>
              <a:rPr lang="en-US" dirty="0">
                <a:solidFill>
                  <a:srgbClr val="38761D"/>
                </a:solidFill>
                <a:latin typeface="Verdana" pitchFamily="34" charset="0"/>
                <a:ea typeface="Verdana" pitchFamily="34" charset="0"/>
                <a:cs typeface="Verdana" pitchFamily="34" charset="0"/>
              </a:rPr>
              <a:t>]</a:t>
            </a:r>
            <a:r>
              <a:rPr lang="en-US" dirty="0">
                <a:latin typeface="Verdana" pitchFamily="34" charset="0"/>
                <a:ea typeface="Verdana" pitchFamily="34" charset="0"/>
                <a:cs typeface="Verdana" pitchFamily="34" charset="0"/>
              </a:rPr>
              <a:t> or even </a:t>
            </a:r>
            <a:r>
              <a:rPr lang="en-US" dirty="0">
                <a:solidFill>
                  <a:srgbClr val="38761D"/>
                </a:solidFill>
                <a:latin typeface="Verdana" pitchFamily="34" charset="0"/>
                <a:ea typeface="Verdana" pitchFamily="34" charset="0"/>
                <a:cs typeface="Verdana" pitchFamily="34" charset="0"/>
              </a:rPr>
              <a:t>//*[@id=</a:t>
            </a:r>
            <a:r>
              <a:rPr lang="en-US" dirty="0">
                <a:solidFill>
                  <a:srgbClr val="9900FF"/>
                </a:solidFill>
                <a:latin typeface="Verdana" pitchFamily="34" charset="0"/>
                <a:ea typeface="Verdana" pitchFamily="34" charset="0"/>
                <a:cs typeface="Verdana" pitchFamily="34" charset="0"/>
              </a:rPr>
              <a:t>'search</a:t>
            </a:r>
            <a:r>
              <a:rPr lang="en-US" dirty="0" smtClean="0">
                <a:solidFill>
                  <a:srgbClr val="9900FF"/>
                </a:solidFill>
                <a:latin typeface="Verdana" pitchFamily="34" charset="0"/>
                <a:ea typeface="Verdana" pitchFamily="34" charset="0"/>
                <a:cs typeface="Verdana" pitchFamily="34" charset="0"/>
              </a:rPr>
              <a:t>'</a:t>
            </a:r>
            <a:r>
              <a:rPr lang="en-US" dirty="0" smtClean="0">
                <a:solidFill>
                  <a:srgbClr val="38761D"/>
                </a:solidFill>
                <a:latin typeface="Verdana" pitchFamily="34" charset="0"/>
                <a:ea typeface="Verdana" pitchFamily="34" charset="0"/>
                <a:cs typeface="Verdana" pitchFamily="34" charset="0"/>
              </a:rPr>
              <a:t>]</a:t>
            </a:r>
          </a:p>
          <a:p>
            <a:pPr lvl="0" rtl="0">
              <a:lnSpc>
                <a:spcPct val="115000"/>
              </a:lnSpc>
              <a:buNone/>
            </a:pPr>
            <a:endParaRPr lang="en-US" dirty="0">
              <a:solidFill>
                <a:srgbClr val="38761D"/>
              </a:solidFill>
              <a:latin typeface="Verdana" pitchFamily="34" charset="0"/>
              <a:ea typeface="Verdana" pitchFamily="34" charset="0"/>
              <a:cs typeface="Verdana" pitchFamily="34" charset="0"/>
            </a:endParaRPr>
          </a:p>
          <a:p>
            <a:pPr>
              <a:lnSpc>
                <a:spcPct val="115000"/>
              </a:lnSpc>
            </a:pPr>
            <a:r>
              <a:rPr lang="en-US" sz="1200" u="sng" dirty="0">
                <a:latin typeface="Verdana" pitchFamily="34" charset="0"/>
                <a:ea typeface="Verdana" pitchFamily="34" charset="0"/>
                <a:cs typeface="Verdana" pitchFamily="34" charset="0"/>
              </a:rPr>
              <a:t>Note</a:t>
            </a:r>
            <a:r>
              <a:rPr lang="en-US" sz="1200" dirty="0">
                <a:latin typeface="Verdana" pitchFamily="34" charset="0"/>
                <a:ea typeface="Verdana" pitchFamily="34" charset="0"/>
                <a:cs typeface="Verdana" pitchFamily="34" charset="0"/>
              </a:rPr>
              <a:t>: To understand deeply this concept we recommend reading: </a:t>
            </a:r>
            <a:endParaRPr lang="en-US" sz="1200" dirty="0" smtClean="0">
              <a:latin typeface="Verdana" pitchFamily="34" charset="0"/>
              <a:ea typeface="Verdana" pitchFamily="34" charset="0"/>
              <a:cs typeface="Verdana" pitchFamily="34" charset="0"/>
            </a:endParaRPr>
          </a:p>
          <a:p>
            <a:pPr lvl="0">
              <a:lnSpc>
                <a:spcPct val="115000"/>
              </a:lnSpc>
            </a:pPr>
            <a:r>
              <a:rPr lang="en-US" sz="1200" u="sng" dirty="0">
                <a:solidFill>
                  <a:schemeClr val="hlink"/>
                </a:solidFill>
                <a:latin typeface="Verdana" pitchFamily="34" charset="0"/>
                <a:ea typeface="Verdana" pitchFamily="34" charset="0"/>
                <a:cs typeface="Verdana" pitchFamily="34" charset="0"/>
                <a:hlinkClick r:id="rId3"/>
              </a:rPr>
              <a:t>http://www.scribd.com/doc/99661886/Basic-XPath-and-CSS-Theory</a:t>
            </a:r>
          </a:p>
          <a:p>
            <a:pPr>
              <a:lnSpc>
                <a:spcPct val="115000"/>
              </a:lnSpc>
            </a:pPr>
            <a:endParaRPr lang="en-US" sz="1200" dirty="0">
              <a:latin typeface="Verdana" pitchFamily="34" charset="0"/>
              <a:ea typeface="Verdana" pitchFamily="34" charset="0"/>
              <a:cs typeface="Verdana" pitchFamily="34" charset="0"/>
            </a:endParaRPr>
          </a:p>
          <a:p>
            <a:pPr lvl="0" rtl="0">
              <a:lnSpc>
                <a:spcPct val="115000"/>
              </a:lnSpc>
              <a:buNone/>
            </a:pPr>
            <a:endParaRPr lang="en-US" dirty="0">
              <a:solidFill>
                <a:srgbClr val="38761D"/>
              </a:solidFill>
              <a:latin typeface="Verdana" pitchFamily="34" charset="0"/>
              <a:ea typeface="Verdana" pitchFamily="34" charset="0"/>
              <a:cs typeface="Verdana" pitchFamily="34" charset="0"/>
            </a:endParaRPr>
          </a:p>
          <a:p>
            <a:endParaRPr lang="en-US" dirty="0">
              <a:solidFill>
                <a:srgbClr val="38761D"/>
              </a:solidFill>
              <a:latin typeface="Verdana" pitchFamily="34" charset="0"/>
              <a:ea typeface="Verdana" pitchFamily="34" charset="0"/>
              <a:cs typeface="Verdana" pitchFamily="34" charset="0"/>
            </a:endParaRPr>
          </a:p>
        </p:txBody>
      </p:sp>
      <p:sp>
        <p:nvSpPr>
          <p:cNvPr id="535" name="Shape 535"/>
          <p:cNvSpPr txBox="1"/>
          <p:nvPr/>
        </p:nvSpPr>
        <p:spPr>
          <a:xfrm>
            <a:off x="152400" y="149225"/>
            <a:ext cx="6629400" cy="765300"/>
          </a:xfrm>
          <a:prstGeom prst="rect">
            <a:avLst/>
          </a:prstGeom>
          <a:noFill/>
          <a:ln>
            <a:noFill/>
          </a:ln>
        </p:spPr>
        <p:txBody>
          <a:bodyPr lIns="91275" tIns="45625" rIns="91275" bIns="45625" anchor="ctr" anchorCtr="0">
            <a:noAutofit/>
          </a:bodyPr>
          <a:lstStyle/>
          <a:p>
            <a:pPr marL="0" marR="0" lvl="0" indent="0" algn="ctr" rtl="0">
              <a:spcBef>
                <a:spcPts val="0"/>
              </a:spcBef>
              <a:spcAft>
                <a:spcPts val="0"/>
              </a:spcAft>
              <a:buClr>
                <a:schemeClr val="dk1"/>
              </a:buClr>
              <a:buSzPct val="25000"/>
              <a:buFont typeface="Arial"/>
              <a:buNone/>
            </a:pPr>
            <a:r>
              <a:rPr lang="en-US" sz="2800" dirty="0">
                <a:solidFill>
                  <a:schemeClr val="tx1"/>
                </a:solidFill>
                <a:latin typeface="+mj-lt"/>
              </a:rPr>
              <a:t>Bad Practices</a:t>
            </a:r>
          </a:p>
        </p:txBody>
      </p:sp>
    </p:spTree>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p:nvPr/>
        </p:nvSpPr>
        <p:spPr>
          <a:xfrm>
            <a:off x="904800" y="914525"/>
            <a:ext cx="7334399" cy="4858800"/>
          </a:xfrm>
          <a:prstGeom prst="rect">
            <a:avLst/>
          </a:prstGeom>
          <a:noFill/>
        </p:spPr>
        <p:txBody>
          <a:bodyPr lIns="91425" tIns="91425" rIns="91425" bIns="91425" anchor="t" anchorCtr="0">
            <a:noAutofit/>
          </a:bodyPr>
          <a:lstStyle/>
          <a:p>
            <a:pPr lvl="0" rtl="0">
              <a:buNone/>
            </a:pPr>
            <a:r>
              <a:rPr lang="en-US" sz="1800" dirty="0">
                <a:latin typeface="Verdana" pitchFamily="34" charset="0"/>
                <a:ea typeface="Verdana" pitchFamily="34" charset="0"/>
                <a:cs typeface="Verdana" pitchFamily="34" charset="0"/>
              </a:rPr>
              <a:t>Sync Methods</a:t>
            </a:r>
          </a:p>
          <a:p>
            <a:endParaRPr lang="en-US" dirty="0">
              <a:latin typeface="Verdana" pitchFamily="34" charset="0"/>
              <a:ea typeface="Verdana" pitchFamily="34" charset="0"/>
              <a:cs typeface="Verdana" pitchFamily="34" charset="0"/>
            </a:endParaRPr>
          </a:p>
          <a:p>
            <a:pPr marL="457200" lvl="0" indent="-317500" rtl="0">
              <a:lnSpc>
                <a:spcPct val="115000"/>
              </a:lnSpc>
              <a:buClr>
                <a:srgbClr val="92D050"/>
              </a:buClr>
              <a:buSzPct val="100000"/>
              <a:buFont typeface="Wingdings" pitchFamily="2" charset="2"/>
              <a:buChar char="Ø"/>
            </a:pPr>
            <a:r>
              <a:rPr lang="en-US" dirty="0">
                <a:latin typeface="Verdana" pitchFamily="34" charset="0"/>
                <a:ea typeface="Verdana" pitchFamily="34" charset="0"/>
                <a:cs typeface="Verdana" pitchFamily="34" charset="0"/>
              </a:rPr>
              <a:t>Avoid using </a:t>
            </a:r>
            <a:r>
              <a:rPr lang="en-US" dirty="0" err="1">
                <a:latin typeface="Verdana" pitchFamily="34" charset="0"/>
                <a:ea typeface="Verdana" pitchFamily="34" charset="0"/>
                <a:cs typeface="Verdana" pitchFamily="34" charset="0"/>
              </a:rPr>
              <a:t>Thread.sleep</a:t>
            </a:r>
            <a:r>
              <a:rPr lang="en-US" dirty="0">
                <a:latin typeface="Verdana" pitchFamily="34" charset="0"/>
                <a:ea typeface="Verdana" pitchFamily="34" charset="0"/>
                <a:cs typeface="Verdana" pitchFamily="34" charset="0"/>
              </a:rPr>
              <a:t>() calls or any synchronization mechanism in Java code.</a:t>
            </a:r>
          </a:p>
          <a:p>
            <a:pPr marL="457200" lvl="0" indent="-317500" rtl="0">
              <a:lnSpc>
                <a:spcPct val="115000"/>
              </a:lnSpc>
              <a:buClr>
                <a:srgbClr val="92D050"/>
              </a:buClr>
              <a:buSzPct val="100000"/>
              <a:buFont typeface="Wingdings" pitchFamily="2" charset="2"/>
              <a:buChar char="Ø"/>
            </a:pPr>
            <a:r>
              <a:rPr lang="en-US" dirty="0">
                <a:latin typeface="Verdana" pitchFamily="34" charset="0"/>
                <a:ea typeface="Verdana" pitchFamily="34" charset="0"/>
                <a:cs typeface="Verdana" pitchFamily="34" charset="0"/>
              </a:rPr>
              <a:t>Avoid using Selenium's </a:t>
            </a:r>
            <a:r>
              <a:rPr lang="en-US" dirty="0" err="1">
                <a:latin typeface="Verdana" pitchFamily="34" charset="0"/>
                <a:ea typeface="Verdana" pitchFamily="34" charset="0"/>
                <a:cs typeface="Verdana" pitchFamily="34" charset="0"/>
              </a:rPr>
              <a:t>waitForPageToLoad</a:t>
            </a:r>
            <a:r>
              <a:rPr lang="en-US" dirty="0">
                <a:latin typeface="Verdana" pitchFamily="34" charset="0"/>
                <a:ea typeface="Verdana" pitchFamily="34" charset="0"/>
                <a:cs typeface="Verdana" pitchFamily="34" charset="0"/>
              </a:rPr>
              <a:t> after an action is performed (click, type, </a:t>
            </a:r>
            <a:r>
              <a:rPr lang="en-US" dirty="0" err="1">
                <a:latin typeface="Verdana" pitchFamily="34" charset="0"/>
                <a:ea typeface="Verdana" pitchFamily="34" charset="0"/>
                <a:cs typeface="Verdana" pitchFamily="34" charset="0"/>
              </a:rPr>
              <a:t>etc</a:t>
            </a:r>
            <a:r>
              <a:rPr lang="en-US" dirty="0">
                <a:latin typeface="Verdana" pitchFamily="34" charset="0"/>
                <a:ea typeface="Verdana" pitchFamily="34" charset="0"/>
                <a:cs typeface="Verdana" pitchFamily="34" charset="0"/>
              </a:rPr>
              <a:t>).</a:t>
            </a:r>
          </a:p>
          <a:p>
            <a:pPr marL="457200" lvl="0" indent="-317500" rtl="0">
              <a:lnSpc>
                <a:spcPct val="115000"/>
              </a:lnSpc>
              <a:buClr>
                <a:srgbClr val="92D050"/>
              </a:buClr>
              <a:buSzPct val="100000"/>
              <a:buFont typeface="Wingdings" pitchFamily="2" charset="2"/>
              <a:buChar char="Ø"/>
            </a:pPr>
            <a:r>
              <a:rPr lang="en-US" dirty="0">
                <a:latin typeface="Verdana" pitchFamily="34" charset="0"/>
                <a:ea typeface="Verdana" pitchFamily="34" charset="0"/>
                <a:cs typeface="Verdana" pitchFamily="34" charset="0"/>
              </a:rPr>
              <a:t>There are variants to action keywords that performs an implicit wait: </a:t>
            </a:r>
            <a:r>
              <a:rPr lang="en-US" dirty="0" err="1">
                <a:latin typeface="Verdana" pitchFamily="34" charset="0"/>
                <a:ea typeface="Verdana" pitchFamily="34" charset="0"/>
                <a:cs typeface="Verdana" pitchFamily="34" charset="0"/>
              </a:rPr>
              <a:t>clickAndWait</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typeAndWait</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etc</a:t>
            </a:r>
            <a:endParaRPr lang="en-US" dirty="0">
              <a:latin typeface="Verdana" pitchFamily="34" charset="0"/>
              <a:ea typeface="Verdana" pitchFamily="34" charset="0"/>
              <a:cs typeface="Verdana" pitchFamily="34" charset="0"/>
            </a:endParaRPr>
          </a:p>
          <a:p>
            <a:pPr marL="457200" lvl="0" indent="-317500" rtl="0">
              <a:lnSpc>
                <a:spcPct val="115000"/>
              </a:lnSpc>
              <a:buClr>
                <a:srgbClr val="92D050"/>
              </a:buClr>
              <a:buSzPct val="100000"/>
              <a:buFont typeface="Wingdings" pitchFamily="2" charset="2"/>
              <a:buChar char="Ø"/>
            </a:pPr>
            <a:r>
              <a:rPr lang="en-US" dirty="0">
                <a:latin typeface="Verdana" pitchFamily="34" charset="0"/>
                <a:ea typeface="Verdana" pitchFamily="34" charset="0"/>
                <a:cs typeface="Verdana" pitchFamily="34" charset="0"/>
              </a:rPr>
              <a:t>Generally you'll wait for an element to be present before interacting with it. For that, you will rely on methods like </a:t>
            </a:r>
            <a:r>
              <a:rPr lang="en-US" dirty="0" err="1">
                <a:latin typeface="Verdana" pitchFamily="34" charset="0"/>
                <a:ea typeface="Verdana" pitchFamily="34" charset="0"/>
                <a:cs typeface="Verdana" pitchFamily="34" charset="0"/>
              </a:rPr>
              <a:t>waitForElementPresent</a:t>
            </a:r>
            <a:r>
              <a:rPr lang="en-US" dirty="0">
                <a:latin typeface="Verdana" pitchFamily="34" charset="0"/>
                <a:ea typeface="Verdana" pitchFamily="34" charset="0"/>
                <a:cs typeface="Verdana" pitchFamily="34" charset="0"/>
              </a:rPr>
              <a:t>(), or </a:t>
            </a:r>
            <a:r>
              <a:rPr lang="en-US" dirty="0" err="1">
                <a:latin typeface="Verdana" pitchFamily="34" charset="0"/>
                <a:ea typeface="Verdana" pitchFamily="34" charset="0"/>
                <a:cs typeface="Verdana" pitchFamily="34" charset="0"/>
              </a:rPr>
              <a:t>waitForVisible</a:t>
            </a:r>
            <a:r>
              <a:rPr lang="en-US" dirty="0">
                <a:latin typeface="Verdana" pitchFamily="34" charset="0"/>
                <a:ea typeface="Verdana" pitchFamily="34" charset="0"/>
                <a:cs typeface="Verdana" pitchFamily="34" charset="0"/>
              </a:rPr>
              <a:t>().</a:t>
            </a:r>
          </a:p>
        </p:txBody>
      </p:sp>
      <p:sp>
        <p:nvSpPr>
          <p:cNvPr id="541" name="Shape 541"/>
          <p:cNvSpPr txBox="1"/>
          <p:nvPr/>
        </p:nvSpPr>
        <p:spPr>
          <a:xfrm>
            <a:off x="152400" y="149225"/>
            <a:ext cx="6629400" cy="765300"/>
          </a:xfrm>
          <a:prstGeom prst="rect">
            <a:avLst/>
          </a:prstGeom>
          <a:noFill/>
          <a:ln>
            <a:noFill/>
          </a:ln>
        </p:spPr>
        <p:txBody>
          <a:bodyPr lIns="91275" tIns="45625" rIns="91275" bIns="45625" anchor="ctr" anchorCtr="0">
            <a:noAutofit/>
          </a:bodyPr>
          <a:lstStyle/>
          <a:p>
            <a:pPr marL="0" marR="0" lvl="0" indent="0" algn="ctr" rtl="0">
              <a:spcBef>
                <a:spcPts val="0"/>
              </a:spcBef>
              <a:spcAft>
                <a:spcPts val="0"/>
              </a:spcAft>
              <a:buClr>
                <a:schemeClr val="dk1"/>
              </a:buClr>
              <a:buSzPct val="25000"/>
              <a:buFont typeface="Arial"/>
              <a:buNone/>
            </a:pPr>
            <a:r>
              <a:rPr lang="en-US" sz="2800" dirty="0">
                <a:solidFill>
                  <a:schemeClr val="tx1"/>
                </a:solidFill>
                <a:latin typeface="+mj-lt"/>
              </a:rPr>
              <a:t>Bad Practices</a:t>
            </a:r>
          </a:p>
        </p:txBody>
      </p:sp>
    </p:spTree>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ctrTitle"/>
          </p:nvPr>
        </p:nvSpPr>
        <p:spPr>
          <a:xfrm>
            <a:off x="685800" y="2130425"/>
            <a:ext cx="7772400" cy="1470024"/>
          </a:xfrm>
          <a:prstGeom prst="rect">
            <a:avLst/>
          </a:prstGeom>
          <a:noFill/>
          <a:ln>
            <a:noFill/>
          </a:ln>
        </p:spPr>
        <p:txBody>
          <a:bodyPr lIns="91275" tIns="45625" rIns="91275" bIns="45625" anchor="ctr" anchorCtr="0">
            <a:noAutofit/>
          </a:bodyPr>
          <a:lstStyle/>
          <a:p>
            <a:pPr marL="0" marR="0" lvl="0" indent="0" algn="ctr" rtl="0">
              <a:spcBef>
                <a:spcPts val="0"/>
              </a:spcBef>
              <a:spcAft>
                <a:spcPts val="0"/>
              </a:spcAft>
              <a:buClr>
                <a:srgbClr val="C0CE29"/>
              </a:buClr>
              <a:buSzPct val="25000"/>
              <a:buFont typeface="Arial"/>
              <a:buNone/>
            </a:pPr>
            <a:r>
              <a:rPr lang="en-US" sz="1600" b="0" i="0" u="none" strike="noStrike" cap="none" baseline="0">
                <a:solidFill>
                  <a:srgbClr val="C0CE29"/>
                </a:solidFill>
                <a:latin typeface="Arial"/>
                <a:ea typeface="Arial"/>
                <a:cs typeface="Arial"/>
                <a:sym typeface="Arial"/>
              </a:rPr>
              <a:t>Introducción al Testing automatizado</a:t>
            </a:r>
          </a:p>
        </p:txBody>
      </p:sp>
      <p:sp>
        <p:nvSpPr>
          <p:cNvPr id="209" name="Shape 209"/>
          <p:cNvSpPr txBox="1">
            <a:spLocks noGrp="1"/>
          </p:cNvSpPr>
          <p:nvPr>
            <p:ph type="subTitle" idx="1"/>
          </p:nvPr>
        </p:nvSpPr>
        <p:spPr>
          <a:xfrm>
            <a:off x="1371600" y="3886200"/>
            <a:ext cx="6400799" cy="1752600"/>
          </a:xfrm>
          <a:prstGeom prst="rect">
            <a:avLst/>
          </a:prstGeom>
          <a:noFill/>
          <a:ln>
            <a:noFill/>
          </a:ln>
        </p:spPr>
        <p:txBody>
          <a:bodyPr lIns="91275" tIns="45625" rIns="91275" bIns="45625" anchor="t" anchorCtr="0">
            <a:noAutofit/>
          </a:bodyPr>
          <a:lstStyle/>
          <a:p>
            <a:pPr marL="0" marR="0" lvl="0" indent="0" algn="ctr" rtl="0">
              <a:spcBef>
                <a:spcPts val="480"/>
              </a:spcBef>
              <a:spcAft>
                <a:spcPts val="0"/>
              </a:spcAft>
              <a:buClr>
                <a:srgbClr val="888888"/>
              </a:buClr>
              <a:buSzPct val="25000"/>
              <a:buFont typeface="Arial"/>
              <a:buNone/>
            </a:pPr>
            <a:r>
              <a:rPr lang="en-US" sz="2400" b="1" i="0" u="none" strike="noStrike" cap="none" baseline="0">
                <a:solidFill>
                  <a:schemeClr val="dk1"/>
                </a:solidFill>
                <a:latin typeface="Arial"/>
                <a:ea typeface="Arial"/>
                <a:cs typeface="Arial"/>
                <a:sym typeface="Arial"/>
              </a:rPr>
              <a:t>Prueba manual vs. automatizada</a:t>
            </a:r>
          </a:p>
        </p:txBody>
      </p:sp>
      <p:graphicFrame>
        <p:nvGraphicFramePr>
          <p:cNvPr id="210" name="Shape 210"/>
          <p:cNvGraphicFramePr/>
          <p:nvPr>
            <p:extLst>
              <p:ext uri="{D42A27DB-BD31-4B8C-83A1-F6EECF244321}">
                <p14:modId xmlns:p14="http://schemas.microsoft.com/office/powerpoint/2010/main" val="709006570"/>
              </p:ext>
            </p:extLst>
          </p:nvPr>
        </p:nvGraphicFramePr>
        <p:xfrm>
          <a:off x="749300" y="1589150"/>
          <a:ext cx="7645400" cy="4049650"/>
        </p:xfrm>
        <a:graphic>
          <a:graphicData uri="http://schemas.openxmlformats.org/drawingml/2006/table">
            <a:tbl>
              <a:tblPr>
                <a:noFill/>
                <a:tableStyleId>{3471804B-33B6-4ABE-99CE-0D3283CDF3A0}</a:tableStyleId>
              </a:tblPr>
              <a:tblGrid>
                <a:gridCol w="3822700"/>
                <a:gridCol w="3822700"/>
              </a:tblGrid>
              <a:tr h="442900">
                <a:tc>
                  <a:txBody>
                    <a:bodyPr/>
                    <a:lstStyle/>
                    <a:p>
                      <a:pPr marL="0" lvl="0" indent="0" algn="ctr" rtl="0">
                        <a:spcBef>
                          <a:spcPts val="0"/>
                        </a:spcBef>
                        <a:spcAft>
                          <a:spcPts val="0"/>
                        </a:spcAft>
                        <a:buSzPct val="25000"/>
                        <a:buFont typeface="Arial"/>
                        <a:buNone/>
                      </a:pPr>
                      <a:r>
                        <a:rPr lang="en-US" sz="1400" b="1" dirty="0">
                          <a:solidFill>
                            <a:srgbClr val="FFFFFF"/>
                          </a:solidFill>
                          <a:latin typeface="Verdana" pitchFamily="34" charset="0"/>
                          <a:ea typeface="Verdana" pitchFamily="34" charset="0"/>
                          <a:cs typeface="Verdana" pitchFamily="34" charset="0"/>
                          <a:sym typeface="Arial"/>
                        </a:rPr>
                        <a:t>Manual</a:t>
                      </a: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38100" cap="flat">
                      <a:solidFill>
                        <a:schemeClr val="lt1"/>
                      </a:solidFill>
                      <a:prstDash val="solid"/>
                      <a:round/>
                      <a:headEnd type="none" w="med" len="med"/>
                      <a:tailEnd type="none" w="med" len="med"/>
                    </a:lnB>
                    <a:gradFill>
                      <a:gsLst>
                        <a:gs pos="0">
                          <a:srgbClr val="DDEBCF"/>
                        </a:gs>
                        <a:gs pos="50000">
                          <a:srgbClr val="A2DC00"/>
                        </a:gs>
                        <a:gs pos="100000">
                          <a:srgbClr val="156B13"/>
                        </a:gs>
                      </a:gsLst>
                      <a:lin ang="5400000" scaled="0"/>
                    </a:gradFill>
                  </a:tcPr>
                </a:tc>
                <a:tc>
                  <a:txBody>
                    <a:bodyPr/>
                    <a:lstStyle/>
                    <a:p>
                      <a:pPr marL="0" lvl="0" indent="0" algn="ctr" rtl="0">
                        <a:spcBef>
                          <a:spcPts val="0"/>
                        </a:spcBef>
                        <a:spcAft>
                          <a:spcPts val="0"/>
                        </a:spcAft>
                        <a:buSzPct val="25000"/>
                        <a:buFont typeface="Arial"/>
                        <a:buNone/>
                      </a:pPr>
                      <a:r>
                        <a:rPr lang="en-US" sz="1400" b="1" dirty="0" err="1">
                          <a:solidFill>
                            <a:srgbClr val="FFFFFF"/>
                          </a:solidFill>
                          <a:latin typeface="Verdana" pitchFamily="34" charset="0"/>
                          <a:ea typeface="Verdana" pitchFamily="34" charset="0"/>
                          <a:cs typeface="Verdana" pitchFamily="34" charset="0"/>
                          <a:sym typeface="Arial"/>
                        </a:rPr>
                        <a:t>Automatizada</a:t>
                      </a:r>
                      <a:endParaRPr lang="en-US" sz="1400" b="1" dirty="0">
                        <a:solidFill>
                          <a:srgbClr val="FFFFFF"/>
                        </a:solidFill>
                        <a:latin typeface="Verdana" pitchFamily="34" charset="0"/>
                        <a:ea typeface="Verdana" pitchFamily="34" charset="0"/>
                        <a:cs typeface="Verdana" pitchFamily="34" charset="0"/>
                        <a:sym typeface="Arial"/>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38100" cap="flat">
                      <a:solidFill>
                        <a:schemeClr val="lt1"/>
                      </a:solidFill>
                      <a:prstDash val="solid"/>
                      <a:round/>
                      <a:headEnd type="none" w="med" len="med"/>
                      <a:tailEnd type="none" w="med" len="med"/>
                    </a:lnB>
                    <a:gradFill>
                      <a:gsLst>
                        <a:gs pos="0">
                          <a:srgbClr val="DDEBCF"/>
                        </a:gs>
                        <a:gs pos="50000">
                          <a:srgbClr val="A2DC00"/>
                        </a:gs>
                        <a:gs pos="100000">
                          <a:srgbClr val="156B13"/>
                        </a:gs>
                      </a:gsLst>
                      <a:lin ang="5400000" scaled="0"/>
                    </a:gradFill>
                  </a:tcPr>
                </a:tc>
              </a:tr>
              <a:tr h="661975">
                <a:tc>
                  <a:txBody>
                    <a:bodyPr/>
                    <a:lstStyle/>
                    <a:p>
                      <a:pPr marL="0" lvl="0" indent="0" rtl="0">
                        <a:spcBef>
                          <a:spcPts val="0"/>
                        </a:spcBef>
                        <a:spcAft>
                          <a:spcPts val="0"/>
                        </a:spcAft>
                        <a:buSzPct val="25000"/>
                        <a:buFont typeface="Arial"/>
                        <a:buNone/>
                      </a:pPr>
                      <a:r>
                        <a:rPr lang="en-US" sz="1400">
                          <a:solidFill>
                            <a:srgbClr val="000000"/>
                          </a:solidFill>
                          <a:latin typeface="Verdana" pitchFamily="34" charset="0"/>
                          <a:ea typeface="Verdana" pitchFamily="34" charset="0"/>
                          <a:cs typeface="Verdana" pitchFamily="34" charset="0"/>
                          <a:sym typeface="Arial"/>
                        </a:rPr>
                        <a:t>El éxito depende de la pericia de quien la ejecuta</a:t>
                      </a: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381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c>
                  <a:txBody>
                    <a:bodyPr/>
                    <a:lstStyle/>
                    <a:p>
                      <a:pPr marL="0" lvl="0" indent="0" rtl="0">
                        <a:spcBef>
                          <a:spcPts val="0"/>
                        </a:spcBef>
                        <a:spcAft>
                          <a:spcPts val="0"/>
                        </a:spcAft>
                        <a:buSzPct val="25000"/>
                        <a:buFont typeface="Arial"/>
                        <a:buNone/>
                      </a:pPr>
                      <a:r>
                        <a:rPr lang="en-US" sz="1400" dirty="0">
                          <a:solidFill>
                            <a:srgbClr val="000000"/>
                          </a:solidFill>
                          <a:latin typeface="Verdana" pitchFamily="34" charset="0"/>
                          <a:ea typeface="Verdana" pitchFamily="34" charset="0"/>
                          <a:cs typeface="Verdana" pitchFamily="34" charset="0"/>
                          <a:sym typeface="Arial"/>
                        </a:rPr>
                        <a:t>El </a:t>
                      </a:r>
                      <a:r>
                        <a:rPr lang="en-US" sz="1400" dirty="0" err="1">
                          <a:solidFill>
                            <a:srgbClr val="000000"/>
                          </a:solidFill>
                          <a:latin typeface="Verdana" pitchFamily="34" charset="0"/>
                          <a:ea typeface="Verdana" pitchFamily="34" charset="0"/>
                          <a:cs typeface="Verdana" pitchFamily="34" charset="0"/>
                          <a:sym typeface="Arial"/>
                        </a:rPr>
                        <a:t>resultado</a:t>
                      </a:r>
                      <a:r>
                        <a:rPr lang="en-US" sz="1400" dirty="0">
                          <a:solidFill>
                            <a:srgbClr val="000000"/>
                          </a:solidFill>
                          <a:latin typeface="Verdana" pitchFamily="34" charset="0"/>
                          <a:ea typeface="Verdana" pitchFamily="34" charset="0"/>
                          <a:cs typeface="Verdana" pitchFamily="34" charset="0"/>
                          <a:sym typeface="Arial"/>
                        </a:rPr>
                        <a:t> no </a:t>
                      </a:r>
                      <a:r>
                        <a:rPr lang="en-US" sz="1400" dirty="0" err="1">
                          <a:solidFill>
                            <a:srgbClr val="000000"/>
                          </a:solidFill>
                          <a:latin typeface="Verdana" pitchFamily="34" charset="0"/>
                          <a:ea typeface="Verdana" pitchFamily="34" charset="0"/>
                          <a:cs typeface="Verdana" pitchFamily="34" charset="0"/>
                          <a:sym typeface="Arial"/>
                        </a:rPr>
                        <a:t>depende</a:t>
                      </a:r>
                      <a:r>
                        <a:rPr lang="en-US" sz="1400" dirty="0">
                          <a:solidFill>
                            <a:srgbClr val="000000"/>
                          </a:solidFill>
                          <a:latin typeface="Verdana" pitchFamily="34" charset="0"/>
                          <a:ea typeface="Verdana" pitchFamily="34" charset="0"/>
                          <a:cs typeface="Verdana" pitchFamily="34" charset="0"/>
                          <a:sym typeface="Arial"/>
                        </a:rPr>
                        <a:t> de</a:t>
                      </a:r>
                    </a:p>
                    <a:p>
                      <a:pPr marL="0" lvl="0" indent="0" rtl="0">
                        <a:spcBef>
                          <a:spcPts val="0"/>
                        </a:spcBef>
                        <a:spcAft>
                          <a:spcPts val="0"/>
                        </a:spcAft>
                        <a:buSzPct val="25000"/>
                        <a:buFont typeface="Arial"/>
                        <a:buNone/>
                      </a:pPr>
                      <a:r>
                        <a:rPr lang="en-US" sz="1400" dirty="0" err="1">
                          <a:solidFill>
                            <a:srgbClr val="000000"/>
                          </a:solidFill>
                          <a:latin typeface="Verdana" pitchFamily="34" charset="0"/>
                          <a:ea typeface="Verdana" pitchFamily="34" charset="0"/>
                          <a:cs typeface="Verdana" pitchFamily="34" charset="0"/>
                          <a:sym typeface="Arial"/>
                        </a:rPr>
                        <a:t>quien</a:t>
                      </a:r>
                      <a:r>
                        <a:rPr lang="en-US" sz="1400" dirty="0">
                          <a:solidFill>
                            <a:srgbClr val="000000"/>
                          </a:solidFill>
                          <a:latin typeface="Verdana" pitchFamily="34" charset="0"/>
                          <a:ea typeface="Verdana" pitchFamily="34" charset="0"/>
                          <a:cs typeface="Verdana" pitchFamily="34" charset="0"/>
                          <a:sym typeface="Arial"/>
                        </a:rPr>
                        <a:t> la </a:t>
                      </a:r>
                      <a:r>
                        <a:rPr lang="en-US" sz="1400" dirty="0" err="1">
                          <a:solidFill>
                            <a:srgbClr val="000000"/>
                          </a:solidFill>
                          <a:latin typeface="Verdana" pitchFamily="34" charset="0"/>
                          <a:ea typeface="Verdana" pitchFamily="34" charset="0"/>
                          <a:cs typeface="Verdana" pitchFamily="34" charset="0"/>
                          <a:sym typeface="Arial"/>
                        </a:rPr>
                        <a:t>ejecute</a:t>
                      </a:r>
                      <a:r>
                        <a:rPr lang="en-US" sz="1400" dirty="0">
                          <a:solidFill>
                            <a:srgbClr val="000000"/>
                          </a:solidFill>
                          <a:latin typeface="Verdana" pitchFamily="34" charset="0"/>
                          <a:ea typeface="Verdana" pitchFamily="34" charset="0"/>
                          <a:cs typeface="Verdana" pitchFamily="34" charset="0"/>
                          <a:sym typeface="Arial"/>
                        </a:rPr>
                        <a:t>.</a:t>
                      </a: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381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r>
              <a:tr h="442900">
                <a:tc>
                  <a:txBody>
                    <a:bodyPr/>
                    <a:lstStyle/>
                    <a:p>
                      <a:pPr marL="0" lvl="0" indent="0" rtl="0">
                        <a:spcBef>
                          <a:spcPts val="0"/>
                        </a:spcBef>
                        <a:spcAft>
                          <a:spcPts val="0"/>
                        </a:spcAft>
                        <a:buSzPct val="25000"/>
                        <a:buFont typeface="Arial"/>
                        <a:buNone/>
                      </a:pPr>
                      <a:r>
                        <a:rPr lang="en-US" sz="1400">
                          <a:solidFill>
                            <a:srgbClr val="000000"/>
                          </a:solidFill>
                          <a:latin typeface="Verdana" pitchFamily="34" charset="0"/>
                          <a:ea typeface="Verdana" pitchFamily="34" charset="0"/>
                          <a:cs typeface="Verdana" pitchFamily="34" charset="0"/>
                          <a:sym typeface="Arial"/>
                        </a:rPr>
                        <a:t>Difícil de documentar</a:t>
                      </a: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c>
                  <a:txBody>
                    <a:bodyPr/>
                    <a:lstStyle/>
                    <a:p>
                      <a:pPr marL="0" lvl="0" indent="0" rtl="0">
                        <a:spcBef>
                          <a:spcPts val="0"/>
                        </a:spcBef>
                        <a:spcAft>
                          <a:spcPts val="0"/>
                        </a:spcAft>
                        <a:buSzPct val="25000"/>
                        <a:buFont typeface="Arial"/>
                        <a:buNone/>
                      </a:pPr>
                      <a:r>
                        <a:rPr lang="en-US" sz="1400" dirty="0">
                          <a:solidFill>
                            <a:srgbClr val="000000"/>
                          </a:solidFill>
                          <a:latin typeface="Verdana" pitchFamily="34" charset="0"/>
                          <a:ea typeface="Verdana" pitchFamily="34" charset="0"/>
                          <a:cs typeface="Verdana" pitchFamily="34" charset="0"/>
                          <a:sym typeface="Arial"/>
                        </a:rPr>
                        <a:t>Auto-</a:t>
                      </a:r>
                      <a:r>
                        <a:rPr lang="en-US" sz="1400" dirty="0" err="1">
                          <a:solidFill>
                            <a:srgbClr val="000000"/>
                          </a:solidFill>
                          <a:latin typeface="Verdana" pitchFamily="34" charset="0"/>
                          <a:ea typeface="Verdana" pitchFamily="34" charset="0"/>
                          <a:cs typeface="Verdana" pitchFamily="34" charset="0"/>
                          <a:sym typeface="Arial"/>
                        </a:rPr>
                        <a:t>documentada</a:t>
                      </a:r>
                      <a:endParaRPr lang="en-US" sz="1400" dirty="0">
                        <a:solidFill>
                          <a:srgbClr val="000000"/>
                        </a:solidFill>
                        <a:latin typeface="Verdana" pitchFamily="34" charset="0"/>
                        <a:ea typeface="Verdana" pitchFamily="34" charset="0"/>
                        <a:cs typeface="Verdana" pitchFamily="34" charset="0"/>
                        <a:sym typeface="Arial"/>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r>
              <a:tr h="700075">
                <a:tc>
                  <a:txBody>
                    <a:bodyPr/>
                    <a:lstStyle/>
                    <a:p>
                      <a:pPr marL="0" lvl="0" indent="0" rtl="0">
                        <a:spcBef>
                          <a:spcPts val="0"/>
                        </a:spcBef>
                        <a:spcAft>
                          <a:spcPts val="0"/>
                        </a:spcAft>
                        <a:buSzPct val="25000"/>
                        <a:buFont typeface="Arial"/>
                        <a:buNone/>
                      </a:pPr>
                      <a:r>
                        <a:rPr lang="en-US" sz="1400" dirty="0" err="1">
                          <a:solidFill>
                            <a:srgbClr val="000000"/>
                          </a:solidFill>
                          <a:latin typeface="Verdana" pitchFamily="34" charset="0"/>
                          <a:ea typeface="Verdana" pitchFamily="34" charset="0"/>
                          <a:cs typeface="Verdana" pitchFamily="34" charset="0"/>
                          <a:sym typeface="Arial"/>
                        </a:rPr>
                        <a:t>Difícil</a:t>
                      </a:r>
                      <a:r>
                        <a:rPr lang="en-US" sz="1400" dirty="0">
                          <a:solidFill>
                            <a:srgbClr val="000000"/>
                          </a:solidFill>
                          <a:latin typeface="Verdana" pitchFamily="34" charset="0"/>
                          <a:ea typeface="Verdana" pitchFamily="34" charset="0"/>
                          <a:cs typeface="Verdana" pitchFamily="34" charset="0"/>
                          <a:sym typeface="Arial"/>
                        </a:rPr>
                        <a:t> de </a:t>
                      </a:r>
                      <a:r>
                        <a:rPr lang="en-US" sz="1400" dirty="0" err="1">
                          <a:solidFill>
                            <a:srgbClr val="000000"/>
                          </a:solidFill>
                          <a:latin typeface="Verdana" pitchFamily="34" charset="0"/>
                          <a:ea typeface="Verdana" pitchFamily="34" charset="0"/>
                          <a:cs typeface="Verdana" pitchFamily="34" charset="0"/>
                          <a:sym typeface="Arial"/>
                        </a:rPr>
                        <a:t>mantener</a:t>
                      </a:r>
                      <a:r>
                        <a:rPr lang="en-US" sz="1400" dirty="0">
                          <a:solidFill>
                            <a:srgbClr val="000000"/>
                          </a:solidFill>
                          <a:latin typeface="Verdana" pitchFamily="34" charset="0"/>
                          <a:ea typeface="Verdana" pitchFamily="34" charset="0"/>
                          <a:cs typeface="Verdana" pitchFamily="34" charset="0"/>
                          <a:sym typeface="Arial"/>
                        </a:rPr>
                        <a:t> </a:t>
                      </a:r>
                      <a:r>
                        <a:rPr lang="en-US" sz="1400" dirty="0" err="1">
                          <a:solidFill>
                            <a:srgbClr val="000000"/>
                          </a:solidFill>
                          <a:latin typeface="Verdana" pitchFamily="34" charset="0"/>
                          <a:ea typeface="Verdana" pitchFamily="34" charset="0"/>
                          <a:cs typeface="Verdana" pitchFamily="34" charset="0"/>
                          <a:sym typeface="Arial"/>
                        </a:rPr>
                        <a:t>actualizado</a:t>
                      </a:r>
                      <a:endParaRPr lang="en-US" sz="1400" dirty="0">
                        <a:solidFill>
                          <a:srgbClr val="000000"/>
                        </a:solidFill>
                        <a:latin typeface="Verdana" pitchFamily="34" charset="0"/>
                        <a:ea typeface="Verdana" pitchFamily="34" charset="0"/>
                        <a:cs typeface="Verdana" pitchFamily="34" charset="0"/>
                        <a:sym typeface="Arial"/>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c>
                  <a:txBody>
                    <a:bodyPr/>
                    <a:lstStyle/>
                    <a:p>
                      <a:pPr marL="0" lvl="0" indent="0" rtl="0">
                        <a:spcBef>
                          <a:spcPts val="0"/>
                        </a:spcBef>
                        <a:spcAft>
                          <a:spcPts val="0"/>
                        </a:spcAft>
                        <a:buSzPct val="25000"/>
                        <a:buFont typeface="Arial"/>
                        <a:buNone/>
                      </a:pPr>
                      <a:r>
                        <a:rPr lang="en-US" sz="1400" dirty="0">
                          <a:solidFill>
                            <a:srgbClr val="000000"/>
                          </a:solidFill>
                          <a:latin typeface="Verdana" pitchFamily="34" charset="0"/>
                          <a:ea typeface="Verdana" pitchFamily="34" charset="0"/>
                          <a:cs typeface="Verdana" pitchFamily="34" charset="0"/>
                          <a:sym typeface="Arial"/>
                        </a:rPr>
                        <a:t>Auto-</a:t>
                      </a:r>
                      <a:r>
                        <a:rPr lang="en-US" sz="1400" dirty="0" err="1">
                          <a:solidFill>
                            <a:srgbClr val="000000"/>
                          </a:solidFill>
                          <a:latin typeface="Verdana" pitchFamily="34" charset="0"/>
                          <a:ea typeface="Verdana" pitchFamily="34" charset="0"/>
                          <a:cs typeface="Verdana" pitchFamily="34" charset="0"/>
                          <a:sym typeface="Arial"/>
                        </a:rPr>
                        <a:t>actualizable</a:t>
                      </a:r>
                      <a:r>
                        <a:rPr lang="en-US" sz="1400" dirty="0">
                          <a:solidFill>
                            <a:srgbClr val="000000"/>
                          </a:solidFill>
                          <a:latin typeface="Verdana" pitchFamily="34" charset="0"/>
                          <a:ea typeface="Verdana" pitchFamily="34" charset="0"/>
                          <a:cs typeface="Verdana" pitchFamily="34" charset="0"/>
                          <a:sym typeface="Arial"/>
                        </a:rPr>
                        <a:t> ante </a:t>
                      </a:r>
                      <a:r>
                        <a:rPr lang="en-US" sz="1400" dirty="0" err="1">
                          <a:solidFill>
                            <a:srgbClr val="000000"/>
                          </a:solidFill>
                          <a:latin typeface="Verdana" pitchFamily="34" charset="0"/>
                          <a:ea typeface="Verdana" pitchFamily="34" charset="0"/>
                          <a:cs typeface="Verdana" pitchFamily="34" charset="0"/>
                          <a:sym typeface="Arial"/>
                        </a:rPr>
                        <a:t>cambios</a:t>
                      </a:r>
                      <a:endParaRPr lang="en-US" sz="1400" dirty="0">
                        <a:solidFill>
                          <a:srgbClr val="000000"/>
                        </a:solidFill>
                        <a:latin typeface="Verdana" pitchFamily="34" charset="0"/>
                        <a:ea typeface="Verdana" pitchFamily="34" charset="0"/>
                        <a:cs typeface="Verdana" pitchFamily="34" charset="0"/>
                        <a:sym typeface="Arial"/>
                      </a:endParaRPr>
                    </a:p>
                    <a:p>
                      <a:pPr marL="0" lvl="0" indent="0" rtl="0">
                        <a:spcBef>
                          <a:spcPts val="0"/>
                        </a:spcBef>
                        <a:spcAft>
                          <a:spcPts val="0"/>
                        </a:spcAft>
                        <a:buSzPct val="25000"/>
                        <a:buFont typeface="Arial"/>
                        <a:buNone/>
                      </a:pPr>
                      <a:r>
                        <a:rPr lang="en-US" sz="1400" dirty="0">
                          <a:solidFill>
                            <a:srgbClr val="000000"/>
                          </a:solidFill>
                          <a:latin typeface="Verdana" pitchFamily="34" charset="0"/>
                          <a:ea typeface="Verdana" pitchFamily="34" charset="0"/>
                          <a:cs typeface="Verdana" pitchFamily="34" charset="0"/>
                          <a:sym typeface="Arial"/>
                        </a:rPr>
                        <a:t>en </a:t>
                      </a:r>
                      <a:r>
                        <a:rPr lang="en-US" sz="1400" dirty="0" err="1">
                          <a:solidFill>
                            <a:srgbClr val="000000"/>
                          </a:solidFill>
                          <a:latin typeface="Verdana" pitchFamily="34" charset="0"/>
                          <a:ea typeface="Verdana" pitchFamily="34" charset="0"/>
                          <a:cs typeface="Verdana" pitchFamily="34" charset="0"/>
                          <a:sym typeface="Arial"/>
                        </a:rPr>
                        <a:t>aplicativo</a:t>
                      </a:r>
                      <a:endParaRPr lang="en-US" sz="1400" dirty="0">
                        <a:solidFill>
                          <a:srgbClr val="000000"/>
                        </a:solidFill>
                        <a:latin typeface="Verdana" pitchFamily="34" charset="0"/>
                        <a:ea typeface="Verdana" pitchFamily="34" charset="0"/>
                        <a:cs typeface="Verdana" pitchFamily="34" charset="0"/>
                        <a:sym typeface="Arial"/>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r>
              <a:tr h="444500">
                <a:tc>
                  <a:txBody>
                    <a:bodyPr/>
                    <a:lstStyle/>
                    <a:p>
                      <a:pPr marL="0" lvl="0" indent="0" rtl="0">
                        <a:spcBef>
                          <a:spcPts val="0"/>
                        </a:spcBef>
                        <a:spcAft>
                          <a:spcPts val="0"/>
                        </a:spcAft>
                        <a:buSzPct val="25000"/>
                        <a:buFont typeface="Arial"/>
                        <a:buNone/>
                      </a:pPr>
                      <a:r>
                        <a:rPr lang="en-US" sz="1400">
                          <a:solidFill>
                            <a:srgbClr val="000000"/>
                          </a:solidFill>
                          <a:latin typeface="Verdana" pitchFamily="34" charset="0"/>
                          <a:ea typeface="Verdana" pitchFamily="34" charset="0"/>
                          <a:cs typeface="Verdana" pitchFamily="34" charset="0"/>
                          <a:sym typeface="Arial"/>
                        </a:rPr>
                        <a:t>Más lento y tedioso</a:t>
                      </a: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c>
                  <a:txBody>
                    <a:bodyPr/>
                    <a:lstStyle/>
                    <a:p>
                      <a:pPr marL="0" lvl="0" indent="0" rtl="0">
                        <a:spcBef>
                          <a:spcPts val="0"/>
                        </a:spcBef>
                        <a:spcAft>
                          <a:spcPts val="0"/>
                        </a:spcAft>
                        <a:buSzPct val="25000"/>
                        <a:buFont typeface="Arial"/>
                        <a:buNone/>
                      </a:pPr>
                      <a:r>
                        <a:rPr lang="en-US" sz="1400" dirty="0" err="1">
                          <a:solidFill>
                            <a:srgbClr val="000000"/>
                          </a:solidFill>
                          <a:latin typeface="Verdana" pitchFamily="34" charset="0"/>
                          <a:ea typeface="Verdana" pitchFamily="34" charset="0"/>
                          <a:cs typeface="Verdana" pitchFamily="34" charset="0"/>
                          <a:sym typeface="Arial"/>
                        </a:rPr>
                        <a:t>Más</a:t>
                      </a:r>
                      <a:r>
                        <a:rPr lang="en-US" sz="1400" dirty="0">
                          <a:solidFill>
                            <a:srgbClr val="000000"/>
                          </a:solidFill>
                          <a:latin typeface="Verdana" pitchFamily="34" charset="0"/>
                          <a:ea typeface="Verdana" pitchFamily="34" charset="0"/>
                          <a:cs typeface="Verdana" pitchFamily="34" charset="0"/>
                          <a:sym typeface="Arial"/>
                        </a:rPr>
                        <a:t> </a:t>
                      </a:r>
                      <a:r>
                        <a:rPr lang="en-US" sz="1400" dirty="0" err="1">
                          <a:solidFill>
                            <a:srgbClr val="000000"/>
                          </a:solidFill>
                          <a:latin typeface="Verdana" pitchFamily="34" charset="0"/>
                          <a:ea typeface="Verdana" pitchFamily="34" charset="0"/>
                          <a:cs typeface="Verdana" pitchFamily="34" charset="0"/>
                          <a:sym typeface="Arial"/>
                        </a:rPr>
                        <a:t>rápido</a:t>
                      </a:r>
                      <a:endParaRPr lang="en-US" sz="1400" dirty="0">
                        <a:solidFill>
                          <a:srgbClr val="000000"/>
                        </a:solidFill>
                        <a:latin typeface="Verdana" pitchFamily="34" charset="0"/>
                        <a:ea typeface="Verdana" pitchFamily="34" charset="0"/>
                        <a:cs typeface="Verdana" pitchFamily="34" charset="0"/>
                        <a:sym typeface="Arial"/>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r>
              <a:tr h="914400">
                <a:tc>
                  <a:txBody>
                    <a:bodyPr/>
                    <a:lstStyle/>
                    <a:p>
                      <a:pPr marL="0" lvl="0" indent="0" rtl="0">
                        <a:spcBef>
                          <a:spcPts val="0"/>
                        </a:spcBef>
                        <a:spcAft>
                          <a:spcPts val="0"/>
                        </a:spcAft>
                        <a:buSzPct val="25000"/>
                        <a:buFont typeface="Arial"/>
                        <a:buNone/>
                      </a:pPr>
                      <a:r>
                        <a:rPr lang="en-US" sz="1400">
                          <a:solidFill>
                            <a:srgbClr val="000000"/>
                          </a:solidFill>
                          <a:latin typeface="Verdana" pitchFamily="34" charset="0"/>
                          <a:ea typeface="Verdana" pitchFamily="34" charset="0"/>
                          <a:cs typeface="Verdana" pitchFamily="34" charset="0"/>
                          <a:sym typeface="Arial"/>
                        </a:rPr>
                        <a:t>Suele ser visto más como un proceso artesanal que uno de ingeniería.</a:t>
                      </a: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c>
                  <a:txBody>
                    <a:bodyPr/>
                    <a:lstStyle/>
                    <a:p>
                      <a:pPr marL="0" lvl="0" indent="0" rtl="0">
                        <a:spcBef>
                          <a:spcPts val="0"/>
                        </a:spcBef>
                        <a:spcAft>
                          <a:spcPts val="0"/>
                        </a:spcAft>
                        <a:buSzPct val="25000"/>
                        <a:buFont typeface="Arial"/>
                        <a:buNone/>
                      </a:pPr>
                      <a:r>
                        <a:rPr lang="en-US" sz="1400" dirty="0" err="1">
                          <a:solidFill>
                            <a:srgbClr val="000000"/>
                          </a:solidFill>
                          <a:latin typeface="Verdana" pitchFamily="34" charset="0"/>
                          <a:ea typeface="Verdana" pitchFamily="34" charset="0"/>
                          <a:cs typeface="Verdana" pitchFamily="34" charset="0"/>
                          <a:sym typeface="Arial"/>
                        </a:rPr>
                        <a:t>Repetible</a:t>
                      </a:r>
                      <a:r>
                        <a:rPr lang="en-US" sz="1400" dirty="0">
                          <a:solidFill>
                            <a:srgbClr val="000000"/>
                          </a:solidFill>
                          <a:latin typeface="Verdana" pitchFamily="34" charset="0"/>
                          <a:ea typeface="Verdana" pitchFamily="34" charset="0"/>
                          <a:cs typeface="Verdana" pitchFamily="34" charset="0"/>
                          <a:sym typeface="Arial"/>
                        </a:rPr>
                        <a:t> </a:t>
                      </a: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r>
              <a:tr h="442900">
                <a:tc>
                  <a:txBody>
                    <a:bodyPr/>
                    <a:lstStyle/>
                    <a:p>
                      <a:endParaRPr sz="1400">
                        <a:latin typeface="Verdana" pitchFamily="34" charset="0"/>
                        <a:ea typeface="Verdana" pitchFamily="34" charset="0"/>
                        <a:cs typeface="Verdana" pitchFamily="34" charset="0"/>
                      </a:endParaRPr>
                    </a:p>
                  </a:txBody>
                  <a:tcPr marL="91425" marR="91425" marT="91425" marB="914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c>
                  <a:txBody>
                    <a:bodyPr/>
                    <a:lstStyle/>
                    <a:p>
                      <a:pPr marL="0" lvl="0" indent="0" rtl="0">
                        <a:spcBef>
                          <a:spcPts val="0"/>
                        </a:spcBef>
                        <a:spcAft>
                          <a:spcPts val="0"/>
                        </a:spcAft>
                        <a:buSzPct val="25000"/>
                        <a:buFont typeface="Arial"/>
                        <a:buNone/>
                      </a:pPr>
                      <a:r>
                        <a:rPr lang="en-US" sz="1400" dirty="0" err="1">
                          <a:solidFill>
                            <a:srgbClr val="000000"/>
                          </a:solidFill>
                          <a:latin typeface="Verdana" pitchFamily="34" charset="0"/>
                          <a:ea typeface="Verdana" pitchFamily="34" charset="0"/>
                          <a:cs typeface="Verdana" pitchFamily="34" charset="0"/>
                          <a:sym typeface="Arial"/>
                        </a:rPr>
                        <a:t>Reutilizable</a:t>
                      </a:r>
                      <a:endParaRPr lang="en-US" sz="1400" dirty="0">
                        <a:solidFill>
                          <a:srgbClr val="000000"/>
                        </a:solidFill>
                        <a:latin typeface="Verdana" pitchFamily="34" charset="0"/>
                        <a:ea typeface="Verdana" pitchFamily="34" charset="0"/>
                        <a:cs typeface="Verdana" pitchFamily="34" charset="0"/>
                        <a:sym typeface="Arial"/>
                      </a:endParaRPr>
                    </a:p>
                  </a:txBody>
                  <a:tcPr marL="0" marR="0" marT="45725" marB="45725">
                    <a:lnL w="12700" cap="flat">
                      <a:solidFill>
                        <a:schemeClr val="lt1"/>
                      </a:solidFill>
                      <a:prstDash val="solid"/>
                      <a:round/>
                      <a:headEnd type="none" w="med" len="med"/>
                      <a:tailEnd type="none" w="med" len="med"/>
                    </a:lnL>
                    <a:lnR w="12700" cap="flat">
                      <a:solidFill>
                        <a:schemeClr val="lt1"/>
                      </a:solidFill>
                      <a:prstDash val="solid"/>
                      <a:round/>
                      <a:headEnd type="none" w="med" len="med"/>
                      <a:tailEnd type="none" w="med" len="med"/>
                    </a:lnR>
                    <a:lnT w="12700" cap="flat">
                      <a:solidFill>
                        <a:schemeClr val="lt1"/>
                      </a:solidFill>
                      <a:prstDash val="solid"/>
                      <a:round/>
                      <a:headEnd type="none" w="med" len="med"/>
                      <a:tailEnd type="none" w="med" len="med"/>
                    </a:lnT>
                    <a:lnB w="12700" cap="flat">
                      <a:solidFill>
                        <a:schemeClr val="lt1"/>
                      </a:solidFill>
                      <a:prstDash val="solid"/>
                      <a:round/>
                      <a:headEnd type="none" w="med" len="med"/>
                      <a:tailEnd type="none" w="med" len="med"/>
                    </a:lnB>
                    <a:solidFill>
                      <a:srgbClr val="D7E4BD"/>
                    </a:solidFill>
                  </a:tcPr>
                </a:tc>
              </a:tr>
            </a:tbl>
          </a:graphicData>
        </a:graphic>
      </p:graphicFrame>
      <p:sp>
        <p:nvSpPr>
          <p:cNvPr id="211" name="Shape 211"/>
          <p:cNvSpPr txBox="1"/>
          <p:nvPr/>
        </p:nvSpPr>
        <p:spPr>
          <a:xfrm>
            <a:off x="152400" y="149225"/>
            <a:ext cx="6629400" cy="765175"/>
          </a:xfrm>
          <a:prstGeom prst="rect">
            <a:avLst/>
          </a:prstGeom>
          <a:noFill/>
          <a:ln>
            <a:noFill/>
          </a:ln>
        </p:spPr>
        <p:txBody>
          <a:bodyPr lIns="91275" tIns="45625" rIns="91275" bIns="45625" anchor="ctr" anchorCtr="0">
            <a:noAutofit/>
          </a:bodyPr>
          <a:lstStyle/>
          <a:p>
            <a:pPr marL="0" marR="0" lvl="0" indent="0" algn="ctr" rtl="0">
              <a:spcBef>
                <a:spcPts val="0"/>
              </a:spcBef>
              <a:spcAft>
                <a:spcPts val="0"/>
              </a:spcAft>
              <a:buClr>
                <a:schemeClr val="dk1"/>
              </a:buClr>
              <a:buSzPct val="25000"/>
              <a:buFont typeface="Arial"/>
              <a:buNone/>
            </a:pPr>
            <a:r>
              <a:rPr lang="en-US" sz="2800" b="0" i="0" u="none" strike="noStrike" cap="none" baseline="0" dirty="0">
                <a:solidFill>
                  <a:schemeClr val="tx1"/>
                </a:solidFill>
                <a:latin typeface="+mj-lt"/>
                <a:ea typeface="Verdana" pitchFamily="34" charset="0"/>
                <a:cs typeface="Verdana" pitchFamily="34" charset="0"/>
                <a:sym typeface="Arial"/>
              </a:rPr>
              <a:t>Testing</a:t>
            </a:r>
            <a:r>
              <a:rPr lang="en-US" sz="2800" dirty="0">
                <a:solidFill>
                  <a:schemeClr val="tx1"/>
                </a:solidFill>
                <a:latin typeface="+mj-lt"/>
                <a:ea typeface="Verdana" pitchFamily="34" charset="0"/>
                <a:cs typeface="Verdana" pitchFamily="34" charset="0"/>
              </a:rPr>
              <a:t> Manual </a:t>
            </a:r>
            <a:r>
              <a:rPr lang="en-US" sz="2800" dirty="0" err="1">
                <a:solidFill>
                  <a:schemeClr val="tx1"/>
                </a:solidFill>
                <a:latin typeface="+mj-lt"/>
                <a:ea typeface="Verdana" pitchFamily="34" charset="0"/>
                <a:cs typeface="Verdana" pitchFamily="34" charset="0"/>
              </a:rPr>
              <a:t>vs</a:t>
            </a:r>
            <a:r>
              <a:rPr lang="en-US" sz="2800" dirty="0">
                <a:solidFill>
                  <a:schemeClr val="tx1"/>
                </a:solidFill>
                <a:latin typeface="+mj-lt"/>
                <a:ea typeface="Verdana" pitchFamily="34" charset="0"/>
                <a:cs typeface="Verdana" pitchFamily="34" charset="0"/>
              </a:rPr>
              <a:t> </a:t>
            </a:r>
            <a:r>
              <a:rPr lang="en-US" sz="2800" dirty="0" err="1">
                <a:solidFill>
                  <a:schemeClr val="tx1"/>
                </a:solidFill>
                <a:latin typeface="+mj-lt"/>
                <a:ea typeface="Verdana" pitchFamily="34" charset="0"/>
                <a:cs typeface="Verdana" pitchFamily="34" charset="0"/>
              </a:rPr>
              <a:t>A</a:t>
            </a:r>
            <a:r>
              <a:rPr lang="en-US" sz="2800" b="0" i="0" u="none" strike="noStrike" cap="none" baseline="0" dirty="0" err="1">
                <a:solidFill>
                  <a:schemeClr val="tx1"/>
                </a:solidFill>
                <a:latin typeface="+mj-lt"/>
                <a:ea typeface="Verdana" pitchFamily="34" charset="0"/>
                <a:cs typeface="Verdana" pitchFamily="34" charset="0"/>
                <a:sym typeface="Arial"/>
              </a:rPr>
              <a:t>utomatizado</a:t>
            </a:r>
            <a:endParaRPr lang="en-US" sz="2800" b="0" i="0" u="none" strike="noStrike" cap="none" baseline="0" dirty="0">
              <a:solidFill>
                <a:schemeClr val="tx1"/>
              </a:solidFill>
              <a:latin typeface="+mj-lt"/>
              <a:ea typeface="Verdana" pitchFamily="34" charset="0"/>
              <a:cs typeface="Verdana" pitchFamily="34" charset="0"/>
              <a:sym typeface="Arial"/>
            </a:endParaRP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p:nvPr/>
        </p:nvSpPr>
        <p:spPr>
          <a:xfrm>
            <a:off x="152400" y="149225"/>
            <a:ext cx="6629400" cy="765175"/>
          </a:xfrm>
          <a:prstGeom prst="rect">
            <a:avLst/>
          </a:prstGeom>
          <a:noFill/>
          <a:ln>
            <a:noFill/>
          </a:ln>
        </p:spPr>
        <p:txBody>
          <a:bodyPr lIns="91275" tIns="45625" rIns="91275" bIns="45625" anchor="ctr" anchorCtr="0">
            <a:noAutofit/>
          </a:bodyPr>
          <a:lstStyle/>
          <a:p>
            <a:pPr marL="0" marR="0" lvl="0" indent="0" algn="ctr" rtl="0">
              <a:spcBef>
                <a:spcPts val="0"/>
              </a:spcBef>
              <a:spcAft>
                <a:spcPts val="0"/>
              </a:spcAft>
              <a:buClr>
                <a:schemeClr val="dk1"/>
              </a:buClr>
              <a:buSzPct val="25000"/>
              <a:buFont typeface="Arial"/>
              <a:buNone/>
            </a:pPr>
            <a:r>
              <a:rPr lang="en-US" sz="2800" b="0" i="0" u="none" strike="noStrike" cap="none" baseline="0" dirty="0" err="1">
                <a:solidFill>
                  <a:schemeClr val="tx1"/>
                </a:solidFill>
                <a:latin typeface="+mj-lt"/>
                <a:ea typeface="Verdana" pitchFamily="34" charset="0"/>
                <a:cs typeface="Verdana" pitchFamily="34" charset="0"/>
                <a:sym typeface="Arial"/>
              </a:rPr>
              <a:t>Automatizar</a:t>
            </a:r>
            <a:r>
              <a:rPr lang="en-US" sz="2800" b="0" i="0" u="none" strike="noStrike" cap="none" baseline="0" dirty="0">
                <a:solidFill>
                  <a:schemeClr val="tx1"/>
                </a:solidFill>
                <a:latin typeface="+mj-lt"/>
                <a:ea typeface="Verdana" pitchFamily="34" charset="0"/>
                <a:cs typeface="Verdana" pitchFamily="34" charset="0"/>
                <a:sym typeface="Arial"/>
              </a:rPr>
              <a:t> </a:t>
            </a:r>
            <a:r>
              <a:rPr lang="en-US" sz="2800" b="0" i="0" u="none" strike="noStrike" cap="none" baseline="0" dirty="0" err="1">
                <a:solidFill>
                  <a:schemeClr val="tx1"/>
                </a:solidFill>
                <a:latin typeface="+mj-lt"/>
                <a:ea typeface="Verdana" pitchFamily="34" charset="0"/>
                <a:cs typeface="Verdana" pitchFamily="34" charset="0"/>
                <a:sym typeface="Arial"/>
              </a:rPr>
              <a:t>pruebas</a:t>
            </a:r>
            <a:r>
              <a:rPr lang="en-US" sz="2800" b="0" i="0" u="none" strike="noStrike" cap="none" baseline="0" dirty="0">
                <a:solidFill>
                  <a:schemeClr val="tx1"/>
                </a:solidFill>
                <a:latin typeface="+mj-lt"/>
                <a:ea typeface="Verdana" pitchFamily="34" charset="0"/>
                <a:cs typeface="Verdana" pitchFamily="34" charset="0"/>
                <a:sym typeface="Arial"/>
              </a:rPr>
              <a:t> </a:t>
            </a:r>
            <a:r>
              <a:rPr lang="en-US" sz="2800" b="0" i="0" u="none" strike="noStrike" cap="none" baseline="0" dirty="0" err="1">
                <a:solidFill>
                  <a:schemeClr val="tx1"/>
                </a:solidFill>
                <a:latin typeface="+mj-lt"/>
                <a:ea typeface="Verdana" pitchFamily="34" charset="0"/>
                <a:cs typeface="Verdana" pitchFamily="34" charset="0"/>
                <a:sym typeface="Arial"/>
              </a:rPr>
              <a:t>vs</a:t>
            </a:r>
            <a:r>
              <a:rPr lang="en-US" sz="2800" b="0" i="0" u="none" strike="noStrike" cap="none" baseline="0" dirty="0">
                <a:solidFill>
                  <a:schemeClr val="tx1"/>
                </a:solidFill>
                <a:latin typeface="+mj-lt"/>
                <a:ea typeface="Verdana" pitchFamily="34" charset="0"/>
                <a:cs typeface="Verdana" pitchFamily="34" charset="0"/>
                <a:sym typeface="Arial"/>
              </a:rPr>
              <a:t> </a:t>
            </a:r>
            <a:r>
              <a:rPr lang="en-US" sz="2800" b="0" i="0" u="none" strike="noStrike" cap="none" baseline="0" dirty="0" err="1">
                <a:solidFill>
                  <a:schemeClr val="tx1"/>
                </a:solidFill>
                <a:latin typeface="+mj-lt"/>
                <a:ea typeface="Verdana" pitchFamily="34" charset="0"/>
                <a:cs typeface="Verdana" pitchFamily="34" charset="0"/>
                <a:sym typeface="Arial"/>
              </a:rPr>
              <a:t>Automático</a:t>
            </a:r>
            <a:endParaRPr lang="en-US" sz="2800" b="0" i="0" u="none" strike="noStrike" cap="none" baseline="0" dirty="0">
              <a:solidFill>
                <a:schemeClr val="tx1"/>
              </a:solidFill>
              <a:latin typeface="+mj-lt"/>
              <a:ea typeface="Verdana" pitchFamily="34" charset="0"/>
              <a:cs typeface="Verdana" pitchFamily="34" charset="0"/>
              <a:sym typeface="Arial"/>
            </a:endParaRPr>
          </a:p>
        </p:txBody>
      </p:sp>
      <p:sp>
        <p:nvSpPr>
          <p:cNvPr id="217" name="Shape 217"/>
          <p:cNvSpPr txBox="1"/>
          <p:nvPr/>
        </p:nvSpPr>
        <p:spPr>
          <a:xfrm>
            <a:off x="381000" y="1295400"/>
            <a:ext cx="7924799" cy="4278311"/>
          </a:xfrm>
          <a:prstGeom prst="rect">
            <a:avLst/>
          </a:prstGeom>
          <a:noFill/>
          <a:ln>
            <a:noFill/>
          </a:ln>
        </p:spPr>
        <p:txBody>
          <a:bodyPr lIns="91425" tIns="45700" rIns="91425" bIns="45700" anchor="t" anchorCtr="0">
            <a:noAutofit/>
          </a:bodyPr>
          <a:lstStyle/>
          <a:p>
            <a:pPr marL="285750" marR="0" lvl="0" indent="-285750" algn="l" rtl="0">
              <a:buClr>
                <a:srgbClr val="92D050"/>
              </a:buClr>
              <a:buSzPct val="98958"/>
              <a:buFont typeface="Wingdings" pitchFamily="2" charset="2"/>
              <a:buChar char="Ø"/>
            </a:pPr>
            <a:r>
              <a:rPr lang="en-US" b="0" i="0" u="none" strike="noStrike" cap="none" baseline="0" dirty="0" err="1">
                <a:solidFill>
                  <a:schemeClr val="dk1"/>
                </a:solidFill>
                <a:latin typeface="Verdana" pitchFamily="34" charset="0"/>
                <a:ea typeface="Verdana" pitchFamily="34" charset="0"/>
                <a:cs typeface="Verdana" pitchFamily="34" charset="0"/>
                <a:sym typeface="Arial"/>
              </a:rPr>
              <a:t>Analizar</a:t>
            </a:r>
            <a:r>
              <a:rPr lang="en-US" b="0" i="0" u="none" strike="noStrike" cap="none" baseline="0" dirty="0">
                <a:solidFill>
                  <a:schemeClr val="dk1"/>
                </a:solidFill>
                <a:latin typeface="Verdana" pitchFamily="34" charset="0"/>
                <a:ea typeface="Verdana" pitchFamily="34" charset="0"/>
                <a:cs typeface="Verdana" pitchFamily="34" charset="0"/>
                <a:sym typeface="Arial"/>
              </a:rPr>
              <a:t> el </a:t>
            </a:r>
            <a:r>
              <a:rPr lang="en-US" b="0" i="0" u="none" strike="noStrike" cap="none" baseline="0" dirty="0" err="1">
                <a:solidFill>
                  <a:schemeClr val="dk1"/>
                </a:solidFill>
                <a:latin typeface="Verdana" pitchFamily="34" charset="0"/>
                <a:ea typeface="Verdana" pitchFamily="34" charset="0"/>
                <a:cs typeface="Verdana" pitchFamily="34" charset="0"/>
                <a:sym typeface="Arial"/>
              </a:rPr>
              <a:t>producto</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smtClean="0">
                <a:solidFill>
                  <a:schemeClr val="dk1"/>
                </a:solidFill>
                <a:latin typeface="Verdana" pitchFamily="34" charset="0"/>
                <a:ea typeface="Verdana" pitchFamily="34" charset="0"/>
                <a:cs typeface="Verdana" pitchFamily="34" charset="0"/>
                <a:sym typeface="Arial"/>
              </a:rPr>
              <a:t>Humano</a:t>
            </a:r>
            <a:endParaRPr lang="en-US" b="0" i="0" u="none" strike="noStrike" cap="none" baseline="0" dirty="0" smtClean="0">
              <a:solidFill>
                <a:schemeClr val="dk1"/>
              </a:solidFill>
              <a:latin typeface="Verdana" pitchFamily="34" charset="0"/>
              <a:ea typeface="Verdana" pitchFamily="34" charset="0"/>
              <a:cs typeface="Verdana" pitchFamily="34" charset="0"/>
              <a:sym typeface="Arial"/>
            </a:endParaRPr>
          </a:p>
          <a:p>
            <a:pPr marR="0" lvl="0" algn="l" rtl="0">
              <a:buClr>
                <a:srgbClr val="92D050"/>
              </a:buClr>
              <a:buSzPct val="98958"/>
            </a:pPr>
            <a:endParaRPr lang="en-US" b="0" i="0" u="none" strike="noStrike" cap="none" baseline="0" dirty="0">
              <a:solidFill>
                <a:schemeClr val="dk1"/>
              </a:solidFill>
              <a:latin typeface="Verdana" pitchFamily="34" charset="0"/>
              <a:ea typeface="Verdana" pitchFamily="34" charset="0"/>
              <a:cs typeface="Verdana" pitchFamily="34" charset="0"/>
              <a:sym typeface="Arial"/>
            </a:endParaRPr>
          </a:p>
          <a:p>
            <a:pPr marL="285750" marR="0" lvl="0" indent="-285750" algn="l" rtl="0">
              <a:buClr>
                <a:srgbClr val="92D050"/>
              </a:buClr>
              <a:buSzPct val="98958"/>
              <a:buFont typeface="Wingdings" pitchFamily="2" charset="2"/>
              <a:buChar char="Ø"/>
            </a:pPr>
            <a:r>
              <a:rPr lang="en-US" b="0" i="0" u="none" strike="noStrike" cap="none" baseline="0" dirty="0" err="1">
                <a:solidFill>
                  <a:schemeClr val="dk1"/>
                </a:solidFill>
                <a:latin typeface="Verdana" pitchFamily="34" charset="0"/>
                <a:ea typeface="Verdana" pitchFamily="34" charset="0"/>
                <a:cs typeface="Verdana" pitchFamily="34" charset="0"/>
                <a:sym typeface="Arial"/>
              </a:rPr>
              <a:t>Diseñar</a:t>
            </a:r>
            <a:r>
              <a:rPr lang="en-US" b="0" i="0" u="none" strike="noStrike" cap="none" baseline="0" dirty="0">
                <a:solidFill>
                  <a:schemeClr val="dk1"/>
                </a:solidFill>
                <a:latin typeface="Verdana" pitchFamily="34" charset="0"/>
                <a:ea typeface="Verdana" pitchFamily="34" charset="0"/>
                <a:cs typeface="Verdana" pitchFamily="34" charset="0"/>
                <a:sym typeface="Arial"/>
              </a:rPr>
              <a:t> la </a:t>
            </a:r>
            <a:r>
              <a:rPr lang="en-US" b="0" i="0" u="none" strike="noStrike" cap="none" baseline="0" dirty="0" err="1">
                <a:solidFill>
                  <a:schemeClr val="dk1"/>
                </a:solidFill>
                <a:latin typeface="Verdana" pitchFamily="34" charset="0"/>
                <a:ea typeface="Verdana" pitchFamily="34" charset="0"/>
                <a:cs typeface="Verdana" pitchFamily="34" charset="0"/>
                <a:sym typeface="Arial"/>
              </a:rPr>
              <a:t>prueba</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smtClean="0">
                <a:solidFill>
                  <a:schemeClr val="dk1"/>
                </a:solidFill>
                <a:latin typeface="Verdana" pitchFamily="34" charset="0"/>
                <a:ea typeface="Verdana" pitchFamily="34" charset="0"/>
                <a:cs typeface="Verdana" pitchFamily="34" charset="0"/>
                <a:sym typeface="Arial"/>
              </a:rPr>
              <a:t>	</a:t>
            </a:r>
            <a:r>
              <a:rPr lang="en-US" b="0" i="0" u="none" strike="noStrike" cap="none" dirty="0" smtClean="0">
                <a:solidFill>
                  <a:schemeClr val="dk1"/>
                </a:solidFill>
                <a:latin typeface="Verdana" pitchFamily="34" charset="0"/>
                <a:ea typeface="Verdana" pitchFamily="34" charset="0"/>
                <a:cs typeface="Verdana" pitchFamily="34" charset="0"/>
                <a:sym typeface="Arial"/>
              </a:rPr>
              <a:t>        </a:t>
            </a:r>
            <a:r>
              <a:rPr lang="en-US" b="0" i="0" u="none" strike="noStrike" cap="none" baseline="0" dirty="0" smtClean="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smtClean="0">
                <a:solidFill>
                  <a:schemeClr val="dk1"/>
                </a:solidFill>
                <a:latin typeface="Verdana" pitchFamily="34" charset="0"/>
                <a:ea typeface="Verdana" pitchFamily="34" charset="0"/>
                <a:cs typeface="Verdana" pitchFamily="34" charset="0"/>
                <a:sym typeface="Arial"/>
              </a:rPr>
              <a:t>Humano</a:t>
            </a:r>
            <a:endParaRPr lang="en-US" b="0" i="0" u="none" strike="noStrike" cap="none" baseline="0" dirty="0" smtClean="0">
              <a:solidFill>
                <a:schemeClr val="dk1"/>
              </a:solidFill>
              <a:latin typeface="Verdana" pitchFamily="34" charset="0"/>
              <a:ea typeface="Verdana" pitchFamily="34" charset="0"/>
              <a:cs typeface="Verdana" pitchFamily="34" charset="0"/>
              <a:sym typeface="Arial"/>
            </a:endParaRPr>
          </a:p>
          <a:p>
            <a:pPr marR="0" lvl="0" algn="l" rtl="0">
              <a:buClr>
                <a:srgbClr val="92D050"/>
              </a:buClr>
              <a:buSzPct val="98958"/>
            </a:pPr>
            <a:endParaRPr lang="en-US" b="0" i="0" u="none" strike="noStrike" cap="none" baseline="0" dirty="0">
              <a:solidFill>
                <a:schemeClr val="dk1"/>
              </a:solidFill>
              <a:latin typeface="Verdana" pitchFamily="34" charset="0"/>
              <a:ea typeface="Verdana" pitchFamily="34" charset="0"/>
              <a:cs typeface="Verdana" pitchFamily="34" charset="0"/>
              <a:sym typeface="Arial"/>
            </a:endParaRPr>
          </a:p>
          <a:p>
            <a:pPr marL="285750" marR="0" lvl="0" indent="-285750" algn="l" rtl="0">
              <a:buClr>
                <a:srgbClr val="92D050"/>
              </a:buClr>
              <a:buSzPct val="98958"/>
              <a:buFont typeface="Wingdings" pitchFamily="2" charset="2"/>
              <a:buChar char="Ø"/>
            </a:pPr>
            <a:r>
              <a:rPr lang="en-US" b="0" i="0" u="none" strike="noStrike" cap="none" baseline="0" dirty="0" err="1">
                <a:solidFill>
                  <a:schemeClr val="dk1"/>
                </a:solidFill>
                <a:latin typeface="Verdana" pitchFamily="34" charset="0"/>
                <a:ea typeface="Verdana" pitchFamily="34" charset="0"/>
                <a:cs typeface="Verdana" pitchFamily="34" charset="0"/>
                <a:sym typeface="Arial"/>
              </a:rPr>
              <a:t>Ejecutar</a:t>
            </a:r>
            <a:r>
              <a:rPr lang="en-US" b="0" i="0" u="none" strike="noStrike" cap="none" baseline="0" dirty="0">
                <a:solidFill>
                  <a:schemeClr val="dk1"/>
                </a:solidFill>
                <a:latin typeface="Verdana" pitchFamily="34" charset="0"/>
                <a:ea typeface="Verdana" pitchFamily="34" charset="0"/>
                <a:cs typeface="Verdana" pitchFamily="34" charset="0"/>
                <a:sym typeface="Arial"/>
              </a:rPr>
              <a:t> la </a:t>
            </a:r>
            <a:r>
              <a:rPr lang="en-US" b="0" i="0" u="none" strike="noStrike" cap="none" baseline="0" dirty="0" err="1">
                <a:solidFill>
                  <a:schemeClr val="dk1"/>
                </a:solidFill>
                <a:latin typeface="Verdana" pitchFamily="34" charset="0"/>
                <a:ea typeface="Verdana" pitchFamily="34" charset="0"/>
                <a:cs typeface="Verdana" pitchFamily="34" charset="0"/>
                <a:sym typeface="Arial"/>
              </a:rPr>
              <a:t>prueba</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por</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primera</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a:solidFill>
                  <a:schemeClr val="dk1"/>
                </a:solidFill>
                <a:latin typeface="Verdana" pitchFamily="34" charset="0"/>
                <a:ea typeface="Verdana" pitchFamily="34" charset="0"/>
                <a:cs typeface="Verdana" pitchFamily="34" charset="0"/>
                <a:sym typeface="Arial"/>
              </a:rPr>
              <a:t>vez</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smtClean="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smtClean="0">
                <a:solidFill>
                  <a:schemeClr val="dk1"/>
                </a:solidFill>
                <a:latin typeface="Verdana" pitchFamily="34" charset="0"/>
                <a:ea typeface="Verdana" pitchFamily="34" charset="0"/>
                <a:cs typeface="Verdana" pitchFamily="34" charset="0"/>
                <a:sym typeface="Arial"/>
              </a:rPr>
              <a:t>Humano</a:t>
            </a:r>
            <a:endParaRPr lang="en-US" b="0" i="0" u="none" strike="noStrike" cap="none" baseline="0" dirty="0" smtClean="0">
              <a:solidFill>
                <a:schemeClr val="dk1"/>
              </a:solidFill>
              <a:latin typeface="Verdana" pitchFamily="34" charset="0"/>
              <a:ea typeface="Verdana" pitchFamily="34" charset="0"/>
              <a:cs typeface="Verdana" pitchFamily="34" charset="0"/>
              <a:sym typeface="Arial"/>
            </a:endParaRPr>
          </a:p>
          <a:p>
            <a:pPr marR="0" lvl="0" algn="l" rtl="0">
              <a:buClr>
                <a:srgbClr val="92D050"/>
              </a:buClr>
              <a:buSzPct val="98958"/>
            </a:pPr>
            <a:endParaRPr lang="en-US" b="0" i="0" u="none" strike="noStrike" cap="none" baseline="0" dirty="0">
              <a:solidFill>
                <a:schemeClr val="dk1"/>
              </a:solidFill>
              <a:latin typeface="Verdana" pitchFamily="34" charset="0"/>
              <a:ea typeface="Verdana" pitchFamily="34" charset="0"/>
              <a:cs typeface="Verdana" pitchFamily="34" charset="0"/>
              <a:sym typeface="Arial"/>
            </a:endParaRPr>
          </a:p>
          <a:p>
            <a:pPr marL="285750" marR="0" lvl="0" indent="-285750" algn="l" rtl="0">
              <a:buClr>
                <a:srgbClr val="92D050"/>
              </a:buClr>
              <a:buSzPct val="98958"/>
              <a:buFont typeface="Wingdings" pitchFamily="2" charset="2"/>
              <a:buChar char="Ø"/>
            </a:pPr>
            <a:r>
              <a:rPr lang="en-US" b="0" i="0" u="none" strike="noStrike" cap="none" baseline="0" dirty="0" err="1">
                <a:solidFill>
                  <a:schemeClr val="dk1"/>
                </a:solidFill>
                <a:latin typeface="Verdana" pitchFamily="34" charset="0"/>
                <a:ea typeface="Verdana" pitchFamily="34" charset="0"/>
                <a:cs typeface="Verdana" pitchFamily="34" charset="0"/>
                <a:sym typeface="Arial"/>
              </a:rPr>
              <a:t>Evaluar</a:t>
            </a:r>
            <a:r>
              <a:rPr lang="en-US" b="0" i="0" u="none" strike="noStrike" cap="none" baseline="0" dirty="0">
                <a:solidFill>
                  <a:schemeClr val="dk1"/>
                </a:solidFill>
                <a:latin typeface="Verdana" pitchFamily="34" charset="0"/>
                <a:ea typeface="Verdana" pitchFamily="34" charset="0"/>
                <a:cs typeface="Verdana" pitchFamily="34" charset="0"/>
                <a:sym typeface="Arial"/>
              </a:rPr>
              <a:t> los </a:t>
            </a:r>
            <a:r>
              <a:rPr lang="en-US" b="0" i="0" u="none" strike="noStrike" cap="none" baseline="0" dirty="0" err="1">
                <a:solidFill>
                  <a:schemeClr val="dk1"/>
                </a:solidFill>
                <a:latin typeface="Verdana" pitchFamily="34" charset="0"/>
                <a:ea typeface="Verdana" pitchFamily="34" charset="0"/>
                <a:cs typeface="Verdana" pitchFamily="34" charset="0"/>
                <a:sym typeface="Arial"/>
              </a:rPr>
              <a:t>resultados</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smtClean="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smtClean="0">
                <a:solidFill>
                  <a:schemeClr val="dk1"/>
                </a:solidFill>
                <a:latin typeface="Verdana" pitchFamily="34" charset="0"/>
                <a:ea typeface="Verdana" pitchFamily="34" charset="0"/>
                <a:cs typeface="Verdana" pitchFamily="34" charset="0"/>
                <a:sym typeface="Arial"/>
              </a:rPr>
              <a:t>Humano</a:t>
            </a:r>
            <a:endParaRPr lang="en-US" b="0" i="0" u="none" strike="noStrike" cap="none" baseline="0" dirty="0" smtClean="0">
              <a:solidFill>
                <a:schemeClr val="dk1"/>
              </a:solidFill>
              <a:latin typeface="Verdana" pitchFamily="34" charset="0"/>
              <a:ea typeface="Verdana" pitchFamily="34" charset="0"/>
              <a:cs typeface="Verdana" pitchFamily="34" charset="0"/>
              <a:sym typeface="Arial"/>
            </a:endParaRPr>
          </a:p>
          <a:p>
            <a:pPr marR="0" lvl="0" algn="l" rtl="0">
              <a:buClr>
                <a:srgbClr val="92D050"/>
              </a:buClr>
              <a:buSzPct val="98958"/>
            </a:pPr>
            <a:endParaRPr lang="en-US" b="0" i="0" u="none" strike="noStrike" cap="none" baseline="0" dirty="0">
              <a:solidFill>
                <a:schemeClr val="dk1"/>
              </a:solidFill>
              <a:latin typeface="Verdana" pitchFamily="34" charset="0"/>
              <a:ea typeface="Verdana" pitchFamily="34" charset="0"/>
              <a:cs typeface="Verdana" pitchFamily="34" charset="0"/>
              <a:sym typeface="Arial"/>
            </a:endParaRPr>
          </a:p>
          <a:p>
            <a:pPr marL="285750" marR="0" lvl="0" indent="-285750" algn="l" rtl="0">
              <a:buClr>
                <a:srgbClr val="92D050"/>
              </a:buClr>
              <a:buSzPct val="98958"/>
              <a:buFont typeface="Wingdings" pitchFamily="2" charset="2"/>
              <a:buChar char="Ø"/>
            </a:pPr>
            <a:r>
              <a:rPr lang="en-US" b="0" i="0" u="none" strike="noStrike" cap="none" baseline="0" dirty="0" err="1">
                <a:solidFill>
                  <a:schemeClr val="dk1"/>
                </a:solidFill>
                <a:latin typeface="Verdana" pitchFamily="34" charset="0"/>
                <a:ea typeface="Verdana" pitchFamily="34" charset="0"/>
                <a:cs typeface="Verdana" pitchFamily="34" charset="0"/>
                <a:sym typeface="Arial"/>
              </a:rPr>
              <a:t>Reportar</a:t>
            </a:r>
            <a:r>
              <a:rPr lang="en-US" b="0" i="0" u="none" strike="noStrike" cap="none" baseline="0" dirty="0">
                <a:solidFill>
                  <a:schemeClr val="dk1"/>
                </a:solidFill>
                <a:latin typeface="Verdana" pitchFamily="34" charset="0"/>
                <a:ea typeface="Verdana" pitchFamily="34" charset="0"/>
                <a:cs typeface="Verdana" pitchFamily="34" charset="0"/>
                <a:sym typeface="Arial"/>
              </a:rPr>
              <a:t>  error                       			</a:t>
            </a:r>
            <a:r>
              <a:rPr lang="en-US" b="0" i="0" u="none" strike="noStrike" cap="none" baseline="0" dirty="0" smtClean="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smtClean="0">
                <a:solidFill>
                  <a:schemeClr val="dk1"/>
                </a:solidFill>
                <a:latin typeface="Verdana" pitchFamily="34" charset="0"/>
                <a:ea typeface="Verdana" pitchFamily="34" charset="0"/>
                <a:cs typeface="Verdana" pitchFamily="34" charset="0"/>
                <a:sym typeface="Arial"/>
              </a:rPr>
              <a:t>Humano</a:t>
            </a:r>
            <a:endParaRPr lang="en-US" b="0" i="0" u="none" strike="noStrike" cap="none" baseline="0" dirty="0" smtClean="0">
              <a:solidFill>
                <a:schemeClr val="dk1"/>
              </a:solidFill>
              <a:latin typeface="Verdana" pitchFamily="34" charset="0"/>
              <a:ea typeface="Verdana" pitchFamily="34" charset="0"/>
              <a:cs typeface="Verdana" pitchFamily="34" charset="0"/>
              <a:sym typeface="Arial"/>
            </a:endParaRPr>
          </a:p>
          <a:p>
            <a:pPr marR="0" lvl="0" algn="l" rtl="0">
              <a:buClr>
                <a:srgbClr val="92D050"/>
              </a:buClr>
              <a:buSzPct val="98958"/>
            </a:pPr>
            <a:endParaRPr lang="en-US" b="0" i="0" u="none" strike="noStrike" cap="none" baseline="0" dirty="0">
              <a:solidFill>
                <a:schemeClr val="dk1"/>
              </a:solidFill>
              <a:latin typeface="Verdana" pitchFamily="34" charset="0"/>
              <a:ea typeface="Verdana" pitchFamily="34" charset="0"/>
              <a:cs typeface="Verdana" pitchFamily="34" charset="0"/>
              <a:sym typeface="Arial"/>
            </a:endParaRPr>
          </a:p>
          <a:p>
            <a:pPr marL="285750" marR="0" lvl="0" indent="-285750" algn="l" rtl="0">
              <a:buClr>
                <a:srgbClr val="92D050"/>
              </a:buClr>
              <a:buSzPct val="98958"/>
              <a:buFont typeface="Wingdings" pitchFamily="2" charset="2"/>
              <a:buChar char="Ø"/>
            </a:pPr>
            <a:r>
              <a:rPr lang="en-US" b="0" i="0" u="none" strike="noStrike" cap="none" baseline="0" dirty="0" err="1">
                <a:solidFill>
                  <a:schemeClr val="dk1"/>
                </a:solidFill>
                <a:latin typeface="Verdana" pitchFamily="34" charset="0"/>
                <a:ea typeface="Verdana" pitchFamily="34" charset="0"/>
                <a:cs typeface="Verdana" pitchFamily="34" charset="0"/>
                <a:sym typeface="Arial"/>
              </a:rPr>
              <a:t>Generar</a:t>
            </a:r>
            <a:r>
              <a:rPr lang="en-US" b="0" i="0" u="none" strike="noStrike" cap="none" baseline="0" dirty="0">
                <a:solidFill>
                  <a:schemeClr val="dk1"/>
                </a:solidFill>
                <a:latin typeface="Verdana" pitchFamily="34" charset="0"/>
                <a:ea typeface="Verdana" pitchFamily="34" charset="0"/>
                <a:cs typeface="Verdana" pitchFamily="34" charset="0"/>
                <a:sym typeface="Arial"/>
              </a:rPr>
              <a:t> el </a:t>
            </a:r>
            <a:r>
              <a:rPr lang="en-US" b="0" i="0" u="none" strike="noStrike" cap="none" baseline="0" dirty="0" err="1">
                <a:solidFill>
                  <a:schemeClr val="dk1"/>
                </a:solidFill>
                <a:latin typeface="Verdana" pitchFamily="34" charset="0"/>
                <a:ea typeface="Verdana" pitchFamily="34" charset="0"/>
                <a:cs typeface="Verdana" pitchFamily="34" charset="0"/>
                <a:sym typeface="Arial"/>
              </a:rPr>
              <a:t>código</a:t>
            </a:r>
            <a:r>
              <a:rPr lang="en-US" b="0" i="0" u="none" strike="noStrike" cap="none" baseline="0" dirty="0">
                <a:solidFill>
                  <a:schemeClr val="dk1"/>
                </a:solidFill>
                <a:latin typeface="Verdana" pitchFamily="34" charset="0"/>
                <a:ea typeface="Verdana" pitchFamily="34" charset="0"/>
                <a:cs typeface="Verdana" pitchFamily="34" charset="0"/>
                <a:sym typeface="Arial"/>
              </a:rPr>
              <a:t> (script)                   		</a:t>
            </a:r>
            <a:r>
              <a:rPr lang="en-US" b="0" i="0" u="none" strike="noStrike" cap="none" baseline="0" dirty="0" smtClean="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smtClean="0">
                <a:solidFill>
                  <a:schemeClr val="dk1"/>
                </a:solidFill>
                <a:latin typeface="Verdana" pitchFamily="34" charset="0"/>
                <a:ea typeface="Verdana" pitchFamily="34" charset="0"/>
                <a:cs typeface="Verdana" pitchFamily="34" charset="0"/>
                <a:sym typeface="Arial"/>
              </a:rPr>
              <a:t>Humano</a:t>
            </a:r>
            <a:endParaRPr lang="en-US" b="0" i="0" u="none" strike="noStrike" cap="none" baseline="0" dirty="0" smtClean="0">
              <a:solidFill>
                <a:schemeClr val="dk1"/>
              </a:solidFill>
              <a:latin typeface="Verdana" pitchFamily="34" charset="0"/>
              <a:ea typeface="Verdana" pitchFamily="34" charset="0"/>
              <a:cs typeface="Verdana" pitchFamily="34" charset="0"/>
              <a:sym typeface="Arial"/>
            </a:endParaRPr>
          </a:p>
          <a:p>
            <a:pPr marR="0" lvl="0" algn="l" rtl="0">
              <a:buClr>
                <a:srgbClr val="92D050"/>
              </a:buClr>
              <a:buSzPct val="98958"/>
            </a:pPr>
            <a:endParaRPr lang="en-US" b="0" i="0" u="none" strike="noStrike" cap="none" baseline="0" dirty="0">
              <a:solidFill>
                <a:schemeClr val="dk1"/>
              </a:solidFill>
              <a:latin typeface="Verdana" pitchFamily="34" charset="0"/>
              <a:ea typeface="Verdana" pitchFamily="34" charset="0"/>
              <a:cs typeface="Verdana" pitchFamily="34" charset="0"/>
              <a:sym typeface="Arial"/>
            </a:endParaRPr>
          </a:p>
          <a:p>
            <a:pPr marL="285750" marR="0" lvl="0" indent="-285750" algn="l" rtl="0">
              <a:buClr>
                <a:srgbClr val="92D050"/>
              </a:buClr>
              <a:buSzPct val="98958"/>
              <a:buFont typeface="Wingdings" pitchFamily="2" charset="2"/>
              <a:buChar char="Ø"/>
            </a:pPr>
            <a:r>
              <a:rPr lang="en-US" b="0" i="0" u="none" strike="noStrike" cap="none" baseline="0" dirty="0" err="1">
                <a:solidFill>
                  <a:schemeClr val="dk1"/>
                </a:solidFill>
                <a:latin typeface="Verdana" pitchFamily="34" charset="0"/>
                <a:ea typeface="Verdana" pitchFamily="34" charset="0"/>
                <a:cs typeface="Verdana" pitchFamily="34" charset="0"/>
                <a:sym typeface="Arial"/>
              </a:rPr>
              <a:t>Documentar</a:t>
            </a:r>
            <a:r>
              <a:rPr lang="en-US" b="0" i="0" u="none" strike="noStrike" cap="none" baseline="0" dirty="0">
                <a:solidFill>
                  <a:schemeClr val="dk1"/>
                </a:solidFill>
                <a:latin typeface="Verdana" pitchFamily="34" charset="0"/>
                <a:ea typeface="Verdana" pitchFamily="34" charset="0"/>
                <a:cs typeface="Verdana" pitchFamily="34" charset="0"/>
                <a:sym typeface="Arial"/>
              </a:rPr>
              <a:t> la </a:t>
            </a:r>
            <a:r>
              <a:rPr lang="en-US" b="0" i="0" u="none" strike="noStrike" cap="none" baseline="0" dirty="0" err="1">
                <a:solidFill>
                  <a:schemeClr val="dk1"/>
                </a:solidFill>
                <a:latin typeface="Verdana" pitchFamily="34" charset="0"/>
                <a:ea typeface="Verdana" pitchFamily="34" charset="0"/>
                <a:cs typeface="Verdana" pitchFamily="34" charset="0"/>
                <a:sym typeface="Arial"/>
              </a:rPr>
              <a:t>prueba</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smtClean="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smtClean="0">
                <a:solidFill>
                  <a:schemeClr val="dk1"/>
                </a:solidFill>
                <a:latin typeface="Verdana" pitchFamily="34" charset="0"/>
                <a:ea typeface="Verdana" pitchFamily="34" charset="0"/>
                <a:cs typeface="Verdana" pitchFamily="34" charset="0"/>
                <a:sym typeface="Arial"/>
              </a:rPr>
              <a:t>Humano</a:t>
            </a:r>
            <a:endParaRPr lang="en-US" b="0" i="0" u="none" strike="noStrike" cap="none" baseline="0" dirty="0" smtClean="0">
              <a:solidFill>
                <a:schemeClr val="dk1"/>
              </a:solidFill>
              <a:latin typeface="Verdana" pitchFamily="34" charset="0"/>
              <a:ea typeface="Verdana" pitchFamily="34" charset="0"/>
              <a:cs typeface="Verdana" pitchFamily="34" charset="0"/>
              <a:sym typeface="Arial"/>
            </a:endParaRPr>
          </a:p>
          <a:p>
            <a:pPr marR="0" lvl="0" algn="l" rtl="0">
              <a:buClr>
                <a:srgbClr val="92D050"/>
              </a:buClr>
              <a:buSzPct val="98958"/>
            </a:pPr>
            <a:endParaRPr lang="en-US" b="0" i="0" u="none" strike="noStrike" cap="none" baseline="0" dirty="0">
              <a:solidFill>
                <a:schemeClr val="dk1"/>
              </a:solidFill>
              <a:latin typeface="Verdana" pitchFamily="34" charset="0"/>
              <a:ea typeface="Verdana" pitchFamily="34" charset="0"/>
              <a:cs typeface="Verdana" pitchFamily="34" charset="0"/>
              <a:sym typeface="Arial"/>
            </a:endParaRPr>
          </a:p>
          <a:p>
            <a:pPr marL="285750" marR="0" lvl="0" indent="-285750" algn="l" rtl="0">
              <a:buClr>
                <a:srgbClr val="92D050"/>
              </a:buClr>
              <a:buSzPct val="98958"/>
              <a:buFont typeface="Wingdings" pitchFamily="2" charset="2"/>
              <a:buChar char="Ø"/>
            </a:pPr>
            <a:r>
              <a:rPr lang="en-US" b="0" i="0" u="none" strike="noStrike" cap="none" baseline="0" dirty="0">
                <a:solidFill>
                  <a:schemeClr val="dk1"/>
                </a:solidFill>
                <a:latin typeface="Verdana" pitchFamily="34" charset="0"/>
                <a:ea typeface="Verdana" pitchFamily="34" charset="0"/>
                <a:cs typeface="Verdana" pitchFamily="34" charset="0"/>
                <a:sym typeface="Arial"/>
              </a:rPr>
              <a:t>Re </a:t>
            </a:r>
            <a:r>
              <a:rPr lang="en-US" b="0" i="0" u="none" strike="noStrike" cap="none" baseline="0" dirty="0" err="1">
                <a:solidFill>
                  <a:schemeClr val="dk1"/>
                </a:solidFill>
                <a:latin typeface="Verdana" pitchFamily="34" charset="0"/>
                <a:ea typeface="Verdana" pitchFamily="34" charset="0"/>
                <a:cs typeface="Verdana" pitchFamily="34" charset="0"/>
                <a:sym typeface="Arial"/>
              </a:rPr>
              <a:t>ejecutar</a:t>
            </a:r>
            <a:r>
              <a:rPr lang="en-US" b="0" i="0" u="none" strike="noStrike" cap="none" baseline="0" dirty="0">
                <a:solidFill>
                  <a:schemeClr val="dk1"/>
                </a:solidFill>
                <a:latin typeface="Verdana" pitchFamily="34" charset="0"/>
                <a:ea typeface="Verdana" pitchFamily="34" charset="0"/>
                <a:cs typeface="Verdana" pitchFamily="34" charset="0"/>
                <a:sym typeface="Arial"/>
              </a:rPr>
              <a:t> la </a:t>
            </a:r>
            <a:r>
              <a:rPr lang="en-US" b="0" i="0" u="none" strike="noStrike" cap="none" baseline="0" dirty="0" err="1">
                <a:solidFill>
                  <a:schemeClr val="dk1"/>
                </a:solidFill>
                <a:latin typeface="Verdana" pitchFamily="34" charset="0"/>
                <a:ea typeface="Verdana" pitchFamily="34" charset="0"/>
                <a:cs typeface="Verdana" pitchFamily="34" charset="0"/>
                <a:sym typeface="Arial"/>
              </a:rPr>
              <a:t>prueba</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smtClean="0">
                <a:solidFill>
                  <a:schemeClr val="dk1"/>
                </a:solidFill>
                <a:latin typeface="Verdana" pitchFamily="34" charset="0"/>
                <a:ea typeface="Verdana" pitchFamily="34" charset="0"/>
                <a:cs typeface="Verdana" pitchFamily="34" charset="0"/>
                <a:sym typeface="Arial"/>
              </a:rPr>
              <a:t>         MAQUINA</a:t>
            </a:r>
          </a:p>
          <a:p>
            <a:pPr marR="0" lvl="0" algn="l" rtl="0">
              <a:buClr>
                <a:srgbClr val="92D050"/>
              </a:buClr>
              <a:buSzPct val="98958"/>
            </a:pPr>
            <a:endParaRPr lang="en-US" b="0" i="0" u="none" strike="noStrike" cap="none" baseline="0" dirty="0">
              <a:solidFill>
                <a:schemeClr val="dk1"/>
              </a:solidFill>
              <a:latin typeface="Verdana" pitchFamily="34" charset="0"/>
              <a:ea typeface="Verdana" pitchFamily="34" charset="0"/>
              <a:cs typeface="Verdana" pitchFamily="34" charset="0"/>
              <a:sym typeface="Arial"/>
            </a:endParaRPr>
          </a:p>
          <a:p>
            <a:pPr marL="285750" marR="0" lvl="0" indent="-285750" algn="l" rtl="0">
              <a:buClr>
                <a:srgbClr val="92D050"/>
              </a:buClr>
              <a:buSzPct val="98958"/>
              <a:buFont typeface="Wingdings" pitchFamily="2" charset="2"/>
              <a:buChar char="Ø"/>
            </a:pPr>
            <a:r>
              <a:rPr lang="en-US" b="0" i="0" u="none" strike="noStrike" cap="none" baseline="0" dirty="0" err="1">
                <a:solidFill>
                  <a:schemeClr val="dk1"/>
                </a:solidFill>
                <a:latin typeface="Verdana" pitchFamily="34" charset="0"/>
                <a:ea typeface="Verdana" pitchFamily="34" charset="0"/>
                <a:cs typeface="Verdana" pitchFamily="34" charset="0"/>
                <a:sym typeface="Arial"/>
              </a:rPr>
              <a:t>Evaluar</a:t>
            </a:r>
            <a:r>
              <a:rPr lang="en-US" b="0" i="0" u="none" strike="noStrike" cap="none" baseline="0" dirty="0">
                <a:solidFill>
                  <a:schemeClr val="dk1"/>
                </a:solidFill>
                <a:latin typeface="Verdana" pitchFamily="34" charset="0"/>
                <a:ea typeface="Verdana" pitchFamily="34" charset="0"/>
                <a:cs typeface="Verdana" pitchFamily="34" charset="0"/>
                <a:sym typeface="Arial"/>
              </a:rPr>
              <a:t> el </a:t>
            </a:r>
            <a:r>
              <a:rPr lang="en-US" b="0" i="0" u="none" strike="noStrike" cap="none" baseline="0" dirty="0" err="1">
                <a:solidFill>
                  <a:schemeClr val="dk1"/>
                </a:solidFill>
                <a:latin typeface="Verdana" pitchFamily="34" charset="0"/>
                <a:ea typeface="Verdana" pitchFamily="34" charset="0"/>
                <a:cs typeface="Verdana" pitchFamily="34" charset="0"/>
                <a:sym typeface="Arial"/>
              </a:rPr>
              <a:t>resultado</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smtClean="0">
                <a:solidFill>
                  <a:schemeClr val="dk1"/>
                </a:solidFill>
                <a:latin typeface="Verdana" pitchFamily="34" charset="0"/>
                <a:ea typeface="Verdana" pitchFamily="34" charset="0"/>
                <a:cs typeface="Verdana" pitchFamily="34" charset="0"/>
                <a:sym typeface="Arial"/>
              </a:rPr>
              <a:t>   MAQUINA </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smtClean="0">
                <a:solidFill>
                  <a:schemeClr val="dk1"/>
                </a:solidFill>
                <a:latin typeface="Verdana" pitchFamily="34" charset="0"/>
                <a:ea typeface="Verdana" pitchFamily="34" charset="0"/>
                <a:cs typeface="Verdana" pitchFamily="34" charset="0"/>
                <a:sym typeface="Arial"/>
              </a:rPr>
              <a:t>Humano</a:t>
            </a:r>
            <a:endParaRPr lang="en-US" b="0" i="0" u="none" strike="noStrike" cap="none" baseline="0" dirty="0" smtClean="0">
              <a:solidFill>
                <a:schemeClr val="dk1"/>
              </a:solidFill>
              <a:latin typeface="Verdana" pitchFamily="34" charset="0"/>
              <a:ea typeface="Verdana" pitchFamily="34" charset="0"/>
              <a:cs typeface="Verdana" pitchFamily="34" charset="0"/>
              <a:sym typeface="Arial"/>
            </a:endParaRPr>
          </a:p>
          <a:p>
            <a:pPr marR="0" lvl="0" algn="l" rtl="0">
              <a:buClr>
                <a:srgbClr val="92D050"/>
              </a:buClr>
              <a:buSzPct val="98958"/>
            </a:pPr>
            <a:endParaRPr lang="en-US" b="0" i="0" u="none" strike="noStrike" cap="none" baseline="0" dirty="0">
              <a:solidFill>
                <a:schemeClr val="dk1"/>
              </a:solidFill>
              <a:latin typeface="Verdana" pitchFamily="34" charset="0"/>
              <a:ea typeface="Verdana" pitchFamily="34" charset="0"/>
              <a:cs typeface="Verdana" pitchFamily="34" charset="0"/>
              <a:sym typeface="Arial"/>
            </a:endParaRPr>
          </a:p>
          <a:p>
            <a:pPr marL="285750" marR="0" lvl="0" indent="-285750" algn="l" rtl="0">
              <a:buClr>
                <a:srgbClr val="92D050"/>
              </a:buClr>
              <a:buSzPct val="98958"/>
              <a:buFont typeface="Wingdings" pitchFamily="2" charset="2"/>
              <a:buChar char="Ø"/>
            </a:pPr>
            <a:r>
              <a:rPr lang="en-US" b="0" i="0" u="none" strike="noStrike" cap="none" baseline="0" dirty="0" err="1">
                <a:solidFill>
                  <a:schemeClr val="dk1"/>
                </a:solidFill>
                <a:latin typeface="Verdana" pitchFamily="34" charset="0"/>
                <a:ea typeface="Verdana" pitchFamily="34" charset="0"/>
                <a:cs typeface="Verdana" pitchFamily="34" charset="0"/>
                <a:sym typeface="Arial"/>
              </a:rPr>
              <a:t>Mantenimiento</a:t>
            </a:r>
            <a:r>
              <a:rPr lang="en-US" b="0" i="0" u="none" strike="noStrike" cap="none" baseline="0" dirty="0">
                <a:solidFill>
                  <a:schemeClr val="dk1"/>
                </a:solidFill>
                <a:latin typeface="Verdana" pitchFamily="34" charset="0"/>
                <a:ea typeface="Verdana" pitchFamily="34" charset="0"/>
                <a:cs typeface="Verdana" pitchFamily="34" charset="0"/>
                <a:sym typeface="Arial"/>
              </a:rPr>
              <a:t>                      			</a:t>
            </a:r>
            <a:r>
              <a:rPr lang="en-US" b="0" i="0" u="none" strike="noStrike" cap="none" baseline="0" dirty="0" smtClean="0">
                <a:solidFill>
                  <a:schemeClr val="dk1"/>
                </a:solidFill>
                <a:latin typeface="Verdana" pitchFamily="34" charset="0"/>
                <a:ea typeface="Verdana" pitchFamily="34" charset="0"/>
                <a:cs typeface="Verdana" pitchFamily="34" charset="0"/>
                <a:sym typeface="Arial"/>
              </a:rPr>
              <a:t>         </a:t>
            </a:r>
            <a:r>
              <a:rPr lang="en-US" b="0" i="0" u="none" strike="noStrike" cap="none" baseline="0" dirty="0" err="1" smtClean="0">
                <a:solidFill>
                  <a:schemeClr val="dk1"/>
                </a:solidFill>
                <a:latin typeface="Verdana" pitchFamily="34" charset="0"/>
                <a:ea typeface="Verdana" pitchFamily="34" charset="0"/>
                <a:cs typeface="Verdana" pitchFamily="34" charset="0"/>
                <a:sym typeface="Arial"/>
              </a:rPr>
              <a:t>Humano</a:t>
            </a:r>
            <a:endParaRPr lang="en-US" b="0" i="0" u="none" strike="noStrike" cap="none" baseline="0" dirty="0">
              <a:solidFill>
                <a:schemeClr val="dk1"/>
              </a:solidFill>
              <a:latin typeface="Verdana" pitchFamily="34" charset="0"/>
              <a:ea typeface="Verdana" pitchFamily="34" charset="0"/>
              <a:cs typeface="Verdana" pitchFamily="34" charset="0"/>
              <a:sym typeface="Arial"/>
            </a:endParaRPr>
          </a:p>
          <a:p>
            <a:pPr marL="285750" indent="-285750">
              <a:buClr>
                <a:srgbClr val="92D050"/>
              </a:buClr>
              <a:buFont typeface="Wingdings" pitchFamily="2" charset="2"/>
              <a:buChar char="Ø"/>
            </a:pPr>
            <a:endParaRPr lang="en-US" b="0" i="0" u="none" strike="noStrike" cap="none" baseline="0" dirty="0">
              <a:solidFill>
                <a:schemeClr val="dk1"/>
              </a:solidFill>
              <a:latin typeface="Verdana" pitchFamily="34" charset="0"/>
              <a:ea typeface="Verdana" pitchFamily="34" charset="0"/>
              <a:cs typeface="Verdana" pitchFamily="34" charset="0"/>
              <a:sym typeface="Arial"/>
            </a:endParaRP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subTitle" idx="1"/>
          </p:nvPr>
        </p:nvSpPr>
        <p:spPr>
          <a:xfrm>
            <a:off x="838200" y="1066800"/>
            <a:ext cx="7772400" cy="4876799"/>
          </a:xfrm>
          <a:prstGeom prst="rect">
            <a:avLst/>
          </a:prstGeom>
          <a:noFill/>
          <a:ln>
            <a:noFill/>
          </a:ln>
        </p:spPr>
        <p:txBody>
          <a:bodyPr lIns="91275" tIns="45625" rIns="91275" bIns="45625" anchor="t" anchorCtr="0">
            <a:noAutofit/>
          </a:bodyPr>
          <a:lstStyle/>
          <a:p>
            <a:pPr marL="0" marR="0" lvl="0" indent="0" algn="l" rtl="0">
              <a:spcBef>
                <a:spcPts val="640"/>
              </a:spcBef>
              <a:spcAft>
                <a:spcPts val="0"/>
              </a:spcAft>
              <a:buClr>
                <a:schemeClr val="dk1"/>
              </a:buClr>
              <a:buSzPct val="25000"/>
              <a:buFont typeface="Verdana"/>
              <a:buNone/>
            </a:pPr>
            <a:r>
              <a:rPr lang="en-US" sz="1800" b="0" i="0" u="none" strike="noStrike" cap="none" baseline="0" dirty="0">
                <a:solidFill>
                  <a:schemeClr val="dk1"/>
                </a:solidFill>
                <a:latin typeface="Verdana"/>
                <a:ea typeface="Verdana"/>
                <a:cs typeface="Verdana"/>
                <a:sym typeface="Verdana"/>
              </a:rPr>
              <a:t>¿</a:t>
            </a:r>
            <a:r>
              <a:rPr lang="en-US" sz="1800" b="0" i="0" u="none" strike="noStrike" cap="none" baseline="0" dirty="0" err="1">
                <a:solidFill>
                  <a:schemeClr val="dk1"/>
                </a:solidFill>
                <a:latin typeface="Verdana"/>
                <a:ea typeface="Verdana"/>
                <a:cs typeface="Verdana"/>
                <a:sym typeface="Verdana"/>
              </a:rPr>
              <a:t>Cuándo</a:t>
            </a:r>
            <a:r>
              <a:rPr lang="en-US" sz="1800" b="0" i="0" u="none" strike="noStrike" cap="none" baseline="0" dirty="0">
                <a:solidFill>
                  <a:schemeClr val="dk1"/>
                </a:solidFill>
                <a:latin typeface="Verdana"/>
                <a:ea typeface="Verdana"/>
                <a:cs typeface="Verdana"/>
                <a:sym typeface="Verdana"/>
              </a:rPr>
              <a:t> </a:t>
            </a:r>
            <a:r>
              <a:rPr lang="en-US" sz="1800" b="0" i="0" u="none" strike="noStrike" cap="none" baseline="0" dirty="0" err="1">
                <a:solidFill>
                  <a:schemeClr val="dk1"/>
                </a:solidFill>
                <a:latin typeface="Verdana"/>
                <a:ea typeface="Verdana"/>
                <a:cs typeface="Verdana"/>
                <a:sym typeface="Verdana"/>
              </a:rPr>
              <a:t>automatizar</a:t>
            </a:r>
            <a:r>
              <a:rPr lang="en-US" sz="1800" b="0" i="0" u="none" strike="noStrike" cap="none" baseline="0" dirty="0">
                <a:solidFill>
                  <a:schemeClr val="dk1"/>
                </a:solidFill>
                <a:latin typeface="Verdana"/>
                <a:ea typeface="Verdana"/>
                <a:cs typeface="Verdana"/>
                <a:sym typeface="Verdana"/>
              </a:rPr>
              <a:t>?</a:t>
            </a:r>
          </a:p>
          <a:p>
            <a:pPr marL="0" marR="0" lvl="0" indent="0" algn="l" rtl="0">
              <a:spcBef>
                <a:spcPts val="640"/>
              </a:spcBef>
              <a:spcAft>
                <a:spcPts val="0"/>
              </a:spcAft>
              <a:buClr>
                <a:schemeClr val="dk1"/>
              </a:buClr>
              <a:buSzPct val="25000"/>
              <a:buFont typeface="Verdana"/>
              <a:buNone/>
            </a:pPr>
            <a:r>
              <a:rPr lang="en-US" sz="1400" b="0" i="0" u="none" strike="noStrike" cap="none" baseline="0" dirty="0">
                <a:solidFill>
                  <a:schemeClr val="dk1"/>
                </a:solidFill>
                <a:latin typeface="Verdana"/>
                <a:ea typeface="Verdana"/>
                <a:cs typeface="Verdana"/>
                <a:sym typeface="Verdana"/>
              </a:rPr>
              <a:t> </a:t>
            </a:r>
          </a:p>
          <a:p>
            <a:pPr marL="285750" marR="0" lvl="0" indent="-285750" algn="l" rtl="0">
              <a:spcBef>
                <a:spcPts val="600"/>
              </a:spcBef>
              <a:spcAft>
                <a:spcPts val="600"/>
              </a:spcAft>
              <a:buClr>
                <a:srgbClr val="A2DC00"/>
              </a:buClr>
              <a:buSzPct val="100000"/>
              <a:buFont typeface="Wingdings" pitchFamily="2" charset="2"/>
              <a:buChar char="Ø"/>
            </a:pPr>
            <a:r>
              <a:rPr lang="en-US" sz="1400" b="0" i="0" u="none" strike="noStrike" cap="none" baseline="0" dirty="0">
                <a:solidFill>
                  <a:schemeClr val="dk1"/>
                </a:solidFill>
                <a:latin typeface="Verdana"/>
                <a:ea typeface="Verdana"/>
                <a:cs typeface="Verdana"/>
                <a:sym typeface="Verdana"/>
              </a:rPr>
              <a:t>Tests </a:t>
            </a:r>
            <a:r>
              <a:rPr lang="en-US" sz="1400" b="0" i="0" u="none" strike="noStrike" cap="none" baseline="0" dirty="0" err="1">
                <a:solidFill>
                  <a:schemeClr val="dk1"/>
                </a:solidFill>
                <a:latin typeface="Verdana"/>
                <a:ea typeface="Verdana"/>
                <a:cs typeface="Verdana"/>
                <a:sym typeface="Verdana"/>
              </a:rPr>
              <a:t>que</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deban</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ser</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ejecutados</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cada</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vez</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que</a:t>
            </a:r>
            <a:r>
              <a:rPr lang="en-US" sz="1400" b="0" i="0" u="none" strike="noStrike" cap="none" baseline="0" dirty="0">
                <a:solidFill>
                  <a:schemeClr val="dk1"/>
                </a:solidFill>
                <a:latin typeface="Verdana"/>
                <a:ea typeface="Verdana"/>
                <a:cs typeface="Verdana"/>
                <a:sym typeface="Verdana"/>
              </a:rPr>
              <a:t> la </a:t>
            </a:r>
            <a:r>
              <a:rPr lang="en-US" sz="1400" b="0" i="0" u="none" strike="noStrike" cap="none" baseline="0" dirty="0" err="1">
                <a:solidFill>
                  <a:schemeClr val="dk1"/>
                </a:solidFill>
                <a:latin typeface="Verdana"/>
                <a:ea typeface="Verdana"/>
                <a:cs typeface="Verdana"/>
                <a:sym typeface="Verdana"/>
              </a:rPr>
              <a:t>aplicación</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bajo</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prueba</a:t>
            </a:r>
            <a:r>
              <a:rPr lang="en-US" sz="1400" b="0" i="0" u="none" strike="noStrike" cap="none" baseline="0" dirty="0">
                <a:solidFill>
                  <a:schemeClr val="dk1"/>
                </a:solidFill>
                <a:latin typeface="Verdana"/>
                <a:ea typeface="Verdana"/>
                <a:cs typeface="Verdana"/>
                <a:sym typeface="Verdana"/>
              </a:rPr>
              <a:t> sea </a:t>
            </a:r>
            <a:r>
              <a:rPr lang="en-US" sz="1400" b="0" i="0" u="none" strike="noStrike" cap="none" baseline="0" dirty="0" err="1">
                <a:solidFill>
                  <a:schemeClr val="dk1"/>
                </a:solidFill>
                <a:latin typeface="Verdana"/>
                <a:ea typeface="Verdana"/>
                <a:cs typeface="Verdana"/>
                <a:sym typeface="Verdana"/>
              </a:rPr>
              <a:t>modificada</a:t>
            </a:r>
            <a:r>
              <a:rPr lang="en-US" sz="1400" b="0" i="0" u="none" strike="noStrike" cap="none" baseline="0" dirty="0">
                <a:solidFill>
                  <a:schemeClr val="dk1"/>
                </a:solidFill>
                <a:latin typeface="Verdana"/>
                <a:ea typeface="Verdana"/>
                <a:cs typeface="Verdana"/>
                <a:sym typeface="Verdana"/>
              </a:rPr>
              <a:t>. </a:t>
            </a:r>
          </a:p>
          <a:p>
            <a:pPr marL="285750" marR="0" lvl="0" indent="-285750" algn="l" rtl="0">
              <a:spcBef>
                <a:spcPts val="600"/>
              </a:spcBef>
              <a:spcAft>
                <a:spcPts val="600"/>
              </a:spcAft>
              <a:buClr>
                <a:srgbClr val="A2DC00"/>
              </a:buClr>
              <a:buSzPct val="100000"/>
              <a:buFont typeface="Wingdings" pitchFamily="2" charset="2"/>
              <a:buChar char="Ø"/>
            </a:pPr>
            <a:r>
              <a:rPr lang="en-US" sz="1400" b="0" i="0" u="none" strike="noStrike" cap="none" baseline="0" dirty="0">
                <a:solidFill>
                  <a:schemeClr val="dk1"/>
                </a:solidFill>
                <a:latin typeface="Verdana"/>
                <a:ea typeface="Verdana"/>
                <a:cs typeface="Verdana"/>
                <a:sym typeface="Verdana"/>
              </a:rPr>
              <a:t>Tests </a:t>
            </a:r>
            <a:r>
              <a:rPr lang="en-US" sz="1400" b="0" i="0" u="none" strike="noStrike" cap="none" baseline="0" dirty="0" err="1">
                <a:solidFill>
                  <a:schemeClr val="dk1"/>
                </a:solidFill>
                <a:latin typeface="Verdana"/>
                <a:ea typeface="Verdana"/>
                <a:cs typeface="Verdana"/>
                <a:sym typeface="Verdana"/>
              </a:rPr>
              <a:t>que</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utilizan</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múltiples</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valores</a:t>
            </a:r>
            <a:r>
              <a:rPr lang="en-US" sz="1400" b="0" i="0" u="none" strike="noStrike" cap="none" baseline="0" dirty="0">
                <a:solidFill>
                  <a:schemeClr val="dk1"/>
                </a:solidFill>
                <a:latin typeface="Verdana"/>
                <a:ea typeface="Verdana"/>
                <a:cs typeface="Verdana"/>
                <a:sym typeface="Verdana"/>
              </a:rPr>
              <a:t> de </a:t>
            </a:r>
            <a:r>
              <a:rPr lang="en-US" sz="1400" b="0" i="0" u="none" strike="noStrike" cap="none" baseline="0" dirty="0" err="1">
                <a:solidFill>
                  <a:schemeClr val="dk1"/>
                </a:solidFill>
                <a:latin typeface="Verdana"/>
                <a:ea typeface="Verdana"/>
                <a:cs typeface="Verdana"/>
                <a:sym typeface="Verdana"/>
              </a:rPr>
              <a:t>datos</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para</a:t>
            </a:r>
            <a:r>
              <a:rPr lang="en-US" sz="1400" b="0" i="0" u="none" strike="noStrike" cap="none" baseline="0" dirty="0">
                <a:solidFill>
                  <a:schemeClr val="dk1"/>
                </a:solidFill>
                <a:latin typeface="Verdana"/>
                <a:ea typeface="Verdana"/>
                <a:cs typeface="Verdana"/>
                <a:sym typeface="Verdana"/>
              </a:rPr>
              <a:t> los </a:t>
            </a:r>
            <a:r>
              <a:rPr lang="en-US" sz="1400" b="0" i="0" u="none" strike="noStrike" cap="none" baseline="0" dirty="0" err="1">
                <a:solidFill>
                  <a:schemeClr val="dk1"/>
                </a:solidFill>
                <a:latin typeface="Verdana"/>
                <a:ea typeface="Verdana"/>
                <a:cs typeface="Verdana"/>
                <a:sym typeface="Verdana"/>
              </a:rPr>
              <a:t>mismos</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casos</a:t>
            </a:r>
            <a:r>
              <a:rPr lang="en-US" sz="1400" b="0" i="0" u="none" strike="noStrike" cap="none" baseline="0" dirty="0">
                <a:solidFill>
                  <a:schemeClr val="dk1"/>
                </a:solidFill>
                <a:latin typeface="Verdana"/>
                <a:ea typeface="Verdana"/>
                <a:cs typeface="Verdana"/>
                <a:sym typeface="Verdana"/>
              </a:rPr>
              <a:t> </a:t>
            </a:r>
          </a:p>
          <a:p>
            <a:pPr marL="285750" marR="0" lvl="0" indent="-285750" algn="l" rtl="0">
              <a:spcBef>
                <a:spcPts val="600"/>
              </a:spcBef>
              <a:spcAft>
                <a:spcPts val="600"/>
              </a:spcAft>
              <a:buClr>
                <a:srgbClr val="A2DC00"/>
              </a:buClr>
              <a:buSzPct val="100000"/>
              <a:buFont typeface="Wingdings" pitchFamily="2" charset="2"/>
              <a:buChar char="Ø"/>
            </a:pPr>
            <a:r>
              <a:rPr lang="en-US" sz="1400" b="0" i="0" u="none" strike="noStrike" cap="none" baseline="0" dirty="0">
                <a:solidFill>
                  <a:schemeClr val="dk1"/>
                </a:solidFill>
                <a:latin typeface="Verdana"/>
                <a:ea typeface="Verdana"/>
                <a:cs typeface="Verdana"/>
                <a:sym typeface="Verdana"/>
              </a:rPr>
              <a:t>Tests </a:t>
            </a:r>
            <a:r>
              <a:rPr lang="en-US" sz="1400" b="0" i="0" u="none" strike="noStrike" cap="none" baseline="0" dirty="0" err="1">
                <a:solidFill>
                  <a:schemeClr val="dk1"/>
                </a:solidFill>
                <a:latin typeface="Verdana"/>
                <a:ea typeface="Verdana"/>
                <a:cs typeface="Verdana"/>
                <a:sym typeface="Verdana"/>
              </a:rPr>
              <a:t>que</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requieren</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información</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detallada</a:t>
            </a:r>
            <a:r>
              <a:rPr lang="en-US" sz="1400" b="0" i="0" u="none" strike="noStrike" cap="none" baseline="0" dirty="0">
                <a:solidFill>
                  <a:schemeClr val="dk1"/>
                </a:solidFill>
                <a:latin typeface="Verdana"/>
                <a:ea typeface="Verdana"/>
                <a:cs typeface="Verdana"/>
                <a:sym typeface="Verdana"/>
              </a:rPr>
              <a:t> de los </a:t>
            </a:r>
            <a:r>
              <a:rPr lang="en-US" sz="1400" b="0" i="0" u="none" strike="noStrike" cap="none" baseline="0" dirty="0" err="1">
                <a:solidFill>
                  <a:schemeClr val="dk1"/>
                </a:solidFill>
                <a:latin typeface="Verdana"/>
                <a:ea typeface="Verdana"/>
                <a:cs typeface="Verdana"/>
                <a:sym typeface="Verdana"/>
              </a:rPr>
              <a:t>estados</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internos</a:t>
            </a:r>
            <a:r>
              <a:rPr lang="en-US" sz="1400" b="0" i="0" u="none" strike="noStrike" cap="none" baseline="0" dirty="0">
                <a:solidFill>
                  <a:schemeClr val="dk1"/>
                </a:solidFill>
                <a:latin typeface="Verdana"/>
                <a:ea typeface="Verdana"/>
                <a:cs typeface="Verdana"/>
                <a:sym typeface="Verdana"/>
              </a:rPr>
              <a:t> del </a:t>
            </a:r>
            <a:r>
              <a:rPr lang="en-US" sz="1400" b="0" i="0" u="none" strike="noStrike" cap="none" baseline="0" dirty="0" err="1">
                <a:solidFill>
                  <a:schemeClr val="dk1"/>
                </a:solidFill>
                <a:latin typeface="Verdana"/>
                <a:ea typeface="Verdana"/>
                <a:cs typeface="Verdana"/>
                <a:sym typeface="Verdana"/>
              </a:rPr>
              <a:t>sistema</a:t>
            </a:r>
            <a:r>
              <a:rPr lang="en-US" sz="1400" b="0" i="0" u="none" strike="noStrike" cap="none" baseline="0" dirty="0">
                <a:solidFill>
                  <a:schemeClr val="dk1"/>
                </a:solidFill>
                <a:latin typeface="Verdana"/>
                <a:ea typeface="Verdana"/>
                <a:cs typeface="Verdana"/>
                <a:sym typeface="Verdana"/>
              </a:rPr>
              <a:t> (SQL, GUI, etc.)</a:t>
            </a:r>
          </a:p>
          <a:p>
            <a:pPr marL="285750" marR="0" lvl="0" indent="-285750" algn="l" rtl="0">
              <a:spcBef>
                <a:spcPts val="600"/>
              </a:spcBef>
              <a:spcAft>
                <a:spcPts val="600"/>
              </a:spcAft>
              <a:buClr>
                <a:srgbClr val="A2DC00"/>
              </a:buClr>
              <a:buSzPct val="100000"/>
              <a:buFont typeface="Wingdings" pitchFamily="2" charset="2"/>
              <a:buChar char="Ø"/>
            </a:pPr>
            <a:r>
              <a:rPr lang="en-US" sz="1400" b="0" i="0" u="none" strike="noStrike" cap="none" baseline="0" dirty="0">
                <a:solidFill>
                  <a:schemeClr val="dk1"/>
                </a:solidFill>
                <a:latin typeface="Verdana"/>
                <a:ea typeface="Verdana"/>
                <a:cs typeface="Verdana"/>
                <a:sym typeface="Verdana"/>
              </a:rPr>
              <a:t>Tests de stress o </a:t>
            </a:r>
            <a:r>
              <a:rPr lang="en-US" sz="1400" b="0" i="0" u="none" strike="noStrike" cap="none" baseline="0" dirty="0" err="1">
                <a:solidFill>
                  <a:schemeClr val="dk1"/>
                </a:solidFill>
                <a:latin typeface="Verdana"/>
                <a:ea typeface="Verdana"/>
                <a:cs typeface="Verdana"/>
                <a:sym typeface="Verdana"/>
              </a:rPr>
              <a:t>carga</a:t>
            </a:r>
            <a:r>
              <a:rPr lang="en-US" sz="1400" b="0" i="0" u="none" strike="noStrike" cap="none" baseline="0" dirty="0">
                <a:solidFill>
                  <a:schemeClr val="dk1"/>
                </a:solidFill>
                <a:latin typeface="Verdana"/>
                <a:ea typeface="Verdana"/>
                <a:cs typeface="Verdana"/>
                <a:sym typeface="Verdana"/>
              </a:rPr>
              <a:t> (Performance)</a:t>
            </a:r>
          </a:p>
          <a:p>
            <a:pPr marL="285750" marR="0" lvl="0" indent="-285750" algn="l" rtl="0">
              <a:spcBef>
                <a:spcPts val="600"/>
              </a:spcBef>
              <a:spcAft>
                <a:spcPts val="600"/>
              </a:spcAft>
              <a:buClr>
                <a:srgbClr val="A2DC00"/>
              </a:buClr>
              <a:buSzPct val="100000"/>
              <a:buFont typeface="Wingdings" pitchFamily="2" charset="2"/>
              <a:buChar char="Ø"/>
            </a:pPr>
            <a:r>
              <a:rPr lang="en-US" sz="1400" b="0" i="0" u="none" strike="noStrike" cap="none" baseline="0" dirty="0" err="1">
                <a:solidFill>
                  <a:schemeClr val="dk1"/>
                </a:solidFill>
                <a:latin typeface="Verdana"/>
                <a:ea typeface="Verdana"/>
                <a:cs typeface="Verdana"/>
                <a:sym typeface="Verdana"/>
              </a:rPr>
              <a:t>Generación</a:t>
            </a:r>
            <a:r>
              <a:rPr lang="en-US" sz="1400" b="0" i="0" u="none" strike="noStrike" cap="none" baseline="0" dirty="0">
                <a:solidFill>
                  <a:schemeClr val="dk1"/>
                </a:solidFill>
                <a:latin typeface="Verdana"/>
                <a:ea typeface="Verdana"/>
                <a:cs typeface="Verdana"/>
                <a:sym typeface="Verdana"/>
              </a:rPr>
              <a:t> de </a:t>
            </a:r>
            <a:r>
              <a:rPr lang="en-US" sz="1400" b="0" i="0" u="none" strike="noStrike" cap="none" baseline="0" dirty="0" err="1">
                <a:solidFill>
                  <a:schemeClr val="dk1"/>
                </a:solidFill>
                <a:latin typeface="Verdana"/>
                <a:ea typeface="Verdana"/>
                <a:cs typeface="Verdana"/>
                <a:sym typeface="Verdana"/>
              </a:rPr>
              <a:t>datos</a:t>
            </a:r>
            <a:r>
              <a:rPr lang="en-US" sz="1400" b="0" i="0" u="none" strike="noStrike" cap="none" baseline="0" dirty="0">
                <a:solidFill>
                  <a:schemeClr val="dk1"/>
                </a:solidFill>
                <a:latin typeface="Verdana"/>
                <a:ea typeface="Verdana"/>
                <a:cs typeface="Verdana"/>
                <a:sym typeface="Verdana"/>
              </a:rPr>
              <a:t> de </a:t>
            </a:r>
            <a:r>
              <a:rPr lang="en-US" sz="1400" b="0" i="0" u="none" strike="noStrike" cap="none" baseline="0" dirty="0" err="1">
                <a:solidFill>
                  <a:schemeClr val="dk1"/>
                </a:solidFill>
                <a:latin typeface="Verdana"/>
                <a:ea typeface="Verdana"/>
                <a:cs typeface="Verdana"/>
                <a:sym typeface="Verdana"/>
              </a:rPr>
              <a:t>prueba</a:t>
            </a:r>
            <a:endParaRPr lang="en-US" sz="1400" b="0" i="0" u="none" strike="noStrike" cap="none" baseline="0" dirty="0">
              <a:solidFill>
                <a:schemeClr val="dk1"/>
              </a:solidFill>
              <a:latin typeface="Verdana"/>
              <a:ea typeface="Verdana"/>
              <a:cs typeface="Verdana"/>
              <a:sym typeface="Verdana"/>
            </a:endParaRPr>
          </a:p>
          <a:p>
            <a:pPr marL="285750" marR="0" lvl="0" indent="-285750" algn="l" rtl="0">
              <a:spcBef>
                <a:spcPts val="600"/>
              </a:spcBef>
              <a:spcAft>
                <a:spcPts val="600"/>
              </a:spcAft>
              <a:buClr>
                <a:srgbClr val="A2DC00"/>
              </a:buClr>
              <a:buSzPct val="100000"/>
              <a:buFont typeface="Wingdings" pitchFamily="2" charset="2"/>
              <a:buChar char="Ø"/>
            </a:pPr>
            <a:r>
              <a:rPr lang="en-US" sz="1400" b="0" i="0" u="none" strike="noStrike" cap="none" baseline="0" dirty="0">
                <a:solidFill>
                  <a:schemeClr val="dk1"/>
                </a:solidFill>
                <a:latin typeface="Verdana"/>
                <a:ea typeface="Verdana"/>
                <a:cs typeface="Verdana"/>
                <a:sym typeface="Verdana"/>
              </a:rPr>
              <a:t>Test </a:t>
            </a:r>
            <a:r>
              <a:rPr lang="en-US" sz="1400" b="0" i="0" u="none" strike="noStrike" cap="none" baseline="0" dirty="0" err="1">
                <a:solidFill>
                  <a:schemeClr val="dk1"/>
                </a:solidFill>
                <a:latin typeface="Verdana"/>
                <a:ea typeface="Verdana"/>
                <a:cs typeface="Verdana"/>
                <a:sym typeface="Verdana"/>
              </a:rPr>
              <a:t>que</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deban</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ser</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ejecutados</a:t>
            </a:r>
            <a:r>
              <a:rPr lang="en-US" sz="1400" b="0" i="0" u="none" strike="noStrike" cap="none" baseline="0" dirty="0">
                <a:solidFill>
                  <a:schemeClr val="dk1"/>
                </a:solidFill>
                <a:latin typeface="Verdana"/>
                <a:ea typeface="Verdana"/>
                <a:cs typeface="Verdana"/>
                <a:sym typeface="Verdana"/>
              </a:rPr>
              <a:t> en </a:t>
            </a:r>
            <a:r>
              <a:rPr lang="en-US" sz="1400" b="0" i="0" u="none" strike="noStrike" cap="none" baseline="0" dirty="0" err="1">
                <a:solidFill>
                  <a:schemeClr val="dk1"/>
                </a:solidFill>
                <a:latin typeface="Verdana"/>
                <a:ea typeface="Verdana"/>
                <a:cs typeface="Verdana"/>
                <a:sym typeface="Verdana"/>
              </a:rPr>
              <a:t>varios</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ambientes</a:t>
            </a:r>
            <a:endParaRPr lang="en-US" sz="1400" b="0" i="0" u="none" strike="noStrike" cap="none" baseline="0" dirty="0">
              <a:solidFill>
                <a:schemeClr val="dk1"/>
              </a:solidFill>
              <a:latin typeface="Verdana"/>
              <a:ea typeface="Verdana"/>
              <a:cs typeface="Verdana"/>
              <a:sym typeface="Verdana"/>
            </a:endParaRPr>
          </a:p>
          <a:p>
            <a:pPr marL="120650" indent="0">
              <a:buNone/>
            </a:pPr>
            <a:endParaRPr lang="en-US" sz="2000" b="0" i="0" u="none" strike="noStrike" cap="none" baseline="0" dirty="0">
              <a:solidFill>
                <a:schemeClr val="dk1"/>
              </a:solidFill>
              <a:latin typeface="Verdana"/>
              <a:ea typeface="Verdana"/>
              <a:cs typeface="Verdana"/>
              <a:sym typeface="Verdana"/>
            </a:endParaRPr>
          </a:p>
          <a:p>
            <a:endParaRPr lang="en-US" sz="2000" b="0" i="0" u="none" strike="noStrike" cap="none" baseline="0" dirty="0">
              <a:solidFill>
                <a:schemeClr val="dk1"/>
              </a:solidFill>
              <a:latin typeface="Verdana"/>
              <a:ea typeface="Verdana"/>
              <a:cs typeface="Verdana"/>
              <a:sym typeface="Verdana"/>
            </a:endParaRPr>
          </a:p>
          <a:p>
            <a:endParaRPr lang="en-US" sz="2000" b="0" i="0" u="none" strike="noStrike" cap="none" baseline="0" dirty="0">
              <a:solidFill>
                <a:schemeClr val="dk1"/>
              </a:solidFill>
              <a:latin typeface="Verdana"/>
              <a:ea typeface="Verdana"/>
              <a:cs typeface="Verdana"/>
              <a:sym typeface="Verdana"/>
            </a:endParaRPr>
          </a:p>
        </p:txBody>
      </p:sp>
      <p:sp>
        <p:nvSpPr>
          <p:cNvPr id="223" name="Shape 223"/>
          <p:cNvSpPr txBox="1"/>
          <p:nvPr/>
        </p:nvSpPr>
        <p:spPr>
          <a:xfrm>
            <a:off x="173101" y="149224"/>
            <a:ext cx="6629400" cy="765175"/>
          </a:xfrm>
          <a:prstGeom prst="rect">
            <a:avLst/>
          </a:prstGeom>
          <a:noFill/>
          <a:ln>
            <a:noFill/>
          </a:ln>
        </p:spPr>
        <p:txBody>
          <a:bodyPr lIns="91275" tIns="45625" rIns="91275" bIns="45625" anchor="ctr" anchorCtr="0">
            <a:noAutofit/>
          </a:bodyPr>
          <a:lstStyle/>
          <a:p>
            <a:pPr marL="0" marR="0" lvl="0" indent="0" algn="ctr" rtl="0">
              <a:spcBef>
                <a:spcPts val="0"/>
              </a:spcBef>
              <a:spcAft>
                <a:spcPts val="0"/>
              </a:spcAft>
              <a:buClr>
                <a:schemeClr val="dk1"/>
              </a:buClr>
              <a:buSzPct val="25000"/>
              <a:buFont typeface="Arial"/>
              <a:buNone/>
            </a:pPr>
            <a:r>
              <a:rPr lang="en-US" sz="2800" b="0" i="0" u="none" strike="noStrike" cap="none" baseline="0" dirty="0" err="1">
                <a:solidFill>
                  <a:schemeClr val="tx1"/>
                </a:solidFill>
                <a:latin typeface="+mj-lt"/>
                <a:ea typeface="Verdana" pitchFamily="34" charset="0"/>
                <a:cs typeface="Verdana" pitchFamily="34" charset="0"/>
                <a:sym typeface="Arial"/>
              </a:rPr>
              <a:t>Introducción</a:t>
            </a:r>
            <a:r>
              <a:rPr lang="en-US" sz="2800" b="0" i="0" u="none" strike="noStrike" cap="none" baseline="0" dirty="0">
                <a:solidFill>
                  <a:schemeClr val="tx1"/>
                </a:solidFill>
                <a:latin typeface="+mj-lt"/>
                <a:ea typeface="Verdana" pitchFamily="34" charset="0"/>
                <a:cs typeface="Verdana" pitchFamily="34" charset="0"/>
                <a:sym typeface="Arial"/>
              </a:rPr>
              <a:t> al Testing </a:t>
            </a:r>
            <a:r>
              <a:rPr lang="en-US" sz="2800" b="0" i="0" u="none" strike="noStrike" cap="none" baseline="0" dirty="0" err="1">
                <a:solidFill>
                  <a:schemeClr val="tx1"/>
                </a:solidFill>
                <a:latin typeface="+mj-lt"/>
                <a:ea typeface="Verdana" pitchFamily="34" charset="0"/>
                <a:cs typeface="Verdana" pitchFamily="34" charset="0"/>
                <a:sym typeface="Arial"/>
              </a:rPr>
              <a:t>automatizado</a:t>
            </a:r>
            <a:endParaRPr lang="en-US" sz="2800" b="0" i="0" u="none" strike="noStrike" cap="none" baseline="0" dirty="0">
              <a:solidFill>
                <a:schemeClr val="tx1"/>
              </a:solidFill>
              <a:latin typeface="+mj-lt"/>
              <a:ea typeface="Verdana" pitchFamily="34" charset="0"/>
              <a:cs typeface="Verdana" pitchFamily="34" charset="0"/>
              <a:sym typeface="Arial"/>
            </a:endParaRPr>
          </a:p>
        </p:txBody>
      </p:sp>
      <p:sp>
        <p:nvSpPr>
          <p:cNvPr id="224" name="Shape 224"/>
          <p:cNvSpPr/>
          <p:nvPr/>
        </p:nvSpPr>
        <p:spPr>
          <a:xfrm>
            <a:off x="6444208" y="3429000"/>
            <a:ext cx="1401762" cy="1428750"/>
          </a:xfrm>
          <a:prstGeom prst="rect">
            <a:avLst/>
          </a:prstGeom>
          <a:blipFill>
            <a:blip r:embed="rId3"/>
            <a:stretch>
              <a:fillRect/>
            </a:stretch>
          </a:blipFill>
        </p:spPr>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subTitle" idx="1"/>
          </p:nvPr>
        </p:nvSpPr>
        <p:spPr>
          <a:xfrm>
            <a:off x="596900" y="1143000"/>
            <a:ext cx="8153399" cy="4800600"/>
          </a:xfrm>
          <a:prstGeom prst="rect">
            <a:avLst/>
          </a:prstGeom>
          <a:noFill/>
          <a:ln>
            <a:noFill/>
          </a:ln>
        </p:spPr>
        <p:txBody>
          <a:bodyPr lIns="91275" tIns="45625" rIns="91275" bIns="45625" anchor="t" anchorCtr="0">
            <a:noAutofit/>
          </a:bodyPr>
          <a:lstStyle/>
          <a:p>
            <a:pPr marL="0" marR="0" lvl="0" indent="0" algn="l" rtl="0">
              <a:spcBef>
                <a:spcPts val="640"/>
              </a:spcBef>
              <a:spcAft>
                <a:spcPts val="0"/>
              </a:spcAft>
              <a:buClr>
                <a:schemeClr val="dk1"/>
              </a:buClr>
              <a:buSzPct val="25000"/>
              <a:buFont typeface="Verdana"/>
              <a:buNone/>
            </a:pPr>
            <a:r>
              <a:rPr lang="en-US" sz="1800" b="0" i="0" u="none" strike="noStrike" cap="none" baseline="0" dirty="0">
                <a:solidFill>
                  <a:schemeClr val="dk1"/>
                </a:solidFill>
                <a:latin typeface="Verdana"/>
                <a:ea typeface="Verdana"/>
                <a:cs typeface="Verdana"/>
                <a:sym typeface="Verdana"/>
              </a:rPr>
              <a:t>¿</a:t>
            </a:r>
            <a:r>
              <a:rPr lang="en-US" sz="1800" b="0" i="0" u="none" strike="noStrike" cap="none" baseline="0" dirty="0" err="1">
                <a:solidFill>
                  <a:schemeClr val="dk1"/>
                </a:solidFill>
                <a:latin typeface="Verdana"/>
                <a:ea typeface="Verdana"/>
                <a:cs typeface="Verdana"/>
                <a:sym typeface="Verdana"/>
              </a:rPr>
              <a:t>Cuándo</a:t>
            </a:r>
            <a:r>
              <a:rPr lang="en-US" sz="1800" b="0" i="0" u="none" strike="noStrike" cap="none" baseline="0" dirty="0">
                <a:solidFill>
                  <a:schemeClr val="dk1"/>
                </a:solidFill>
                <a:latin typeface="Verdana"/>
                <a:ea typeface="Verdana"/>
                <a:cs typeface="Verdana"/>
                <a:sym typeface="Verdana"/>
              </a:rPr>
              <a:t> NO </a:t>
            </a:r>
            <a:r>
              <a:rPr lang="en-US" sz="1800" b="0" i="0" u="none" strike="noStrike" cap="none" baseline="0" dirty="0" err="1">
                <a:solidFill>
                  <a:schemeClr val="dk1"/>
                </a:solidFill>
                <a:latin typeface="Verdana"/>
                <a:ea typeface="Verdana"/>
                <a:cs typeface="Verdana"/>
                <a:sym typeface="Verdana"/>
              </a:rPr>
              <a:t>automatizar</a:t>
            </a:r>
            <a:r>
              <a:rPr lang="en-US" sz="1800" b="0" i="0" u="none" strike="noStrike" cap="none" baseline="0" dirty="0">
                <a:solidFill>
                  <a:schemeClr val="dk1"/>
                </a:solidFill>
                <a:latin typeface="Verdana"/>
                <a:ea typeface="Verdana"/>
                <a:cs typeface="Verdana"/>
                <a:sym typeface="Verdana"/>
              </a:rPr>
              <a:t>? </a:t>
            </a:r>
          </a:p>
          <a:p>
            <a:pPr marL="120650" indent="0">
              <a:buNone/>
            </a:pPr>
            <a:endParaRPr lang="en-US" sz="1400" b="0" i="0" u="none" strike="noStrike" cap="none" baseline="0" dirty="0">
              <a:solidFill>
                <a:schemeClr val="dk1"/>
              </a:solidFill>
              <a:latin typeface="Verdana"/>
              <a:ea typeface="Verdana"/>
              <a:cs typeface="Verdana"/>
              <a:sym typeface="Verdana"/>
            </a:endParaRPr>
          </a:p>
          <a:p>
            <a:pPr marL="285750" marR="0" lvl="0" indent="-285750" algn="l" rtl="0">
              <a:spcBef>
                <a:spcPts val="600"/>
              </a:spcBef>
              <a:spcAft>
                <a:spcPts val="600"/>
              </a:spcAft>
              <a:buClr>
                <a:srgbClr val="A2DC00"/>
              </a:buClr>
              <a:buSzPct val="100000"/>
              <a:buFont typeface="Wingdings" pitchFamily="2" charset="2"/>
              <a:buChar char="Ø"/>
            </a:pPr>
            <a:r>
              <a:rPr lang="en-US" sz="1400" b="0" i="0" u="none" strike="noStrike" cap="none" baseline="0" dirty="0">
                <a:solidFill>
                  <a:schemeClr val="dk1"/>
                </a:solidFill>
                <a:latin typeface="Verdana"/>
                <a:ea typeface="Verdana"/>
                <a:cs typeface="Verdana"/>
                <a:sym typeface="Verdana"/>
              </a:rPr>
              <a:t>Test de </a:t>
            </a:r>
            <a:r>
              <a:rPr lang="en-US" sz="1400" b="0" i="0" u="none" strike="noStrike" cap="none" baseline="0" dirty="0" err="1">
                <a:solidFill>
                  <a:schemeClr val="dk1"/>
                </a:solidFill>
                <a:latin typeface="Verdana"/>
                <a:ea typeface="Verdana"/>
                <a:cs typeface="Verdana"/>
                <a:sym typeface="Verdana"/>
              </a:rPr>
              <a:t>usabilidad</a:t>
            </a:r>
            <a:endParaRPr lang="en-US" sz="1400" b="0" i="0" u="none" strike="noStrike" cap="none" baseline="0" dirty="0">
              <a:solidFill>
                <a:schemeClr val="dk1"/>
              </a:solidFill>
              <a:latin typeface="Verdana"/>
              <a:ea typeface="Verdana"/>
              <a:cs typeface="Verdana"/>
              <a:sym typeface="Verdana"/>
            </a:endParaRPr>
          </a:p>
          <a:p>
            <a:pPr marL="285750" marR="0" lvl="0" indent="-285750" algn="l" rtl="0">
              <a:spcBef>
                <a:spcPts val="600"/>
              </a:spcBef>
              <a:spcAft>
                <a:spcPts val="600"/>
              </a:spcAft>
              <a:buClr>
                <a:srgbClr val="A2DC00"/>
              </a:buClr>
              <a:buSzPct val="100000"/>
              <a:buFont typeface="Wingdings" pitchFamily="2" charset="2"/>
              <a:buChar char="Ø"/>
            </a:pPr>
            <a:r>
              <a:rPr lang="en-US" sz="1400" b="0" i="0" u="none" strike="noStrike" cap="none" baseline="0" dirty="0">
                <a:solidFill>
                  <a:schemeClr val="dk1"/>
                </a:solidFill>
                <a:latin typeface="Verdana"/>
                <a:ea typeface="Verdana"/>
                <a:cs typeface="Verdana"/>
                <a:sym typeface="Verdana"/>
              </a:rPr>
              <a:t>Tests </a:t>
            </a:r>
            <a:r>
              <a:rPr lang="en-US" sz="1400" b="0" i="0" u="none" strike="noStrike" cap="none" baseline="0" dirty="0" err="1">
                <a:solidFill>
                  <a:schemeClr val="dk1"/>
                </a:solidFill>
                <a:latin typeface="Verdana"/>
                <a:ea typeface="Verdana"/>
                <a:cs typeface="Verdana"/>
                <a:sym typeface="Verdana"/>
              </a:rPr>
              <a:t>que</a:t>
            </a:r>
            <a:r>
              <a:rPr lang="en-US" sz="1400" b="0" i="0" u="none" strike="noStrike" cap="none" baseline="0" dirty="0">
                <a:solidFill>
                  <a:schemeClr val="dk1"/>
                </a:solidFill>
                <a:latin typeface="Verdana"/>
                <a:ea typeface="Verdana"/>
                <a:cs typeface="Verdana"/>
                <a:sym typeface="Verdana"/>
              </a:rPr>
              <a:t> se </a:t>
            </a:r>
            <a:r>
              <a:rPr lang="en-US" sz="1400" b="0" i="0" u="none" strike="noStrike" cap="none" baseline="0" dirty="0" err="1">
                <a:solidFill>
                  <a:schemeClr val="dk1"/>
                </a:solidFill>
                <a:latin typeface="Verdana"/>
                <a:ea typeface="Verdana"/>
                <a:cs typeface="Verdana"/>
                <a:sym typeface="Verdana"/>
              </a:rPr>
              <a:t>ejecutar</a:t>
            </a:r>
            <a:r>
              <a:rPr lang="en-US" sz="1400" dirty="0" err="1">
                <a:latin typeface="Verdana"/>
                <a:ea typeface="Verdana"/>
                <a:cs typeface="Verdana"/>
                <a:sym typeface="Verdana"/>
              </a:rPr>
              <a:t>á</a:t>
            </a:r>
            <a:r>
              <a:rPr lang="en-US" sz="1400" b="0" i="0" u="none" strike="noStrike" cap="none" baseline="0" dirty="0" err="1">
                <a:solidFill>
                  <a:schemeClr val="dk1"/>
                </a:solidFill>
                <a:latin typeface="Verdana"/>
                <a:ea typeface="Verdana"/>
                <a:cs typeface="Verdana"/>
                <a:sym typeface="Verdana"/>
              </a:rPr>
              <a:t>n</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una</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única</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vez</a:t>
            </a:r>
            <a:endParaRPr lang="en-US" sz="1400" b="0" i="0" u="none" strike="noStrike" cap="none" baseline="0" dirty="0">
              <a:solidFill>
                <a:schemeClr val="dk1"/>
              </a:solidFill>
              <a:latin typeface="Verdana"/>
              <a:ea typeface="Verdana"/>
              <a:cs typeface="Verdana"/>
              <a:sym typeface="Verdana"/>
            </a:endParaRPr>
          </a:p>
          <a:p>
            <a:pPr marL="285750" marR="0" lvl="0" indent="-285750" algn="l" rtl="0">
              <a:spcBef>
                <a:spcPts val="600"/>
              </a:spcBef>
              <a:spcAft>
                <a:spcPts val="600"/>
              </a:spcAft>
              <a:buClr>
                <a:srgbClr val="A2DC00"/>
              </a:buClr>
              <a:buSzPct val="100000"/>
              <a:buFont typeface="Wingdings" pitchFamily="2" charset="2"/>
              <a:buChar char="Ø"/>
            </a:pPr>
            <a:r>
              <a:rPr lang="en-US" sz="1400" b="0" i="0" u="none" strike="noStrike" cap="none" baseline="0" dirty="0">
                <a:solidFill>
                  <a:schemeClr val="dk1"/>
                </a:solidFill>
                <a:latin typeface="Verdana"/>
                <a:ea typeface="Verdana"/>
                <a:cs typeface="Verdana"/>
                <a:sym typeface="Verdana"/>
              </a:rPr>
              <a:t>Tests sin </a:t>
            </a:r>
            <a:r>
              <a:rPr lang="en-US" sz="1400" b="0" i="0" u="none" strike="noStrike" cap="none" baseline="0" dirty="0" err="1">
                <a:solidFill>
                  <a:schemeClr val="dk1"/>
                </a:solidFill>
                <a:latin typeface="Verdana"/>
                <a:ea typeface="Verdana"/>
                <a:cs typeface="Verdana"/>
                <a:sym typeface="Verdana"/>
              </a:rPr>
              <a:t>resultados</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predecibles</a:t>
            </a:r>
            <a:endParaRPr lang="en-US" sz="1400" b="0" i="0" u="none" strike="noStrike" cap="none" baseline="0" dirty="0">
              <a:solidFill>
                <a:schemeClr val="dk1"/>
              </a:solidFill>
              <a:latin typeface="Verdana"/>
              <a:ea typeface="Verdana"/>
              <a:cs typeface="Verdana"/>
              <a:sym typeface="Verdana"/>
            </a:endParaRPr>
          </a:p>
          <a:p>
            <a:pPr marL="285750" marR="0" lvl="0" indent="-285750" algn="l" rtl="0">
              <a:spcBef>
                <a:spcPts val="600"/>
              </a:spcBef>
              <a:spcAft>
                <a:spcPts val="600"/>
              </a:spcAft>
              <a:buClr>
                <a:srgbClr val="A2DC00"/>
              </a:buClr>
              <a:buSzPct val="100000"/>
              <a:buFont typeface="Wingdings" pitchFamily="2" charset="2"/>
              <a:buChar char="Ø"/>
            </a:pPr>
            <a:r>
              <a:rPr lang="en-US" sz="1400" b="0" i="0" u="none" strike="noStrike" cap="none" baseline="0" dirty="0" err="1">
                <a:solidFill>
                  <a:schemeClr val="dk1"/>
                </a:solidFill>
                <a:latin typeface="Verdana"/>
                <a:ea typeface="Verdana"/>
                <a:cs typeface="Verdana"/>
                <a:sym typeface="Verdana"/>
              </a:rPr>
              <a:t>Aplicaciones</a:t>
            </a:r>
            <a:r>
              <a:rPr lang="en-US" sz="1400" b="0" i="0" u="none" strike="noStrike" cap="none" baseline="0" dirty="0">
                <a:solidFill>
                  <a:schemeClr val="dk1"/>
                </a:solidFill>
                <a:latin typeface="Verdana"/>
                <a:ea typeface="Verdana"/>
                <a:cs typeface="Verdana"/>
                <a:sym typeface="Verdana"/>
              </a:rPr>
              <a:t> </a:t>
            </a:r>
            <a:r>
              <a:rPr lang="en-US" sz="1400" b="0" i="0" u="none" strike="noStrike" cap="none" baseline="0" dirty="0" err="1">
                <a:solidFill>
                  <a:schemeClr val="dk1"/>
                </a:solidFill>
                <a:latin typeface="Verdana"/>
                <a:ea typeface="Verdana"/>
                <a:cs typeface="Verdana"/>
                <a:sym typeface="Verdana"/>
              </a:rPr>
              <a:t>inestables</a:t>
            </a:r>
            <a:endParaRPr lang="en-US" sz="1400" b="0" i="0" u="none" strike="noStrike" cap="none" baseline="0" dirty="0">
              <a:solidFill>
                <a:schemeClr val="dk1"/>
              </a:solidFill>
              <a:latin typeface="Verdana"/>
              <a:ea typeface="Verdana"/>
              <a:cs typeface="Verdana"/>
              <a:sym typeface="Verdana"/>
            </a:endParaRPr>
          </a:p>
        </p:txBody>
      </p:sp>
      <p:sp>
        <p:nvSpPr>
          <p:cNvPr id="230" name="Shape 230"/>
          <p:cNvSpPr txBox="1"/>
          <p:nvPr/>
        </p:nvSpPr>
        <p:spPr>
          <a:xfrm>
            <a:off x="152400" y="149225"/>
            <a:ext cx="6629400" cy="765175"/>
          </a:xfrm>
          <a:prstGeom prst="rect">
            <a:avLst/>
          </a:prstGeom>
          <a:noFill/>
          <a:ln>
            <a:noFill/>
          </a:ln>
        </p:spPr>
        <p:txBody>
          <a:bodyPr lIns="91275" tIns="45625" rIns="91275" bIns="45625" anchor="ctr" anchorCtr="0">
            <a:noAutofit/>
          </a:bodyPr>
          <a:lstStyle/>
          <a:p>
            <a:pPr marL="0" marR="0" lvl="0" indent="0" algn="l" rtl="0">
              <a:spcBef>
                <a:spcPts val="0"/>
              </a:spcBef>
              <a:spcAft>
                <a:spcPts val="0"/>
              </a:spcAft>
              <a:buClr>
                <a:schemeClr val="dk1"/>
              </a:buClr>
              <a:buSzPct val="25000"/>
              <a:buFont typeface="Arial"/>
              <a:buNone/>
            </a:pPr>
            <a:r>
              <a:rPr lang="en-US" sz="2800" b="0" i="0" u="none" strike="noStrike" cap="none" baseline="0" dirty="0" err="1">
                <a:solidFill>
                  <a:schemeClr val="tx1"/>
                </a:solidFill>
                <a:latin typeface="+mj-lt"/>
                <a:ea typeface="Verdana" pitchFamily="34" charset="0"/>
                <a:cs typeface="Verdana" pitchFamily="34" charset="0"/>
                <a:sym typeface="Arial"/>
              </a:rPr>
              <a:t>Introducción</a:t>
            </a:r>
            <a:r>
              <a:rPr lang="en-US" sz="2800" b="0" i="0" u="none" strike="noStrike" cap="none" baseline="0" dirty="0">
                <a:solidFill>
                  <a:schemeClr val="tx1"/>
                </a:solidFill>
                <a:latin typeface="+mj-lt"/>
                <a:ea typeface="Verdana" pitchFamily="34" charset="0"/>
                <a:cs typeface="Verdana" pitchFamily="34" charset="0"/>
                <a:sym typeface="Arial"/>
              </a:rPr>
              <a:t> al Testing </a:t>
            </a:r>
            <a:r>
              <a:rPr lang="en-US" sz="2800" b="0" i="0" u="none" strike="noStrike" cap="none" baseline="0" dirty="0" err="1">
                <a:solidFill>
                  <a:schemeClr val="tx1"/>
                </a:solidFill>
                <a:latin typeface="+mj-lt"/>
                <a:ea typeface="Verdana" pitchFamily="34" charset="0"/>
                <a:cs typeface="Verdana" pitchFamily="34" charset="0"/>
                <a:sym typeface="Arial"/>
              </a:rPr>
              <a:t>automatizado</a:t>
            </a:r>
            <a:endParaRPr lang="en-US" sz="2800" b="0" i="0" u="none" strike="noStrike" cap="none" baseline="0" dirty="0">
              <a:solidFill>
                <a:schemeClr val="tx1"/>
              </a:solidFill>
              <a:latin typeface="+mj-lt"/>
              <a:ea typeface="Verdana" pitchFamily="34" charset="0"/>
              <a:cs typeface="Verdana" pitchFamily="34" charset="0"/>
              <a:sym typeface="Arial"/>
            </a:endParaRPr>
          </a:p>
        </p:txBody>
      </p:sp>
      <p:sp>
        <p:nvSpPr>
          <p:cNvPr id="231" name="Shape 231"/>
          <p:cNvSpPr/>
          <p:nvPr/>
        </p:nvSpPr>
        <p:spPr>
          <a:xfrm>
            <a:off x="6461932" y="3559756"/>
            <a:ext cx="1755774" cy="1762124"/>
          </a:xfrm>
          <a:prstGeom prst="rect">
            <a:avLst/>
          </a:prstGeom>
          <a:blipFill>
            <a:blip r:embed="rId3"/>
            <a:stretch>
              <a:fillRect/>
            </a:stretch>
          </a:blipFill>
        </p:spPr>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a:themeElements>
    <a:clrScheme name="template2011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a:themeElements>
    <a:clrScheme name="32_Office Theme 1">
      <a:dk1>
        <a:srgbClr val="000000"/>
      </a:dk1>
      <a:lt1>
        <a:srgbClr val="FFFFFF"/>
      </a:lt1>
      <a:dk2>
        <a:srgbClr val="EEECE1"/>
      </a:dk2>
      <a:lt2>
        <a:srgbClr val="1F497D"/>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Verdana"/>
        <a:ea typeface="Arial Unicode MS"/>
        <a:cs typeface="Arial Unicode MS"/>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20000"/>
          </a:spcBef>
          <a:spcAft>
            <a:spcPct val="0"/>
          </a:spcAft>
          <a:buClrTx/>
          <a:buSzTx/>
          <a:buFontTx/>
          <a:buNone/>
          <a:tabLst/>
          <a:defRPr kumimoji="0" lang="en-US" sz="1400" b="1" i="0" u="none" strike="noStrike" cap="none" normalizeH="0" baseline="0" smtClean="0">
            <a:ln>
              <a:noFill/>
            </a:ln>
            <a:solidFill>
              <a:srgbClr val="003366"/>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20000"/>
          </a:spcBef>
          <a:spcAft>
            <a:spcPct val="0"/>
          </a:spcAft>
          <a:buClrTx/>
          <a:buSzTx/>
          <a:buFontTx/>
          <a:buNone/>
          <a:tabLst/>
          <a:defRPr kumimoji="0" lang="en-US" sz="1400" b="1" i="0" u="none" strike="noStrike" cap="none" normalizeH="0" baseline="0" smtClean="0">
            <a:ln>
              <a:noFill/>
            </a:ln>
            <a:solidFill>
              <a:srgbClr val="003366"/>
            </a:solidFill>
            <a:effectLst/>
            <a:latin typeface="Verdan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2_template2011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3_template2011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8_template2011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4_Custom Design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7_Office Theme 1">
      <a:dk1>
        <a:srgbClr val="000000"/>
      </a:dk1>
      <a:lt1>
        <a:srgbClr val="FFFFFF"/>
      </a:lt1>
      <a:dk2>
        <a:srgbClr val="EEECE1"/>
      </a:dk2>
      <a:lt2>
        <a:srgbClr val="1F497D"/>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a:themeElements>
    <a:clrScheme name="12_Office Theme 1">
      <a:dk1>
        <a:srgbClr val="000000"/>
      </a:dk1>
      <a:lt1>
        <a:srgbClr val="FFFFFF"/>
      </a:lt1>
      <a:dk2>
        <a:srgbClr val="EEECE1"/>
      </a:dk2>
      <a:lt2>
        <a:srgbClr val="1F497D"/>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a:themeElements>
    <a:clrScheme name="17_Office Theme 1">
      <a:dk1>
        <a:srgbClr val="000000"/>
      </a:dk1>
      <a:lt1>
        <a:srgbClr val="FFFFFF"/>
      </a:lt1>
      <a:dk2>
        <a:srgbClr val="EEECE1"/>
      </a:dk2>
      <a:lt2>
        <a:srgbClr val="1F497D"/>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a:themeElements>
    <a:clrScheme name="22_Office Theme 1">
      <a:dk1>
        <a:srgbClr val="000000"/>
      </a:dk1>
      <a:lt1>
        <a:srgbClr val="FFFFFF"/>
      </a:lt1>
      <a:dk2>
        <a:srgbClr val="EEECE1"/>
      </a:dk2>
      <a:lt2>
        <a:srgbClr val="1F497D"/>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3822</Words>
  <Application>Microsoft Office PowerPoint</Application>
  <PresentationFormat>On-screen Show (4:3)</PresentationFormat>
  <Paragraphs>565</Paragraphs>
  <Slides>52</Slides>
  <Notes>52</Notes>
  <HiddenSlides>0</HiddenSlides>
  <MMClips>0</MMClips>
  <ScaleCrop>false</ScaleCrop>
  <HeadingPairs>
    <vt:vector size="4" baseType="variant">
      <vt:variant>
        <vt:lpstr>Theme</vt:lpstr>
      </vt:variant>
      <vt:variant>
        <vt:i4>11</vt:i4>
      </vt:variant>
      <vt:variant>
        <vt:lpstr>Slide Titles</vt:lpstr>
      </vt:variant>
      <vt:variant>
        <vt:i4>52</vt:i4>
      </vt:variant>
    </vt:vector>
  </HeadingPairs>
  <TitlesOfParts>
    <vt:vector size="63" baseType="lpstr">
      <vt:lpstr/>
      <vt:lpstr/>
      <vt:lpstr/>
      <vt:lpstr/>
      <vt:lpstr/>
      <vt:lpstr/>
      <vt:lpstr/>
      <vt:lpstr/>
      <vt:lpstr/>
      <vt:lpstr/>
      <vt:lpstr>Default Design</vt:lpstr>
      <vt:lpstr>PowerPoint Presentation</vt:lpstr>
      <vt:lpstr>Agenda</vt:lpstr>
      <vt:lpstr>PowerPoint Presentation</vt:lpstr>
      <vt:lpstr>Qué es automatizar?</vt:lpstr>
      <vt:lpstr>Introducción al Testing automatizado</vt:lpstr>
      <vt:lpstr>Introducción al Testing automatizado</vt:lpstr>
      <vt:lpstr>PowerPoint Presentation</vt:lpstr>
      <vt:lpstr>PowerPoint Presentation</vt:lpstr>
      <vt:lpstr>PowerPoint Presentation</vt:lpstr>
      <vt:lpstr>PowerPoint Presentation</vt:lpstr>
      <vt:lpstr>PowerPoint Presentation</vt:lpstr>
      <vt:lpstr>PowerPoint Presentation</vt:lpstr>
      <vt:lpstr>Riesgos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Caro</cp:lastModifiedBy>
  <cp:revision>47</cp:revision>
  <dcterms:modified xsi:type="dcterms:W3CDTF">2013-02-05T17:40:52Z</dcterms:modified>
</cp:coreProperties>
</file>