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2" r:id="rId4"/>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C48F38D-99F7-4DB6-9D95-57518160B590}">
  <a:tblStyle styleId="{EC48F38D-99F7-4DB6-9D95-57518160B590}"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8475" cy="465137"/>
          </a:xfrm>
          <a:prstGeom prst="rect">
            <a:avLst/>
          </a:prstGeom>
          <a:noFill/>
          <a:ln>
            <a:noFill/>
          </a:ln>
        </p:spPr>
        <p:txBody>
          <a:bodyPr anchorCtr="0" anchor="t" bIns="91425" lIns="91425" rIns="91425" tIns="91425"/>
          <a:lstStyle>
            <a:lvl1pPr indent="0" lvl="0" marL="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4" name="Shape 4"/>
          <p:cNvSpPr txBox="1"/>
          <p:nvPr>
            <p:ph idx="10" type="dt"/>
          </p:nvPr>
        </p:nvSpPr>
        <p:spPr>
          <a:xfrm>
            <a:off x="3971925" y="0"/>
            <a:ext cx="3038475" cy="465137"/>
          </a:xfrm>
          <a:prstGeom prst="rect">
            <a:avLst/>
          </a:prstGeom>
          <a:noFill/>
          <a:ln>
            <a:noFill/>
          </a:ln>
        </p:spPr>
        <p:txBody>
          <a:bodyPr anchorCtr="0" anchor="t" bIns="91425" lIns="91425" rIns="91425" tIns="91425"/>
          <a:lstStyle>
            <a:lvl1pPr indent="0" lvl="0" marL="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5" name="Shape 5"/>
          <p:cNvSpPr/>
          <p:nvPr>
            <p:ph idx="3"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35037" y="4416425"/>
            <a:ext cx="5140324" cy="4183061"/>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831261"/>
            <a:ext cx="3038475" cy="465137"/>
          </a:xfrm>
          <a:prstGeom prst="rect">
            <a:avLst/>
          </a:prstGeom>
          <a:noFill/>
          <a:ln>
            <a:noFill/>
          </a:ln>
        </p:spPr>
        <p:txBody>
          <a:bodyPr anchorCtr="0" anchor="b" bIns="91425" lIns="91425" rIns="91425" tIns="91425"/>
          <a:lstStyle>
            <a:lvl1pPr indent="0" lvl="0" marL="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8" name="Shape 8"/>
          <p:cNvSpPr txBox="1"/>
          <p:nvPr>
            <p:ph idx="12" type="sldNum"/>
          </p:nvPr>
        </p:nvSpPr>
        <p:spPr>
          <a:xfrm>
            <a:off x="3971925" y="8831261"/>
            <a:ext cx="3038475" cy="465137"/>
          </a:xfrm>
          <a:prstGeom prst="rect">
            <a:avLst/>
          </a:prstGeom>
          <a:noFill/>
          <a:ln>
            <a:noFill/>
          </a:ln>
        </p:spPr>
        <p:txBody>
          <a:bodyPr anchorCtr="0" anchor="b" bIns="46575" lIns="93175" rIns="93175" tIns="46575">
            <a:noAutofit/>
          </a:bodyPr>
          <a:lstStyle/>
          <a:p>
            <a:pPr indent="0" lvl="0" marL="0" marR="0" rtl="0" algn="r">
              <a:lnSpc>
                <a:spcPct val="110000"/>
              </a:lnSpc>
              <a:spcBef>
                <a:spcPts val="0"/>
              </a:spcBef>
              <a:spcAft>
                <a:spcPts val="0"/>
              </a:spcAft>
              <a:buSzPct val="25000"/>
              <a:buNone/>
            </a:pPr>
            <a:fld id="{00000000-1234-1234-1234-123412341234}" type="slidenum">
              <a:rPr b="0" i="0" lang="en-US" sz="1200" u="none" cap="none" strike="noStrike">
                <a:solidFill>
                  <a:srgbClr val="000000"/>
                </a:solidFill>
                <a:latin typeface="Verdana"/>
                <a:ea typeface="Verdana"/>
                <a:cs typeface="Verdana"/>
                <a:sym typeface="Verdan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0" name="Shape 9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152" name="Shape 152"/>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158" name="Shape 158"/>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166" name="Shape 166"/>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174" name="Shape 174"/>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182" name="Shape 182"/>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191" name="Shape 191"/>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199" name="Shape 199"/>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15" name="Shape 215"/>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23" name="Shape 223"/>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96" name="Shape 9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31" name="Shape 231"/>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39" name="Shape 239"/>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46" name="Shape 246"/>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56" name="Shape 256"/>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64" name="Shape 264"/>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71" name="Shape 271"/>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78" name="Shape 278"/>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86" name="Shape 286"/>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293" name="Shape 293"/>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102" name="Shape 10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08" name="Shape 308"/>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15" name="Shape 315"/>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22" name="Shape 322"/>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28" name="Shape 328"/>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35" name="Shape 335"/>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43" name="Shape 343"/>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51" name="Shape 351"/>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59" name="Shape 359"/>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66" name="Shape 366"/>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74" name="Shape 374"/>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108" name="Shape 10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82" name="Shape 382"/>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391" name="Shape 391"/>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398" name="Shape 39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04" name="Shape 40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410" name="Shape 41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114" name="Shape 11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122" name="Shape 122"/>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129" name="Shape 129"/>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81100" y="696912"/>
            <a:ext cx="4648200" cy="34863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935037" y="4416425"/>
            <a:ext cx="5140200" cy="4183200"/>
          </a:xfrm>
          <a:prstGeom prst="rect">
            <a:avLst/>
          </a:prstGeom>
        </p:spPr>
        <p:txBody>
          <a:bodyPr anchorCtr="0" anchor="t" bIns="91425" lIns="91425" rIns="91425" tIns="91425">
            <a:noAutofit/>
          </a:bodyPr>
          <a:lstStyle/>
          <a:p>
            <a:pPr lvl="0">
              <a:spcBef>
                <a:spcPts val="0"/>
              </a:spcBef>
              <a:buNone/>
            </a:pPr>
            <a:r>
              <a:t/>
            </a:r>
            <a:endParaRPr/>
          </a:p>
        </p:txBody>
      </p:sp>
      <p:sp>
        <p:nvSpPr>
          <p:cNvPr id="137" name="Shape 137"/>
          <p:cNvSpPr txBox="1"/>
          <p:nvPr>
            <p:ph idx="12" type="sldNum"/>
          </p:nvPr>
        </p:nvSpPr>
        <p:spPr>
          <a:xfrm>
            <a:off x="3971925" y="8831261"/>
            <a:ext cx="3038400" cy="465000"/>
          </a:xfrm>
          <a:prstGeom prst="rect">
            <a:avLst/>
          </a:prstGeom>
        </p:spPr>
        <p:txBody>
          <a:bodyPr anchorCtr="0" anchor="b" bIns="46575" lIns="93175" rIns="93175" tIns="4657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935037" y="4416425"/>
            <a:ext cx="5140324" cy="4183061"/>
          </a:xfrm>
          <a:prstGeom prst="rect">
            <a:avLst/>
          </a:prstGeom>
        </p:spPr>
        <p:txBody>
          <a:bodyPr anchorCtr="0" anchor="t" bIns="91425" lIns="91425" rIns="91425" tIns="91425">
            <a:noAutofit/>
          </a:bodyPr>
          <a:lstStyle/>
          <a:p>
            <a:pPr lvl="0">
              <a:spcBef>
                <a:spcPts val="0"/>
              </a:spcBef>
              <a:buNone/>
            </a:pPr>
            <a:r>
              <a:t/>
            </a:r>
            <a:endParaRPr/>
          </a:p>
        </p:txBody>
      </p:sp>
      <p:sp>
        <p:nvSpPr>
          <p:cNvPr id="144" name="Shape 14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 name="Shape 19"/>
        <p:cNvGrpSpPr/>
        <p:nvPr/>
      </p:nvGrpSpPr>
      <p:grpSpPr>
        <a:xfrm>
          <a:off x="0" y="0"/>
          <a:ext cx="0" cy="0"/>
          <a:chOff x="0" y="0"/>
          <a:chExt cx="0" cy="0"/>
        </a:xfrm>
      </p:grpSpPr>
      <p:sp>
        <p:nvSpPr>
          <p:cNvPr id="20" name="Shape 20"/>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21" name="Shape 21"/>
          <p:cNvSpPr txBox="1"/>
          <p:nvPr>
            <p:ph idx="1" type="body"/>
          </p:nvPr>
        </p:nvSpPr>
        <p:spPr>
          <a:xfrm>
            <a:off x="457200" y="1447800"/>
            <a:ext cx="8229600" cy="4495800"/>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9" name="Shape 49"/>
        <p:cNvGrpSpPr/>
        <p:nvPr/>
      </p:nvGrpSpPr>
      <p:grpSpPr>
        <a:xfrm>
          <a:off x="0" y="0"/>
          <a:ext cx="0" cy="0"/>
          <a:chOff x="0" y="0"/>
          <a:chExt cx="0" cy="0"/>
        </a:xfrm>
      </p:grpSpPr>
      <p:sp>
        <p:nvSpPr>
          <p:cNvPr id="50" name="Shape 50"/>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51" name="Shape 51"/>
          <p:cNvSpPr txBox="1"/>
          <p:nvPr>
            <p:ph idx="1" type="body"/>
          </p:nvPr>
        </p:nvSpPr>
        <p:spPr>
          <a:xfrm>
            <a:off x="457200" y="1447800"/>
            <a:ext cx="4038599" cy="4495800"/>
          </a:xfrm>
          <a:prstGeom prst="rect">
            <a:avLst/>
          </a:prstGeom>
          <a:noFill/>
          <a:ln>
            <a:noFill/>
          </a:ln>
        </p:spPr>
        <p:txBody>
          <a:bodyPr anchorCtr="0" anchor="t" bIns="91425" lIns="91425" rIns="91425" tIns="91425"/>
          <a:lstStyle>
            <a:lvl1pPr indent="-165100" lvl="0" marL="342900" marR="0" rtl="0" algn="l">
              <a:lnSpc>
                <a:spcPct val="125000"/>
              </a:lnSpc>
              <a:spcBef>
                <a:spcPts val="560"/>
              </a:spcBef>
              <a:spcAft>
                <a:spcPts val="0"/>
              </a:spcAft>
              <a:buClr>
                <a:schemeClr val="lt2"/>
              </a:buClr>
              <a:buSzPct val="100000"/>
              <a:buFont typeface="Verdana"/>
              <a:buChar char="•"/>
              <a:defRPr b="0" i="0" sz="2800" u="none" cap="none" strike="noStrike">
                <a:solidFill>
                  <a:schemeClr val="lt2"/>
                </a:solidFill>
                <a:latin typeface="Verdana"/>
                <a:ea typeface="Verdana"/>
                <a:cs typeface="Verdana"/>
                <a:sym typeface="Verdana"/>
              </a:defRPr>
            </a:lvl1pPr>
            <a:lvl2pPr indent="-80644" lvl="1" marL="530225" marR="0" rtl="0" algn="just">
              <a:lnSpc>
                <a:spcPct val="125000"/>
              </a:lnSpc>
              <a:spcBef>
                <a:spcPts val="480"/>
              </a:spcBef>
              <a:spcAft>
                <a:spcPts val="0"/>
              </a:spcAft>
              <a:buClr>
                <a:schemeClr val="lt2"/>
              </a:buClr>
              <a:buSzPct val="70000"/>
              <a:buFont typeface="Verdana"/>
              <a:buChar char="•"/>
              <a:defRPr b="0" i="0" sz="2400" u="none" cap="none" strike="noStrike">
                <a:solidFill>
                  <a:schemeClr val="lt2"/>
                </a:solidFill>
                <a:latin typeface="Verdana"/>
                <a:ea typeface="Verdana"/>
                <a:cs typeface="Verdana"/>
                <a:sym typeface="Verdana"/>
              </a:defRPr>
            </a:lvl2pPr>
            <a:lvl3pPr indent="-109537" lvl="2" marL="1150938" marR="0" rtl="0" algn="just">
              <a:lnSpc>
                <a:spcPct val="130000"/>
              </a:lnSpc>
              <a:spcBef>
                <a:spcPts val="400"/>
              </a:spcBef>
              <a:spcAft>
                <a:spcPts val="0"/>
              </a:spcAft>
              <a:buClr>
                <a:srgbClr val="B2B2B2"/>
              </a:buClr>
              <a:buSzPct val="100000"/>
              <a:buFont typeface="Verdana"/>
              <a:buChar char="•"/>
              <a:defRPr b="0" i="0" sz="2000" u="none" cap="none" strike="noStrike">
                <a:solidFill>
                  <a:srgbClr val="B2B2B2"/>
                </a:solidFill>
                <a:latin typeface="Verdana"/>
                <a:ea typeface="Verdana"/>
                <a:cs typeface="Verdana"/>
                <a:sym typeface="Verdana"/>
              </a:defRPr>
            </a:lvl3pPr>
            <a:lvl4pPr indent="-114300" lvl="3" marL="16002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4pPr>
            <a:lvl5pPr indent="-114300" lvl="4" marL="20574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5pPr>
            <a:lvl6pPr indent="-114300" lvl="5" marL="25146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6pPr>
            <a:lvl7pPr indent="-114300" lvl="6" marL="29718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7pPr>
            <a:lvl8pPr indent="-114300" lvl="7" marL="34290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8pPr>
            <a:lvl9pPr indent="-114300" lvl="8" marL="38862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9pPr>
          </a:lstStyle>
          <a:p/>
        </p:txBody>
      </p:sp>
      <p:sp>
        <p:nvSpPr>
          <p:cNvPr id="52" name="Shape 52"/>
          <p:cNvSpPr txBox="1"/>
          <p:nvPr>
            <p:ph idx="2" type="body"/>
          </p:nvPr>
        </p:nvSpPr>
        <p:spPr>
          <a:xfrm>
            <a:off x="4648200" y="1447800"/>
            <a:ext cx="4038599" cy="4495800"/>
          </a:xfrm>
          <a:prstGeom prst="rect">
            <a:avLst/>
          </a:prstGeom>
          <a:noFill/>
          <a:ln>
            <a:noFill/>
          </a:ln>
        </p:spPr>
        <p:txBody>
          <a:bodyPr anchorCtr="0" anchor="t" bIns="91425" lIns="91425" rIns="91425" tIns="91425"/>
          <a:lstStyle>
            <a:lvl1pPr indent="-165100" lvl="0" marL="342900" marR="0" rtl="0" algn="l">
              <a:lnSpc>
                <a:spcPct val="125000"/>
              </a:lnSpc>
              <a:spcBef>
                <a:spcPts val="560"/>
              </a:spcBef>
              <a:spcAft>
                <a:spcPts val="0"/>
              </a:spcAft>
              <a:buClr>
                <a:schemeClr val="lt2"/>
              </a:buClr>
              <a:buSzPct val="100000"/>
              <a:buFont typeface="Verdana"/>
              <a:buChar char="•"/>
              <a:defRPr b="0" i="0" sz="2800" u="none" cap="none" strike="noStrike">
                <a:solidFill>
                  <a:schemeClr val="lt2"/>
                </a:solidFill>
                <a:latin typeface="Verdana"/>
                <a:ea typeface="Verdana"/>
                <a:cs typeface="Verdana"/>
                <a:sym typeface="Verdana"/>
              </a:defRPr>
            </a:lvl1pPr>
            <a:lvl2pPr indent="-80644" lvl="1" marL="530225" marR="0" rtl="0" algn="just">
              <a:lnSpc>
                <a:spcPct val="125000"/>
              </a:lnSpc>
              <a:spcBef>
                <a:spcPts val="480"/>
              </a:spcBef>
              <a:spcAft>
                <a:spcPts val="0"/>
              </a:spcAft>
              <a:buClr>
                <a:schemeClr val="lt2"/>
              </a:buClr>
              <a:buSzPct val="70000"/>
              <a:buFont typeface="Verdana"/>
              <a:buChar char="•"/>
              <a:defRPr b="0" i="0" sz="2400" u="none" cap="none" strike="noStrike">
                <a:solidFill>
                  <a:schemeClr val="lt2"/>
                </a:solidFill>
                <a:latin typeface="Verdana"/>
                <a:ea typeface="Verdana"/>
                <a:cs typeface="Verdana"/>
                <a:sym typeface="Verdana"/>
              </a:defRPr>
            </a:lvl2pPr>
            <a:lvl3pPr indent="-109537" lvl="2" marL="1150938" marR="0" rtl="0" algn="just">
              <a:lnSpc>
                <a:spcPct val="130000"/>
              </a:lnSpc>
              <a:spcBef>
                <a:spcPts val="400"/>
              </a:spcBef>
              <a:spcAft>
                <a:spcPts val="0"/>
              </a:spcAft>
              <a:buClr>
                <a:srgbClr val="B2B2B2"/>
              </a:buClr>
              <a:buSzPct val="100000"/>
              <a:buFont typeface="Verdana"/>
              <a:buChar char="•"/>
              <a:defRPr b="0" i="0" sz="2000" u="none" cap="none" strike="noStrike">
                <a:solidFill>
                  <a:srgbClr val="B2B2B2"/>
                </a:solidFill>
                <a:latin typeface="Verdana"/>
                <a:ea typeface="Verdana"/>
                <a:cs typeface="Verdana"/>
                <a:sym typeface="Verdana"/>
              </a:defRPr>
            </a:lvl3pPr>
            <a:lvl4pPr indent="-114300" lvl="3" marL="16002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4pPr>
            <a:lvl5pPr indent="-114300" lvl="4" marL="20574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5pPr>
            <a:lvl6pPr indent="-114300" lvl="5" marL="25146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6pPr>
            <a:lvl7pPr indent="-114300" lvl="6" marL="29718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7pPr>
            <a:lvl8pPr indent="-114300" lvl="7" marL="34290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8pPr>
            <a:lvl9pPr indent="-114300" lvl="8" marL="3886200" marR="0" rtl="0" algn="just">
              <a:lnSpc>
                <a:spcPct val="130000"/>
              </a:lnSpc>
              <a:spcBef>
                <a:spcPts val="360"/>
              </a:spcBef>
              <a:spcAft>
                <a:spcPts val="0"/>
              </a:spcAft>
              <a:buClr>
                <a:schemeClr val="lt1"/>
              </a:buClr>
              <a:buSzPct val="100000"/>
              <a:buFont typeface="Verdana"/>
              <a:buChar char="»"/>
              <a:defRPr b="0" i="0" sz="18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3" name="Shape 53"/>
        <p:cNvGrpSpPr/>
        <p:nvPr/>
      </p:nvGrpSpPr>
      <p:grpSpPr>
        <a:xfrm>
          <a:off x="0" y="0"/>
          <a:ext cx="0" cy="0"/>
          <a:chOff x="0" y="0"/>
          <a:chExt cx="0" cy="0"/>
        </a:xfrm>
      </p:grpSpPr>
      <p:sp>
        <p:nvSpPr>
          <p:cNvPr id="54" name="Shape 54"/>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55" name="Shape 55"/>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lnSpc>
                <a:spcPct val="125000"/>
              </a:lnSpc>
              <a:spcBef>
                <a:spcPts val="400"/>
              </a:spcBef>
              <a:spcAft>
                <a:spcPts val="0"/>
              </a:spcAft>
              <a:buClr>
                <a:schemeClr val="lt2"/>
              </a:buClr>
              <a:buFont typeface="Verdana"/>
              <a:buNone/>
              <a:defRPr b="0" i="0" sz="2000" u="none" cap="none" strike="noStrike">
                <a:solidFill>
                  <a:schemeClr val="lt2"/>
                </a:solidFill>
                <a:latin typeface="Verdana"/>
                <a:ea typeface="Verdana"/>
                <a:cs typeface="Verdana"/>
                <a:sym typeface="Verdana"/>
              </a:defRPr>
            </a:lvl1pPr>
            <a:lvl2pPr indent="0" lvl="1" marL="457200" marR="0" rtl="0" algn="just">
              <a:lnSpc>
                <a:spcPct val="125000"/>
              </a:lnSpc>
              <a:spcBef>
                <a:spcPts val="360"/>
              </a:spcBef>
              <a:spcAft>
                <a:spcPts val="0"/>
              </a:spcAft>
              <a:buClr>
                <a:schemeClr val="lt2"/>
              </a:buClr>
              <a:buFont typeface="Verdana"/>
              <a:buNone/>
              <a:defRPr b="0" i="0" sz="1800" u="none" cap="none" strike="noStrike">
                <a:solidFill>
                  <a:schemeClr val="lt2"/>
                </a:solidFill>
                <a:latin typeface="Verdana"/>
                <a:ea typeface="Verdana"/>
                <a:cs typeface="Verdana"/>
                <a:sym typeface="Verdana"/>
              </a:defRPr>
            </a:lvl2pPr>
            <a:lvl3pPr indent="0" lvl="2" marL="914400" marR="0" rtl="0" algn="just">
              <a:lnSpc>
                <a:spcPct val="130000"/>
              </a:lnSpc>
              <a:spcBef>
                <a:spcPts val="320"/>
              </a:spcBef>
              <a:spcAft>
                <a:spcPts val="0"/>
              </a:spcAft>
              <a:buClr>
                <a:srgbClr val="B2B2B2"/>
              </a:buClr>
              <a:buFont typeface="Verdana"/>
              <a:buNone/>
              <a:defRPr b="0" i="0" sz="1600" u="none" cap="none" strike="noStrike">
                <a:solidFill>
                  <a:srgbClr val="B2B2B2"/>
                </a:solidFill>
                <a:latin typeface="Verdana"/>
                <a:ea typeface="Verdana"/>
                <a:cs typeface="Verdana"/>
                <a:sym typeface="Verdana"/>
              </a:defRPr>
            </a:lvl3pPr>
            <a:lvl4pPr indent="0" lvl="3" marL="13716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4pPr>
            <a:lvl5pPr indent="0" lvl="4" marL="18288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5pPr>
            <a:lvl6pPr indent="0" lvl="5" marL="22860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6pPr>
            <a:lvl7pPr indent="0" lvl="6" marL="27432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7pPr>
            <a:lvl8pPr indent="0" lvl="7" marL="32004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8pPr>
            <a:lvl9pPr indent="0" lvl="8" marL="3657600" marR="0" rtl="0" algn="just">
              <a:lnSpc>
                <a:spcPct val="130000"/>
              </a:lnSpc>
              <a:spcBef>
                <a:spcPts val="280"/>
              </a:spcBef>
              <a:spcAft>
                <a:spcPts val="0"/>
              </a:spcAft>
              <a:buClr>
                <a:schemeClr val="lt1"/>
              </a:buClr>
              <a:buFont typeface="Verdana"/>
              <a:buNone/>
              <a:defRPr b="0" i="0" sz="14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58" name="Shape 58"/>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lnSpc>
                <a:spcPct val="125000"/>
              </a:lnSpc>
              <a:spcBef>
                <a:spcPts val="280"/>
              </a:spcBef>
              <a:spcAft>
                <a:spcPts val="0"/>
              </a:spcAft>
              <a:buClr>
                <a:schemeClr val="lt2"/>
              </a:buClr>
              <a:buFont typeface="Verdana"/>
              <a:buNone/>
              <a:defRPr b="0" i="0" sz="1400" u="none" cap="none" strike="noStrike">
                <a:solidFill>
                  <a:schemeClr val="lt2"/>
                </a:solidFill>
                <a:latin typeface="Verdana"/>
                <a:ea typeface="Verdana"/>
                <a:cs typeface="Verdana"/>
                <a:sym typeface="Verdana"/>
              </a:defRPr>
            </a:lvl1pPr>
            <a:lvl2pPr indent="0" lvl="1" marL="457200" marR="0" rtl="0" algn="ctr">
              <a:lnSpc>
                <a:spcPct val="125000"/>
              </a:lnSpc>
              <a:spcBef>
                <a:spcPts val="240"/>
              </a:spcBef>
              <a:spcAft>
                <a:spcPts val="0"/>
              </a:spcAft>
              <a:buClr>
                <a:schemeClr val="lt2"/>
              </a:buClr>
              <a:buFont typeface="Verdana"/>
              <a:buNone/>
              <a:defRPr b="0" i="0" sz="1200" u="none" cap="none" strike="noStrike">
                <a:solidFill>
                  <a:schemeClr val="lt2"/>
                </a:solidFill>
                <a:latin typeface="Verdana"/>
                <a:ea typeface="Verdana"/>
                <a:cs typeface="Verdana"/>
                <a:sym typeface="Verdana"/>
              </a:defRPr>
            </a:lvl2pPr>
            <a:lvl3pPr indent="0" lvl="2" marL="914400" marR="0" rtl="0" algn="ctr">
              <a:lnSpc>
                <a:spcPct val="130000"/>
              </a:lnSpc>
              <a:spcBef>
                <a:spcPts val="240"/>
              </a:spcBef>
              <a:spcAft>
                <a:spcPts val="0"/>
              </a:spcAft>
              <a:buClr>
                <a:srgbClr val="B2B2B2"/>
              </a:buClr>
              <a:buFont typeface="Verdana"/>
              <a:buNone/>
              <a:defRPr b="0" i="0" sz="1200" u="none" cap="none" strike="noStrike">
                <a:solidFill>
                  <a:srgbClr val="B2B2B2"/>
                </a:solidFill>
                <a:latin typeface="Verdana"/>
                <a:ea typeface="Verdana"/>
                <a:cs typeface="Verdana"/>
                <a:sym typeface="Verdana"/>
              </a:defRPr>
            </a:lvl3pPr>
            <a:lvl4pPr indent="0" lvl="3" marL="13716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4pPr>
            <a:lvl5pPr indent="0" lvl="4" marL="18288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5pPr>
            <a:lvl6pPr indent="0" lvl="5" marL="22860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6pPr>
            <a:lvl7pPr indent="0" lvl="6" marL="27432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7pPr>
            <a:lvl8pPr indent="0" lvl="7" marL="32004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8pPr>
            <a:lvl9pPr indent="0" lvl="8" marL="3657600" marR="0" rtl="0" algn="ctr">
              <a:lnSpc>
                <a:spcPct val="130000"/>
              </a:lnSpc>
              <a:spcBef>
                <a:spcPts val="320"/>
              </a:spcBef>
              <a:spcAft>
                <a:spcPts val="0"/>
              </a:spcAft>
              <a:buClr>
                <a:schemeClr val="lt1"/>
              </a:buClr>
              <a:buFont typeface="Verdana"/>
              <a:buNone/>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8" name="Shape 68"/>
        <p:cNvGrpSpPr/>
        <p:nvPr/>
      </p:nvGrpSpPr>
      <p:grpSpPr>
        <a:xfrm>
          <a:off x="0" y="0"/>
          <a:ext cx="0" cy="0"/>
          <a:chOff x="0" y="0"/>
          <a:chExt cx="0" cy="0"/>
        </a:xfrm>
      </p:grpSpPr>
      <p:sp>
        <p:nvSpPr>
          <p:cNvPr id="69" name="Shape 69"/>
          <p:cNvSpPr txBox="1"/>
          <p:nvPr>
            <p:ph type="ctrTitle"/>
          </p:nvPr>
        </p:nvSpPr>
        <p:spPr>
          <a:xfrm>
            <a:off x="685806"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70" name="Shape 70"/>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rgbClr val="888888"/>
              </a:buClr>
              <a:buFont typeface="Arial"/>
              <a:buNone/>
              <a:defRPr b="0" i="0" sz="3200" u="none" cap="none" strike="noStrike">
                <a:solidFill>
                  <a:srgbClr val="888888"/>
                </a:solidFill>
                <a:latin typeface="Arial"/>
                <a:ea typeface="Arial"/>
                <a:cs typeface="Arial"/>
                <a:sym typeface="Arial"/>
              </a:defRPr>
            </a:lvl1pPr>
            <a:lvl2pPr indent="-11968" lvl="1" marL="456469" marR="0" rtl="0" algn="ctr">
              <a:spcBef>
                <a:spcPts val="560"/>
              </a:spcBef>
              <a:spcAft>
                <a:spcPts val="0"/>
              </a:spcAft>
              <a:buClr>
                <a:srgbClr val="888888"/>
              </a:buClr>
              <a:buFont typeface="Arial"/>
              <a:buNone/>
              <a:defRPr b="0" i="0" sz="2800" u="none" cap="none" strike="noStrike">
                <a:solidFill>
                  <a:srgbClr val="888888"/>
                </a:solidFill>
                <a:latin typeface="Arial"/>
                <a:ea typeface="Arial"/>
                <a:cs typeface="Arial"/>
                <a:sym typeface="Arial"/>
              </a:defRPr>
            </a:lvl2pPr>
            <a:lvl3pPr indent="-11234" lvl="2" marL="912935" marR="0" rtl="0" algn="ctr">
              <a:spcBef>
                <a:spcPts val="480"/>
              </a:spcBef>
              <a:spcAft>
                <a:spcPts val="0"/>
              </a:spcAft>
              <a:buClr>
                <a:srgbClr val="888888"/>
              </a:buClr>
              <a:buFont typeface="Arial"/>
              <a:buNone/>
              <a:defRPr b="0" i="0" sz="2400" u="none" cap="none" strike="noStrike">
                <a:solidFill>
                  <a:srgbClr val="888888"/>
                </a:solidFill>
                <a:latin typeface="Arial"/>
                <a:ea typeface="Arial"/>
                <a:cs typeface="Arial"/>
                <a:sym typeface="Arial"/>
              </a:defRPr>
            </a:lvl3pPr>
            <a:lvl4pPr indent="-10504" lvl="3" marL="1369404" marR="0" rtl="0" algn="ctr">
              <a:spcBef>
                <a:spcPts val="400"/>
              </a:spcBef>
              <a:spcAft>
                <a:spcPts val="0"/>
              </a:spcAft>
              <a:buClr>
                <a:srgbClr val="888888"/>
              </a:buClr>
              <a:buFont typeface="Arial"/>
              <a:buNone/>
              <a:defRPr b="0" i="0" sz="2000" u="none" cap="none" strike="noStrike">
                <a:solidFill>
                  <a:srgbClr val="888888"/>
                </a:solidFill>
                <a:latin typeface="Arial"/>
                <a:ea typeface="Arial"/>
                <a:cs typeface="Arial"/>
                <a:sym typeface="Arial"/>
              </a:defRPr>
            </a:lvl4pPr>
            <a:lvl5pPr indent="-9773" lvl="4" marL="1825873" marR="0" rtl="0" algn="ctr">
              <a:spcBef>
                <a:spcPts val="400"/>
              </a:spcBef>
              <a:spcAft>
                <a:spcPts val="0"/>
              </a:spcAft>
              <a:buClr>
                <a:srgbClr val="888888"/>
              </a:buClr>
              <a:buFont typeface="Arial"/>
              <a:buNone/>
              <a:defRPr b="0" i="0" sz="2000" u="none" cap="none" strike="noStrike">
                <a:solidFill>
                  <a:srgbClr val="888888"/>
                </a:solidFill>
                <a:latin typeface="Arial"/>
                <a:ea typeface="Arial"/>
                <a:cs typeface="Arial"/>
                <a:sym typeface="Arial"/>
              </a:defRPr>
            </a:lvl5pPr>
            <a:lvl6pPr indent="-9042" lvl="5" marL="2282342"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6pPr>
            <a:lvl7pPr indent="-8308" lvl="6" marL="2738809"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7pPr>
            <a:lvl8pPr indent="-7577" lvl="7" marL="3195277"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8pPr>
            <a:lvl9pPr indent="-6844" lvl="8" marL="3651744" marR="0" rtl="0" algn="ctr">
              <a:spcBef>
                <a:spcPts val="400"/>
              </a:spcBef>
              <a:buClr>
                <a:srgbClr val="888888"/>
              </a:buClr>
              <a:buFont typeface="Arial"/>
              <a:buNone/>
              <a:defRPr b="0" i="0" sz="2000" u="none" cap="none" strike="noStrike">
                <a:solidFill>
                  <a:srgbClr val="888888"/>
                </a:solidFill>
                <a:latin typeface="Arial"/>
                <a:ea typeface="Arial"/>
                <a:cs typeface="Arial"/>
                <a:sym typeface="Arial"/>
              </a:defRPr>
            </a:lvl9pPr>
          </a:lstStyle>
          <a:p/>
        </p:txBody>
      </p:sp>
      <p:sp>
        <p:nvSpPr>
          <p:cNvPr id="71" name="Shape 7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600"/>
              </a:spcBef>
              <a:spcAft>
                <a:spcPts val="120"/>
              </a:spcAft>
              <a:buNone/>
              <a:defRPr b="0" i="0" sz="1200" u="none">
                <a:solidFill>
                  <a:srgbClr val="898989"/>
                </a:solidFill>
                <a:latin typeface="Verdana"/>
                <a:ea typeface="Verdana"/>
                <a:cs typeface="Verdana"/>
                <a:sym typeface="Verdana"/>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450"/>
              </a:spcBef>
              <a:spcAft>
                <a:spcPts val="90"/>
              </a:spcAft>
              <a:buNone/>
              <a:defRPr b="0" i="0" sz="900" u="none">
                <a:solidFill>
                  <a:srgbClr val="003366"/>
                </a:solidFill>
                <a:latin typeface="Verdana"/>
                <a:ea typeface="Verdana"/>
                <a:cs typeface="Verdana"/>
                <a:sym typeface="Verdana"/>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73" name="Shape 73"/>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00000"/>
              </a:lnSpc>
              <a:spcBef>
                <a:spcPts val="0"/>
              </a:spcBef>
              <a:spcAft>
                <a:spcPts val="0"/>
              </a:spcAft>
              <a:buClr>
                <a:srgbClr val="898989"/>
              </a:buClr>
              <a:buSzPct val="25000"/>
              <a:buFont typeface="Verdana"/>
              <a:buNone/>
            </a:pPr>
            <a:fld id="{00000000-1234-1234-1234-123412341234}" type="slidenum">
              <a:rPr b="0" i="0" lang="en-US" sz="1200" u="none">
                <a:solidFill>
                  <a:srgbClr val="898989"/>
                </a:solidFill>
                <a:latin typeface="Verdana"/>
                <a:ea typeface="Verdana"/>
                <a:cs typeface="Verdana"/>
                <a:sym typeface="Verdana"/>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84" name="Shape 84"/>
        <p:cNvGrpSpPr/>
        <p:nvPr/>
      </p:nvGrpSpPr>
      <p:grpSpPr>
        <a:xfrm>
          <a:off x="0" y="0"/>
          <a:ext cx="0" cy="0"/>
          <a:chOff x="0" y="0"/>
          <a:chExt cx="0" cy="0"/>
        </a:xfrm>
      </p:grpSpPr>
      <p:sp>
        <p:nvSpPr>
          <p:cNvPr id="85" name="Shape 8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600"/>
              </a:spcBef>
              <a:spcAft>
                <a:spcPts val="12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86" name="Shape 8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450"/>
              </a:spcBef>
              <a:spcAft>
                <a:spcPts val="90"/>
              </a:spcAft>
              <a:buNone/>
              <a:defRPr b="0" i="0" sz="900" u="none">
                <a:solidFill>
                  <a:srgbClr val="003366"/>
                </a:solidFill>
                <a:latin typeface="Verdana"/>
                <a:ea typeface="Verdana"/>
                <a:cs typeface="Verdana"/>
                <a:sym typeface="Verdana"/>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87" name="Shape 8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AndObj">
  <p:cSld name="Title, Text, and Content">
    <p:spTree>
      <p:nvGrpSpPr>
        <p:cNvPr id="22" name="Shape 22"/>
        <p:cNvGrpSpPr/>
        <p:nvPr/>
      </p:nvGrpSpPr>
      <p:grpSpPr>
        <a:xfrm>
          <a:off x="0" y="0"/>
          <a:ext cx="0" cy="0"/>
          <a:chOff x="0" y="0"/>
          <a:chExt cx="0" cy="0"/>
        </a:xfrm>
      </p:grpSpPr>
      <p:sp>
        <p:nvSpPr>
          <p:cNvPr id="23" name="Shape 23"/>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24" name="Shape 24"/>
          <p:cNvSpPr txBox="1"/>
          <p:nvPr>
            <p:ph idx="1" type="body"/>
          </p:nvPr>
        </p:nvSpPr>
        <p:spPr>
          <a:xfrm>
            <a:off x="457200" y="1447800"/>
            <a:ext cx="4038599" cy="4495800"/>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
        <p:nvSpPr>
          <p:cNvPr id="25" name="Shape 25"/>
          <p:cNvSpPr txBox="1"/>
          <p:nvPr>
            <p:ph idx="2" type="body"/>
          </p:nvPr>
        </p:nvSpPr>
        <p:spPr>
          <a:xfrm>
            <a:off x="4648200" y="1447800"/>
            <a:ext cx="4038599" cy="4495800"/>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6" name="Shape 26"/>
        <p:cNvGrpSpPr/>
        <p:nvPr/>
      </p:nvGrpSpPr>
      <p:grpSpPr>
        <a:xfrm>
          <a:off x="0" y="0"/>
          <a:ext cx="0" cy="0"/>
          <a:chOff x="0" y="0"/>
          <a:chExt cx="0" cy="0"/>
        </a:xfrm>
      </p:grpSpPr>
      <p:sp>
        <p:nvSpPr>
          <p:cNvPr id="27" name="Shape 27"/>
          <p:cNvSpPr txBox="1"/>
          <p:nvPr>
            <p:ph type="title"/>
          </p:nvPr>
        </p:nvSpPr>
        <p:spPr>
          <a:xfrm rot="5400000">
            <a:off x="4876799" y="2133599"/>
            <a:ext cx="5562600" cy="20574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28" name="Shape 28"/>
          <p:cNvSpPr txBox="1"/>
          <p:nvPr>
            <p:ph idx="1" type="body"/>
          </p:nvPr>
        </p:nvSpPr>
        <p:spPr>
          <a:xfrm rot="5400000">
            <a:off x="685800" y="152400"/>
            <a:ext cx="5562600" cy="6019799"/>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9" name="Shape 29"/>
        <p:cNvGrpSpPr/>
        <p:nvPr/>
      </p:nvGrpSpPr>
      <p:grpSpPr>
        <a:xfrm>
          <a:off x="0" y="0"/>
          <a:ext cx="0" cy="0"/>
          <a:chOff x="0" y="0"/>
          <a:chExt cx="0" cy="0"/>
        </a:xfrm>
      </p:grpSpPr>
      <p:sp>
        <p:nvSpPr>
          <p:cNvPr id="30" name="Shape 30"/>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31" name="Shape 31"/>
          <p:cNvSpPr txBox="1"/>
          <p:nvPr>
            <p:ph idx="1" type="body"/>
          </p:nvPr>
        </p:nvSpPr>
        <p:spPr>
          <a:xfrm rot="5400000">
            <a:off x="2324099" y="-419100"/>
            <a:ext cx="4495800" cy="8229600"/>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2" name="Shape 32"/>
        <p:cNvGrpSpPr/>
        <p:nvPr/>
      </p:nvGrpSpPr>
      <p:grpSpPr>
        <a:xfrm>
          <a:off x="0" y="0"/>
          <a:ext cx="0" cy="0"/>
          <a:chOff x="0" y="0"/>
          <a:chExt cx="0" cy="0"/>
        </a:xfrm>
      </p:grpSpPr>
      <p:sp>
        <p:nvSpPr>
          <p:cNvPr id="33" name="Shape 33"/>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34" name="Shape 34"/>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lnSpc>
                <a:spcPct val="125000"/>
              </a:lnSpc>
              <a:spcBef>
                <a:spcPts val="640"/>
              </a:spcBef>
              <a:spcAft>
                <a:spcPts val="0"/>
              </a:spcAft>
              <a:buClr>
                <a:schemeClr val="lt2"/>
              </a:buClr>
              <a:buFont typeface="Verdana"/>
              <a:buNone/>
              <a:defRPr b="0" i="0" sz="3200" u="none" cap="none" strike="noStrike">
                <a:solidFill>
                  <a:schemeClr val="lt2"/>
                </a:solidFill>
                <a:latin typeface="Verdana"/>
                <a:ea typeface="Verdana"/>
                <a:cs typeface="Verdana"/>
                <a:sym typeface="Verdana"/>
              </a:defRPr>
            </a:lvl1pPr>
            <a:lvl2pPr indent="0" lvl="1" marL="457200" marR="0" rtl="0" algn="just">
              <a:lnSpc>
                <a:spcPct val="125000"/>
              </a:lnSpc>
              <a:spcBef>
                <a:spcPts val="560"/>
              </a:spcBef>
              <a:spcAft>
                <a:spcPts val="0"/>
              </a:spcAft>
              <a:buClr>
                <a:schemeClr val="lt2"/>
              </a:buClr>
              <a:buFont typeface="Verdana"/>
              <a:buNone/>
              <a:defRPr b="0" i="0" sz="2800" u="none" cap="none" strike="noStrike">
                <a:solidFill>
                  <a:schemeClr val="lt2"/>
                </a:solidFill>
                <a:latin typeface="Verdana"/>
                <a:ea typeface="Verdana"/>
                <a:cs typeface="Verdana"/>
                <a:sym typeface="Verdana"/>
              </a:defRPr>
            </a:lvl2pPr>
            <a:lvl3pPr indent="0" lvl="2" marL="914400" marR="0" rtl="0" algn="just">
              <a:lnSpc>
                <a:spcPct val="130000"/>
              </a:lnSpc>
              <a:spcBef>
                <a:spcPts val="480"/>
              </a:spcBef>
              <a:spcAft>
                <a:spcPts val="0"/>
              </a:spcAft>
              <a:buClr>
                <a:srgbClr val="B2B2B2"/>
              </a:buClr>
              <a:buFont typeface="Verdana"/>
              <a:buNone/>
              <a:defRPr b="0" i="0" sz="2400" u="none" cap="none" strike="noStrike">
                <a:solidFill>
                  <a:srgbClr val="B2B2B2"/>
                </a:solidFill>
                <a:latin typeface="Verdana"/>
                <a:ea typeface="Verdana"/>
                <a:cs typeface="Verdana"/>
                <a:sym typeface="Verdana"/>
              </a:defRPr>
            </a:lvl3pPr>
            <a:lvl4pPr indent="0" lvl="3" marL="13716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4pPr>
            <a:lvl5pPr indent="0" lvl="4" marL="18288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5pPr>
            <a:lvl6pPr indent="0" lvl="5" marL="22860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6pPr>
            <a:lvl7pPr indent="0" lvl="6" marL="27432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7pPr>
            <a:lvl8pPr indent="0" lvl="7" marL="32004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8pPr>
            <a:lvl9pPr indent="0" lvl="8" marL="3657600" marR="0" rtl="0" algn="just">
              <a:lnSpc>
                <a:spcPct val="130000"/>
              </a:lnSpc>
              <a:spcBef>
                <a:spcPts val="400"/>
              </a:spcBef>
              <a:spcAft>
                <a:spcPts val="0"/>
              </a:spcAft>
              <a:buClr>
                <a:schemeClr val="lt1"/>
              </a:buClr>
              <a:buFont typeface="Verdana"/>
              <a:buNone/>
              <a:defRPr b="0" i="0" sz="2000" u="none" cap="none" strike="noStrike">
                <a:solidFill>
                  <a:schemeClr val="lt1"/>
                </a:solidFill>
                <a:latin typeface="Verdana"/>
                <a:ea typeface="Verdana"/>
                <a:cs typeface="Verdana"/>
                <a:sym typeface="Verdana"/>
              </a:defRPr>
            </a:lvl9pPr>
          </a:lstStyle>
          <a:p/>
        </p:txBody>
      </p:sp>
      <p:sp>
        <p:nvSpPr>
          <p:cNvPr id="35" name="Shape 3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lnSpc>
                <a:spcPct val="125000"/>
              </a:lnSpc>
              <a:spcBef>
                <a:spcPts val="280"/>
              </a:spcBef>
              <a:spcAft>
                <a:spcPts val="0"/>
              </a:spcAft>
              <a:buClr>
                <a:schemeClr val="lt2"/>
              </a:buClr>
              <a:buFont typeface="Verdana"/>
              <a:buNone/>
              <a:defRPr b="0" i="0" sz="1400" u="none" cap="none" strike="noStrike">
                <a:solidFill>
                  <a:schemeClr val="lt2"/>
                </a:solidFill>
                <a:latin typeface="Verdana"/>
                <a:ea typeface="Verdana"/>
                <a:cs typeface="Verdana"/>
                <a:sym typeface="Verdana"/>
              </a:defRPr>
            </a:lvl1pPr>
            <a:lvl2pPr indent="0" lvl="1" marL="457200" marR="0" rtl="0" algn="just">
              <a:lnSpc>
                <a:spcPct val="125000"/>
              </a:lnSpc>
              <a:spcBef>
                <a:spcPts val="240"/>
              </a:spcBef>
              <a:spcAft>
                <a:spcPts val="0"/>
              </a:spcAft>
              <a:buClr>
                <a:schemeClr val="lt2"/>
              </a:buClr>
              <a:buFont typeface="Verdana"/>
              <a:buNone/>
              <a:defRPr b="0" i="0" sz="1200" u="none" cap="none" strike="noStrike">
                <a:solidFill>
                  <a:schemeClr val="lt2"/>
                </a:solidFill>
                <a:latin typeface="Verdana"/>
                <a:ea typeface="Verdana"/>
                <a:cs typeface="Verdana"/>
                <a:sym typeface="Verdana"/>
              </a:defRPr>
            </a:lvl2pPr>
            <a:lvl3pPr indent="0" lvl="2" marL="914400" marR="0" rtl="0" algn="just">
              <a:lnSpc>
                <a:spcPct val="130000"/>
              </a:lnSpc>
              <a:spcBef>
                <a:spcPts val="200"/>
              </a:spcBef>
              <a:spcAft>
                <a:spcPts val="0"/>
              </a:spcAft>
              <a:buClr>
                <a:srgbClr val="B2B2B2"/>
              </a:buClr>
              <a:buFont typeface="Verdana"/>
              <a:buNone/>
              <a:defRPr b="0" i="0" sz="1000" u="none" cap="none" strike="noStrike">
                <a:solidFill>
                  <a:srgbClr val="B2B2B2"/>
                </a:solidFill>
                <a:latin typeface="Verdana"/>
                <a:ea typeface="Verdana"/>
                <a:cs typeface="Verdana"/>
                <a:sym typeface="Verdana"/>
              </a:defRPr>
            </a:lvl3pPr>
            <a:lvl4pPr indent="0" lvl="3" marL="13716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4pPr>
            <a:lvl5pPr indent="0" lvl="4" marL="18288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5pPr>
            <a:lvl6pPr indent="0" lvl="5" marL="22860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6pPr>
            <a:lvl7pPr indent="0" lvl="6" marL="27432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7pPr>
            <a:lvl8pPr indent="0" lvl="7" marL="32004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8pPr>
            <a:lvl9pPr indent="0" lvl="8" marL="36576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6" name="Shape 36"/>
        <p:cNvGrpSpPr/>
        <p:nvPr/>
      </p:nvGrpSpPr>
      <p:grpSpPr>
        <a:xfrm>
          <a:off x="0" y="0"/>
          <a:ext cx="0" cy="0"/>
          <a:chOff x="0" y="0"/>
          <a:chExt cx="0" cy="0"/>
        </a:xfrm>
      </p:grpSpPr>
      <p:sp>
        <p:nvSpPr>
          <p:cNvPr id="37" name="Shape 37"/>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38" name="Shape 38"/>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lnSpc>
                <a:spcPct val="125000"/>
              </a:lnSpc>
              <a:spcBef>
                <a:spcPts val="640"/>
              </a:spcBef>
              <a:spcAft>
                <a:spcPts val="0"/>
              </a:spcAft>
              <a:buClr>
                <a:schemeClr val="lt2"/>
              </a:buClr>
              <a:buSzPct val="100000"/>
              <a:buFont typeface="Verdana"/>
              <a:buChar char="•"/>
              <a:defRPr b="0" i="0" sz="3200" u="none" cap="none" strike="noStrike">
                <a:solidFill>
                  <a:schemeClr val="lt2"/>
                </a:solidFill>
                <a:latin typeface="Verdana"/>
                <a:ea typeface="Verdana"/>
                <a:cs typeface="Verdana"/>
                <a:sym typeface="Verdana"/>
              </a:defRPr>
            </a:lvl1pPr>
            <a:lvl2pPr indent="-62865" lvl="1" marL="530225" marR="0" rtl="0" algn="just">
              <a:lnSpc>
                <a:spcPct val="125000"/>
              </a:lnSpc>
              <a:spcBef>
                <a:spcPts val="560"/>
              </a:spcBef>
              <a:spcAft>
                <a:spcPts val="0"/>
              </a:spcAft>
              <a:buClr>
                <a:schemeClr val="lt2"/>
              </a:buClr>
              <a:buSzPct val="70000"/>
              <a:buFont typeface="Verdana"/>
              <a:buChar char="•"/>
              <a:defRPr b="0" i="0" sz="2800" u="none" cap="none" strike="noStrike">
                <a:solidFill>
                  <a:schemeClr val="lt2"/>
                </a:solidFill>
                <a:latin typeface="Verdana"/>
                <a:ea typeface="Verdana"/>
                <a:cs typeface="Verdana"/>
                <a:sym typeface="Verdana"/>
              </a:defRPr>
            </a:lvl2pPr>
            <a:lvl3pPr indent="-84137" lvl="2" marL="1150938" marR="0" rtl="0" algn="just">
              <a:lnSpc>
                <a:spcPct val="130000"/>
              </a:lnSpc>
              <a:spcBef>
                <a:spcPts val="480"/>
              </a:spcBef>
              <a:spcAft>
                <a:spcPts val="0"/>
              </a:spcAft>
              <a:buClr>
                <a:srgbClr val="B2B2B2"/>
              </a:buClr>
              <a:buSzPct val="100000"/>
              <a:buFont typeface="Verdana"/>
              <a:buChar char="•"/>
              <a:defRPr b="0" i="0" sz="2400" u="none" cap="none" strike="noStrike">
                <a:solidFill>
                  <a:srgbClr val="B2B2B2"/>
                </a:solidFill>
                <a:latin typeface="Verdana"/>
                <a:ea typeface="Verdana"/>
                <a:cs typeface="Verdana"/>
                <a:sym typeface="Verdana"/>
              </a:defRPr>
            </a:lvl3pPr>
            <a:lvl4pPr indent="-101600" lvl="3" marL="16002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4pPr>
            <a:lvl5pPr indent="-101600" lvl="4" marL="20574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5pPr>
            <a:lvl6pPr indent="-101600" lvl="5" marL="25146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6pPr>
            <a:lvl7pPr indent="-101600" lvl="6" marL="29718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7pPr>
            <a:lvl8pPr indent="-101600" lvl="7" marL="34290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8pPr>
            <a:lvl9pPr indent="-101600" lvl="8" marL="3886200" marR="0" rtl="0" algn="just">
              <a:lnSpc>
                <a:spcPct val="130000"/>
              </a:lnSpc>
              <a:spcBef>
                <a:spcPts val="400"/>
              </a:spcBef>
              <a:spcAft>
                <a:spcPts val="0"/>
              </a:spcAft>
              <a:buClr>
                <a:schemeClr val="lt1"/>
              </a:buClr>
              <a:buSzPct val="100000"/>
              <a:buFont typeface="Verdana"/>
              <a:buChar char="»"/>
              <a:defRPr b="0" i="0" sz="2000" u="none" cap="none" strike="noStrike">
                <a:solidFill>
                  <a:schemeClr val="lt1"/>
                </a:solidFill>
                <a:latin typeface="Verdana"/>
                <a:ea typeface="Verdana"/>
                <a:cs typeface="Verdana"/>
                <a:sym typeface="Verdana"/>
              </a:defRPr>
            </a:lvl9pPr>
          </a:lstStyle>
          <a:p/>
        </p:txBody>
      </p:sp>
      <p:sp>
        <p:nvSpPr>
          <p:cNvPr id="39" name="Shape 39"/>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lnSpc>
                <a:spcPct val="125000"/>
              </a:lnSpc>
              <a:spcBef>
                <a:spcPts val="280"/>
              </a:spcBef>
              <a:spcAft>
                <a:spcPts val="0"/>
              </a:spcAft>
              <a:buClr>
                <a:schemeClr val="lt2"/>
              </a:buClr>
              <a:buFont typeface="Verdana"/>
              <a:buNone/>
              <a:defRPr b="0" i="0" sz="1400" u="none" cap="none" strike="noStrike">
                <a:solidFill>
                  <a:schemeClr val="lt2"/>
                </a:solidFill>
                <a:latin typeface="Verdana"/>
                <a:ea typeface="Verdana"/>
                <a:cs typeface="Verdana"/>
                <a:sym typeface="Verdana"/>
              </a:defRPr>
            </a:lvl1pPr>
            <a:lvl2pPr indent="0" lvl="1" marL="457200" marR="0" rtl="0" algn="just">
              <a:lnSpc>
                <a:spcPct val="125000"/>
              </a:lnSpc>
              <a:spcBef>
                <a:spcPts val="240"/>
              </a:spcBef>
              <a:spcAft>
                <a:spcPts val="0"/>
              </a:spcAft>
              <a:buClr>
                <a:schemeClr val="lt2"/>
              </a:buClr>
              <a:buFont typeface="Verdana"/>
              <a:buNone/>
              <a:defRPr b="0" i="0" sz="1200" u="none" cap="none" strike="noStrike">
                <a:solidFill>
                  <a:schemeClr val="lt2"/>
                </a:solidFill>
                <a:latin typeface="Verdana"/>
                <a:ea typeface="Verdana"/>
                <a:cs typeface="Verdana"/>
                <a:sym typeface="Verdana"/>
              </a:defRPr>
            </a:lvl2pPr>
            <a:lvl3pPr indent="0" lvl="2" marL="914400" marR="0" rtl="0" algn="just">
              <a:lnSpc>
                <a:spcPct val="130000"/>
              </a:lnSpc>
              <a:spcBef>
                <a:spcPts val="200"/>
              </a:spcBef>
              <a:spcAft>
                <a:spcPts val="0"/>
              </a:spcAft>
              <a:buClr>
                <a:srgbClr val="B2B2B2"/>
              </a:buClr>
              <a:buFont typeface="Verdana"/>
              <a:buNone/>
              <a:defRPr b="0" i="0" sz="1000" u="none" cap="none" strike="noStrike">
                <a:solidFill>
                  <a:srgbClr val="B2B2B2"/>
                </a:solidFill>
                <a:latin typeface="Verdana"/>
                <a:ea typeface="Verdana"/>
                <a:cs typeface="Verdana"/>
                <a:sym typeface="Verdana"/>
              </a:defRPr>
            </a:lvl3pPr>
            <a:lvl4pPr indent="0" lvl="3" marL="13716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4pPr>
            <a:lvl5pPr indent="0" lvl="4" marL="18288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5pPr>
            <a:lvl6pPr indent="0" lvl="5" marL="22860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6pPr>
            <a:lvl7pPr indent="0" lvl="6" marL="27432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7pPr>
            <a:lvl8pPr indent="0" lvl="7" marL="32004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8pPr>
            <a:lvl9pPr indent="0" lvl="8" marL="3657600" marR="0" rtl="0" algn="just">
              <a:lnSpc>
                <a:spcPct val="130000"/>
              </a:lnSpc>
              <a:spcBef>
                <a:spcPts val="180"/>
              </a:spcBef>
              <a:spcAft>
                <a:spcPts val="0"/>
              </a:spcAft>
              <a:buClr>
                <a:schemeClr val="lt1"/>
              </a:buClr>
              <a:buFont typeface="Verdana"/>
              <a:buNone/>
              <a:defRPr b="0" i="0" sz="9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1" name="Shape 41"/>
        <p:cNvGrpSpPr/>
        <p:nvPr/>
      </p:nvGrpSpPr>
      <p:grpSpPr>
        <a:xfrm>
          <a:off x="0" y="0"/>
          <a:ext cx="0" cy="0"/>
          <a:chOff x="0" y="0"/>
          <a:chExt cx="0" cy="0"/>
        </a:xfrm>
      </p:grpSpPr>
      <p:sp>
        <p:nvSpPr>
          <p:cNvPr id="42" name="Shape 42"/>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45" name="Shape 45"/>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lnSpc>
                <a:spcPct val="125000"/>
              </a:lnSpc>
              <a:spcBef>
                <a:spcPts val="480"/>
              </a:spcBef>
              <a:spcAft>
                <a:spcPts val="0"/>
              </a:spcAft>
              <a:buClr>
                <a:schemeClr val="lt2"/>
              </a:buClr>
              <a:buFont typeface="Verdana"/>
              <a:buNone/>
              <a:defRPr b="1" i="0" sz="2400" u="none" cap="none" strike="noStrike">
                <a:solidFill>
                  <a:schemeClr val="lt2"/>
                </a:solidFill>
                <a:latin typeface="Verdana"/>
                <a:ea typeface="Verdana"/>
                <a:cs typeface="Verdana"/>
                <a:sym typeface="Verdana"/>
              </a:defRPr>
            </a:lvl1pPr>
            <a:lvl2pPr indent="0" lvl="1" marL="457200" marR="0" rtl="0" algn="just">
              <a:lnSpc>
                <a:spcPct val="125000"/>
              </a:lnSpc>
              <a:spcBef>
                <a:spcPts val="400"/>
              </a:spcBef>
              <a:spcAft>
                <a:spcPts val="0"/>
              </a:spcAft>
              <a:buClr>
                <a:schemeClr val="lt2"/>
              </a:buClr>
              <a:buFont typeface="Verdana"/>
              <a:buNone/>
              <a:defRPr b="1" i="0" sz="2000" u="none" cap="none" strike="noStrike">
                <a:solidFill>
                  <a:schemeClr val="lt2"/>
                </a:solidFill>
                <a:latin typeface="Verdana"/>
                <a:ea typeface="Verdana"/>
                <a:cs typeface="Verdana"/>
                <a:sym typeface="Verdana"/>
              </a:defRPr>
            </a:lvl2pPr>
            <a:lvl3pPr indent="0" lvl="2" marL="914400" marR="0" rtl="0" algn="just">
              <a:lnSpc>
                <a:spcPct val="130000"/>
              </a:lnSpc>
              <a:spcBef>
                <a:spcPts val="360"/>
              </a:spcBef>
              <a:spcAft>
                <a:spcPts val="0"/>
              </a:spcAft>
              <a:buClr>
                <a:srgbClr val="B2B2B2"/>
              </a:buClr>
              <a:buFont typeface="Verdana"/>
              <a:buNone/>
              <a:defRPr b="1" i="0" sz="1800" u="none" cap="none" strike="noStrike">
                <a:solidFill>
                  <a:srgbClr val="B2B2B2"/>
                </a:solidFill>
                <a:latin typeface="Verdana"/>
                <a:ea typeface="Verdana"/>
                <a:cs typeface="Verdana"/>
                <a:sym typeface="Verdana"/>
              </a:defRPr>
            </a:lvl3pPr>
            <a:lvl4pPr indent="0" lvl="3" marL="13716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4pPr>
            <a:lvl5pPr indent="0" lvl="4" marL="18288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5pPr>
            <a:lvl6pPr indent="0" lvl="5" marL="22860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6pPr>
            <a:lvl7pPr indent="0" lvl="6" marL="27432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7pPr>
            <a:lvl8pPr indent="0" lvl="7" marL="32004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8pPr>
            <a:lvl9pPr indent="0" lvl="8" marL="36576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9pPr>
          </a:lstStyle>
          <a:p/>
        </p:txBody>
      </p:sp>
      <p:sp>
        <p:nvSpPr>
          <p:cNvPr id="46" name="Shape 46"/>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lnSpc>
                <a:spcPct val="125000"/>
              </a:lnSpc>
              <a:spcBef>
                <a:spcPts val="480"/>
              </a:spcBef>
              <a:spcAft>
                <a:spcPts val="0"/>
              </a:spcAft>
              <a:buClr>
                <a:schemeClr val="lt2"/>
              </a:buClr>
              <a:buSzPct val="100000"/>
              <a:buFont typeface="Verdana"/>
              <a:buChar char="•"/>
              <a:defRPr b="0" i="0" sz="2400" u="none" cap="none" strike="noStrike">
                <a:solidFill>
                  <a:schemeClr val="lt2"/>
                </a:solidFill>
                <a:latin typeface="Verdana"/>
                <a:ea typeface="Verdana"/>
                <a:cs typeface="Verdana"/>
                <a:sym typeface="Verdana"/>
              </a:defRPr>
            </a:lvl1pPr>
            <a:lvl2pPr indent="-98425" lvl="1" marL="530225" marR="0" rtl="0" algn="just">
              <a:lnSpc>
                <a:spcPct val="125000"/>
              </a:lnSpc>
              <a:spcBef>
                <a:spcPts val="400"/>
              </a:spcBef>
              <a:spcAft>
                <a:spcPts val="0"/>
              </a:spcAft>
              <a:buClr>
                <a:schemeClr val="lt2"/>
              </a:buClr>
              <a:buSzPct val="70000"/>
              <a:buFont typeface="Verdana"/>
              <a:buChar char="•"/>
              <a:defRPr b="0" i="0" sz="2000" u="none" cap="none" strike="noStrike">
                <a:solidFill>
                  <a:schemeClr val="lt2"/>
                </a:solidFill>
                <a:latin typeface="Verdana"/>
                <a:ea typeface="Verdana"/>
                <a:cs typeface="Verdana"/>
                <a:sym typeface="Verdana"/>
              </a:defRPr>
            </a:lvl2pPr>
            <a:lvl3pPr indent="-122237" lvl="2" marL="1150938" marR="0" rtl="0" algn="just">
              <a:lnSpc>
                <a:spcPct val="130000"/>
              </a:lnSpc>
              <a:spcBef>
                <a:spcPts val="360"/>
              </a:spcBef>
              <a:spcAft>
                <a:spcPts val="0"/>
              </a:spcAft>
              <a:buClr>
                <a:srgbClr val="B2B2B2"/>
              </a:buClr>
              <a:buSzPct val="100000"/>
              <a:buFont typeface="Verdana"/>
              <a:buChar char="•"/>
              <a:defRPr b="0" i="0" sz="18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
        <p:nvSpPr>
          <p:cNvPr id="47" name="Shape 47"/>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lnSpc>
                <a:spcPct val="125000"/>
              </a:lnSpc>
              <a:spcBef>
                <a:spcPts val="480"/>
              </a:spcBef>
              <a:spcAft>
                <a:spcPts val="0"/>
              </a:spcAft>
              <a:buClr>
                <a:schemeClr val="lt2"/>
              </a:buClr>
              <a:buFont typeface="Verdana"/>
              <a:buNone/>
              <a:defRPr b="1" i="0" sz="2400" u="none" cap="none" strike="noStrike">
                <a:solidFill>
                  <a:schemeClr val="lt2"/>
                </a:solidFill>
                <a:latin typeface="Verdana"/>
                <a:ea typeface="Verdana"/>
                <a:cs typeface="Verdana"/>
                <a:sym typeface="Verdana"/>
              </a:defRPr>
            </a:lvl1pPr>
            <a:lvl2pPr indent="0" lvl="1" marL="457200" marR="0" rtl="0" algn="just">
              <a:lnSpc>
                <a:spcPct val="125000"/>
              </a:lnSpc>
              <a:spcBef>
                <a:spcPts val="400"/>
              </a:spcBef>
              <a:spcAft>
                <a:spcPts val="0"/>
              </a:spcAft>
              <a:buClr>
                <a:schemeClr val="lt2"/>
              </a:buClr>
              <a:buFont typeface="Verdana"/>
              <a:buNone/>
              <a:defRPr b="1" i="0" sz="2000" u="none" cap="none" strike="noStrike">
                <a:solidFill>
                  <a:schemeClr val="lt2"/>
                </a:solidFill>
                <a:latin typeface="Verdana"/>
                <a:ea typeface="Verdana"/>
                <a:cs typeface="Verdana"/>
                <a:sym typeface="Verdana"/>
              </a:defRPr>
            </a:lvl2pPr>
            <a:lvl3pPr indent="0" lvl="2" marL="914400" marR="0" rtl="0" algn="just">
              <a:lnSpc>
                <a:spcPct val="130000"/>
              </a:lnSpc>
              <a:spcBef>
                <a:spcPts val="360"/>
              </a:spcBef>
              <a:spcAft>
                <a:spcPts val="0"/>
              </a:spcAft>
              <a:buClr>
                <a:srgbClr val="B2B2B2"/>
              </a:buClr>
              <a:buFont typeface="Verdana"/>
              <a:buNone/>
              <a:defRPr b="1" i="0" sz="1800" u="none" cap="none" strike="noStrike">
                <a:solidFill>
                  <a:srgbClr val="B2B2B2"/>
                </a:solidFill>
                <a:latin typeface="Verdana"/>
                <a:ea typeface="Verdana"/>
                <a:cs typeface="Verdana"/>
                <a:sym typeface="Verdana"/>
              </a:defRPr>
            </a:lvl3pPr>
            <a:lvl4pPr indent="0" lvl="3" marL="13716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4pPr>
            <a:lvl5pPr indent="0" lvl="4" marL="18288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5pPr>
            <a:lvl6pPr indent="0" lvl="5" marL="22860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6pPr>
            <a:lvl7pPr indent="0" lvl="6" marL="27432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7pPr>
            <a:lvl8pPr indent="0" lvl="7" marL="32004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8pPr>
            <a:lvl9pPr indent="0" lvl="8" marL="3657600" marR="0" rtl="0" algn="just">
              <a:lnSpc>
                <a:spcPct val="130000"/>
              </a:lnSpc>
              <a:spcBef>
                <a:spcPts val="320"/>
              </a:spcBef>
              <a:spcAft>
                <a:spcPts val="0"/>
              </a:spcAft>
              <a:buClr>
                <a:schemeClr val="lt1"/>
              </a:buClr>
              <a:buFont typeface="Verdana"/>
              <a:buNone/>
              <a:defRPr b="1" i="0" sz="1600" u="none" cap="none" strike="noStrike">
                <a:solidFill>
                  <a:schemeClr val="lt1"/>
                </a:solidFill>
                <a:latin typeface="Verdana"/>
                <a:ea typeface="Verdana"/>
                <a:cs typeface="Verdana"/>
                <a:sym typeface="Verdana"/>
              </a:defRPr>
            </a:lvl9pPr>
          </a:lstStyle>
          <a:p/>
        </p:txBody>
      </p:sp>
      <p:sp>
        <p:nvSpPr>
          <p:cNvPr id="48" name="Shape 48"/>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lnSpc>
                <a:spcPct val="125000"/>
              </a:lnSpc>
              <a:spcBef>
                <a:spcPts val="480"/>
              </a:spcBef>
              <a:spcAft>
                <a:spcPts val="0"/>
              </a:spcAft>
              <a:buClr>
                <a:schemeClr val="lt2"/>
              </a:buClr>
              <a:buSzPct val="100000"/>
              <a:buFont typeface="Verdana"/>
              <a:buChar char="•"/>
              <a:defRPr b="0" i="0" sz="2400" u="none" cap="none" strike="noStrike">
                <a:solidFill>
                  <a:schemeClr val="lt2"/>
                </a:solidFill>
                <a:latin typeface="Verdana"/>
                <a:ea typeface="Verdana"/>
                <a:cs typeface="Verdana"/>
                <a:sym typeface="Verdana"/>
              </a:defRPr>
            </a:lvl1pPr>
            <a:lvl2pPr indent="-98425" lvl="1" marL="530225" marR="0" rtl="0" algn="just">
              <a:lnSpc>
                <a:spcPct val="125000"/>
              </a:lnSpc>
              <a:spcBef>
                <a:spcPts val="400"/>
              </a:spcBef>
              <a:spcAft>
                <a:spcPts val="0"/>
              </a:spcAft>
              <a:buClr>
                <a:schemeClr val="lt2"/>
              </a:buClr>
              <a:buSzPct val="70000"/>
              <a:buFont typeface="Verdana"/>
              <a:buChar char="•"/>
              <a:defRPr b="0" i="0" sz="2000" u="none" cap="none" strike="noStrike">
                <a:solidFill>
                  <a:schemeClr val="lt2"/>
                </a:solidFill>
                <a:latin typeface="Verdana"/>
                <a:ea typeface="Verdana"/>
                <a:cs typeface="Verdana"/>
                <a:sym typeface="Verdana"/>
              </a:defRPr>
            </a:lvl2pPr>
            <a:lvl3pPr indent="-122237" lvl="2" marL="1150938" marR="0" rtl="0" algn="just">
              <a:lnSpc>
                <a:spcPct val="130000"/>
              </a:lnSpc>
              <a:spcBef>
                <a:spcPts val="360"/>
              </a:spcBef>
              <a:spcAft>
                <a:spcPts val="0"/>
              </a:spcAft>
              <a:buClr>
                <a:srgbClr val="B2B2B2"/>
              </a:buClr>
              <a:buSzPct val="100000"/>
              <a:buFont typeface="Verdana"/>
              <a:buChar char="•"/>
              <a:defRPr b="0" i="0" sz="18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0.png"/><Relationship Id="rId2" Type="http://schemas.openxmlformats.org/officeDocument/2006/relationships/image" Target="../media/image0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5.png"/><Relationship Id="rId2" Type="http://schemas.openxmlformats.org/officeDocument/2006/relationships/image" Target="../media/image02.png"/><Relationship Id="rId3" Type="http://schemas.openxmlformats.org/officeDocument/2006/relationships/slideLayout" Target="../slideLayouts/slideLayout13.xml"/><Relationship Id="rId4"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01.png"/><Relationship Id="rId2" Type="http://schemas.openxmlformats.org/officeDocument/2006/relationships/image" Target="../media/image02.png"/><Relationship Id="rId3" Type="http://schemas.openxmlformats.org/officeDocument/2006/relationships/image" Target="../media/image03.png"/><Relationship Id="rId4" Type="http://schemas.openxmlformats.org/officeDocument/2006/relationships/slideLayout" Target="../slideLayouts/slideLayout1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0" y="0"/>
            <a:ext cx="9144000" cy="685800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900" u="none">
              <a:solidFill>
                <a:srgbClr val="003366"/>
              </a:solidFill>
              <a:latin typeface="Verdana"/>
              <a:ea typeface="Verdana"/>
              <a:cs typeface="Verdana"/>
              <a:sym typeface="Verdana"/>
            </a:endParaRPr>
          </a:p>
        </p:txBody>
      </p:sp>
      <p:sp>
        <p:nvSpPr>
          <p:cNvPr id="11" name="Shape 11"/>
          <p:cNvSpPr txBox="1"/>
          <p:nvPr/>
        </p:nvSpPr>
        <p:spPr>
          <a:xfrm>
            <a:off x="0" y="0"/>
            <a:ext cx="9144000" cy="1143000"/>
          </a:xfrm>
          <a:prstGeom prst="rect">
            <a:avLst/>
          </a:prstGeom>
          <a:solidFill>
            <a:srgbClr val="C6DD1B"/>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900" u="none">
              <a:solidFill>
                <a:srgbClr val="003366"/>
              </a:solidFill>
              <a:latin typeface="Verdana"/>
              <a:ea typeface="Verdana"/>
              <a:cs typeface="Verdana"/>
              <a:sym typeface="Verdana"/>
            </a:endParaRPr>
          </a:p>
        </p:txBody>
      </p:sp>
      <p:sp>
        <p:nvSpPr>
          <p:cNvPr id="12" name="Shape 12"/>
          <p:cNvSpPr txBox="1"/>
          <p:nvPr/>
        </p:nvSpPr>
        <p:spPr>
          <a:xfrm>
            <a:off x="533400" y="2133600"/>
            <a:ext cx="8169274" cy="3667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900" u="none">
              <a:solidFill>
                <a:srgbClr val="003366"/>
              </a:solidFill>
              <a:latin typeface="Verdana"/>
              <a:ea typeface="Verdana"/>
              <a:cs typeface="Verdana"/>
              <a:sym typeface="Verdana"/>
            </a:endParaRPr>
          </a:p>
        </p:txBody>
      </p:sp>
      <p:sp>
        <p:nvSpPr>
          <p:cNvPr id="13" name="Shape 13"/>
          <p:cNvSpPr txBox="1"/>
          <p:nvPr>
            <p:ph type="title"/>
          </p:nvPr>
        </p:nvSpPr>
        <p:spPr>
          <a:xfrm>
            <a:off x="762000" y="381000"/>
            <a:ext cx="7239000" cy="4572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1" i="0" sz="2400" u="none" cap="none" strike="noStrike">
                <a:solidFill>
                  <a:srgbClr val="003366"/>
                </a:solidFill>
                <a:latin typeface="Verdana"/>
                <a:ea typeface="Verdana"/>
                <a:cs typeface="Verdana"/>
                <a:sym typeface="Verdana"/>
              </a:defRPr>
            </a:lvl1pPr>
            <a:lvl2pPr indent="0" lvl="1" marL="0" marR="0" rtl="0" algn="l">
              <a:spcBef>
                <a:spcPts val="0"/>
              </a:spcBef>
              <a:spcAft>
                <a:spcPts val="0"/>
              </a:spcAft>
              <a:buNone/>
              <a:defRPr b="1" i="0" sz="2400" u="none" cap="none" strike="noStrike">
                <a:solidFill>
                  <a:srgbClr val="003366"/>
                </a:solidFill>
                <a:latin typeface="Verdana"/>
                <a:ea typeface="Verdana"/>
                <a:cs typeface="Verdana"/>
                <a:sym typeface="Verdana"/>
              </a:defRPr>
            </a:lvl2pPr>
            <a:lvl3pPr indent="0" lvl="2" marL="0" marR="0" rtl="0" algn="l">
              <a:spcBef>
                <a:spcPts val="0"/>
              </a:spcBef>
              <a:spcAft>
                <a:spcPts val="0"/>
              </a:spcAft>
              <a:buNone/>
              <a:defRPr b="1" i="0" sz="2400" u="none" cap="none" strike="noStrike">
                <a:solidFill>
                  <a:srgbClr val="003366"/>
                </a:solidFill>
                <a:latin typeface="Verdana"/>
                <a:ea typeface="Verdana"/>
                <a:cs typeface="Verdana"/>
                <a:sym typeface="Verdana"/>
              </a:defRPr>
            </a:lvl3pPr>
            <a:lvl4pPr indent="0" lvl="3" marL="0" marR="0" rtl="0" algn="l">
              <a:spcBef>
                <a:spcPts val="0"/>
              </a:spcBef>
              <a:spcAft>
                <a:spcPts val="0"/>
              </a:spcAft>
              <a:buNone/>
              <a:defRPr b="1" i="0" sz="2400" u="none" cap="none" strike="noStrike">
                <a:solidFill>
                  <a:srgbClr val="003366"/>
                </a:solidFill>
                <a:latin typeface="Verdana"/>
                <a:ea typeface="Verdana"/>
                <a:cs typeface="Verdana"/>
                <a:sym typeface="Verdana"/>
              </a:defRPr>
            </a:lvl4pPr>
            <a:lvl5pPr indent="0" lvl="4" marL="0" marR="0" rtl="0" algn="l">
              <a:spcBef>
                <a:spcPts val="0"/>
              </a:spcBef>
              <a:spcAft>
                <a:spcPts val="0"/>
              </a:spcAft>
              <a:buNone/>
              <a:defRPr b="1" i="0" sz="2400" u="none" cap="none" strike="noStrike">
                <a:solidFill>
                  <a:srgbClr val="003366"/>
                </a:solidFill>
                <a:latin typeface="Verdana"/>
                <a:ea typeface="Verdana"/>
                <a:cs typeface="Verdana"/>
                <a:sym typeface="Verdana"/>
              </a:defRPr>
            </a:lvl5pPr>
            <a:lvl6pPr indent="0" lvl="5" marL="457200" marR="0" rtl="0" algn="l">
              <a:spcBef>
                <a:spcPts val="0"/>
              </a:spcBef>
              <a:spcAft>
                <a:spcPts val="0"/>
              </a:spcAft>
              <a:buNone/>
              <a:defRPr b="1" i="0" sz="2400" u="none" cap="none" strike="noStrike">
                <a:solidFill>
                  <a:srgbClr val="003366"/>
                </a:solidFill>
                <a:latin typeface="Verdana"/>
                <a:ea typeface="Verdana"/>
                <a:cs typeface="Verdana"/>
                <a:sym typeface="Verdana"/>
              </a:defRPr>
            </a:lvl6pPr>
            <a:lvl7pPr indent="0" lvl="6" marL="914400" marR="0" rtl="0" algn="l">
              <a:spcBef>
                <a:spcPts val="0"/>
              </a:spcBef>
              <a:spcAft>
                <a:spcPts val="0"/>
              </a:spcAft>
              <a:buNone/>
              <a:defRPr b="1" i="0" sz="2400" u="none" cap="none" strike="noStrike">
                <a:solidFill>
                  <a:srgbClr val="003366"/>
                </a:solidFill>
                <a:latin typeface="Verdana"/>
                <a:ea typeface="Verdana"/>
                <a:cs typeface="Verdana"/>
                <a:sym typeface="Verdana"/>
              </a:defRPr>
            </a:lvl7pPr>
            <a:lvl8pPr indent="0" lvl="7" marL="1371600" marR="0" rtl="0" algn="l">
              <a:spcBef>
                <a:spcPts val="0"/>
              </a:spcBef>
              <a:spcAft>
                <a:spcPts val="0"/>
              </a:spcAft>
              <a:buNone/>
              <a:defRPr b="1" i="0" sz="2400" u="none" cap="none" strike="noStrike">
                <a:solidFill>
                  <a:srgbClr val="003366"/>
                </a:solidFill>
                <a:latin typeface="Verdana"/>
                <a:ea typeface="Verdana"/>
                <a:cs typeface="Verdana"/>
                <a:sym typeface="Verdana"/>
              </a:defRPr>
            </a:lvl8pPr>
            <a:lvl9pPr indent="0" lvl="8" marL="1828800" marR="0" rtl="0" algn="l">
              <a:spcBef>
                <a:spcPts val="0"/>
              </a:spcBef>
              <a:spcAft>
                <a:spcPts val="0"/>
              </a:spcAft>
              <a:buNone/>
              <a:defRPr b="1" i="0" sz="2400" u="none" cap="none" strike="noStrike">
                <a:solidFill>
                  <a:srgbClr val="003366"/>
                </a:solidFill>
                <a:latin typeface="Verdana"/>
                <a:ea typeface="Verdana"/>
                <a:cs typeface="Verdana"/>
                <a:sym typeface="Verdana"/>
              </a:defRPr>
            </a:lvl9pPr>
          </a:lstStyle>
          <a:p/>
        </p:txBody>
      </p:sp>
      <p:sp>
        <p:nvSpPr>
          <p:cNvPr id="14" name="Shape 14"/>
          <p:cNvSpPr txBox="1"/>
          <p:nvPr/>
        </p:nvSpPr>
        <p:spPr>
          <a:xfrm>
            <a:off x="0" y="1143000"/>
            <a:ext cx="9144000" cy="76199"/>
          </a:xfrm>
          <a:prstGeom prst="rect">
            <a:avLst/>
          </a:prstGeom>
          <a:solidFill>
            <a:srgbClr val="EAEAEA"/>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900" u="none">
              <a:solidFill>
                <a:srgbClr val="003366"/>
              </a:solidFill>
              <a:latin typeface="Verdana"/>
              <a:ea typeface="Verdana"/>
              <a:cs typeface="Verdana"/>
              <a:sym typeface="Verdana"/>
            </a:endParaRPr>
          </a:p>
        </p:txBody>
      </p:sp>
      <p:sp>
        <p:nvSpPr>
          <p:cNvPr id="15" name="Shape 15"/>
          <p:cNvSpPr txBox="1"/>
          <p:nvPr/>
        </p:nvSpPr>
        <p:spPr>
          <a:xfrm>
            <a:off x="0" y="6629400"/>
            <a:ext cx="9144000" cy="228600"/>
          </a:xfrm>
          <a:prstGeom prst="rect">
            <a:avLst/>
          </a:prstGeom>
          <a:solidFill>
            <a:srgbClr val="C6DD1B"/>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900" u="none">
              <a:solidFill>
                <a:srgbClr val="003366"/>
              </a:solidFill>
              <a:latin typeface="Verdana"/>
              <a:ea typeface="Verdana"/>
              <a:cs typeface="Verdana"/>
              <a:sym typeface="Verdana"/>
            </a:endParaRPr>
          </a:p>
        </p:txBody>
      </p:sp>
      <p:sp>
        <p:nvSpPr>
          <p:cNvPr id="16" name="Shape 16"/>
          <p:cNvSpPr txBox="1"/>
          <p:nvPr>
            <p:ph idx="1" type="body"/>
          </p:nvPr>
        </p:nvSpPr>
        <p:spPr>
          <a:xfrm>
            <a:off x="457200" y="1447800"/>
            <a:ext cx="8229600" cy="4495800"/>
          </a:xfrm>
          <a:prstGeom prst="rect">
            <a:avLst/>
          </a:prstGeom>
          <a:noFill/>
          <a:ln>
            <a:noFill/>
          </a:ln>
        </p:spPr>
        <p:txBody>
          <a:bodyPr anchorCtr="0" anchor="t" bIns="91425" lIns="91425" rIns="91425" tIns="91425"/>
          <a:lstStyle>
            <a:lvl1pPr indent="-254000" lvl="0" marL="342900" marR="0" rtl="0" algn="l">
              <a:lnSpc>
                <a:spcPct val="125000"/>
              </a:lnSpc>
              <a:spcBef>
                <a:spcPts val="280"/>
              </a:spcBef>
              <a:spcAft>
                <a:spcPts val="0"/>
              </a:spcAft>
              <a:buClr>
                <a:schemeClr val="lt2"/>
              </a:buClr>
              <a:buSzPct val="100000"/>
              <a:buFont typeface="Verdana"/>
              <a:buChar char="•"/>
              <a:defRPr b="0" i="0" sz="1400" u="none" cap="none" strike="noStrike">
                <a:solidFill>
                  <a:schemeClr val="lt2"/>
                </a:solidFill>
                <a:latin typeface="Verdana"/>
                <a:ea typeface="Verdana"/>
                <a:cs typeface="Verdana"/>
                <a:sym typeface="Verdana"/>
              </a:defRPr>
            </a:lvl1pPr>
            <a:lvl2pPr indent="-133984" lvl="1" marL="530225" marR="0" rtl="0" algn="just">
              <a:lnSpc>
                <a:spcPct val="125000"/>
              </a:lnSpc>
              <a:spcBef>
                <a:spcPts val="240"/>
              </a:spcBef>
              <a:spcAft>
                <a:spcPts val="0"/>
              </a:spcAft>
              <a:buClr>
                <a:schemeClr val="lt2"/>
              </a:buClr>
              <a:buSzPct val="70000"/>
              <a:buFont typeface="Verdana"/>
              <a:buChar char="•"/>
              <a:defRPr b="0" i="0" sz="1200" u="none" cap="none" strike="noStrike">
                <a:solidFill>
                  <a:schemeClr val="lt2"/>
                </a:solidFill>
                <a:latin typeface="Verdana"/>
                <a:ea typeface="Verdana"/>
                <a:cs typeface="Verdana"/>
                <a:sym typeface="Verdana"/>
              </a:defRPr>
            </a:lvl2pPr>
            <a:lvl3pPr indent="-160337" lvl="2" marL="1150938" marR="0" rtl="0" algn="just">
              <a:lnSpc>
                <a:spcPct val="130000"/>
              </a:lnSpc>
              <a:spcBef>
                <a:spcPts val="240"/>
              </a:spcBef>
              <a:spcAft>
                <a:spcPts val="0"/>
              </a:spcAft>
              <a:buClr>
                <a:srgbClr val="B2B2B2"/>
              </a:buClr>
              <a:buSzPct val="100000"/>
              <a:buFont typeface="Verdana"/>
              <a:buChar char="•"/>
              <a:defRPr b="0" i="0" sz="1200" u="none" cap="none" strike="noStrike">
                <a:solidFill>
                  <a:srgbClr val="B2B2B2"/>
                </a:solidFill>
                <a:latin typeface="Verdana"/>
                <a:ea typeface="Verdana"/>
                <a:cs typeface="Verdana"/>
                <a:sym typeface="Verdana"/>
              </a:defRPr>
            </a:lvl3pPr>
            <a:lvl4pPr indent="-127000" lvl="3" marL="1600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4pPr>
            <a:lvl5pPr indent="-127000" lvl="4" marL="20574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5pPr>
            <a:lvl6pPr indent="-127000" lvl="5" marL="25146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6pPr>
            <a:lvl7pPr indent="-127000" lvl="6" marL="29718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7pPr>
            <a:lvl8pPr indent="-127000" lvl="7" marL="34290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8pPr>
            <a:lvl9pPr indent="-127000" lvl="8" marL="3886200" marR="0" rtl="0" algn="just">
              <a:lnSpc>
                <a:spcPct val="130000"/>
              </a:lnSpc>
              <a:spcBef>
                <a:spcPts val="320"/>
              </a:spcBef>
              <a:spcAft>
                <a:spcPts val="0"/>
              </a:spcAft>
              <a:buClr>
                <a:schemeClr val="lt1"/>
              </a:buClr>
              <a:buSzPct val="100000"/>
              <a:buFont typeface="Verdana"/>
              <a:buChar char="»"/>
              <a:defRPr b="0" i="0" sz="1600" u="none" cap="none" strike="noStrike">
                <a:solidFill>
                  <a:schemeClr val="lt1"/>
                </a:solidFill>
                <a:latin typeface="Verdana"/>
                <a:ea typeface="Verdana"/>
                <a:cs typeface="Verdana"/>
                <a:sym typeface="Verdana"/>
              </a:defRPr>
            </a:lvl9pPr>
          </a:lstStyle>
          <a:p/>
        </p:txBody>
      </p:sp>
      <p:pic>
        <p:nvPicPr>
          <p:cNvPr id="17" name="Shape 17"/>
          <p:cNvPicPr preferRelativeResize="0"/>
          <p:nvPr/>
        </p:nvPicPr>
        <p:blipFill rotWithShape="1">
          <a:blip r:embed="rId1">
            <a:alphaModFix/>
          </a:blip>
          <a:srcRect b="0" l="0" r="0" t="0"/>
          <a:stretch/>
        </p:blipFill>
        <p:spPr>
          <a:xfrm>
            <a:off x="7896225" y="6400800"/>
            <a:ext cx="1171575" cy="195261"/>
          </a:xfrm>
          <a:prstGeom prst="rect">
            <a:avLst/>
          </a:prstGeom>
          <a:noFill/>
          <a:ln>
            <a:noFill/>
          </a:ln>
        </p:spPr>
      </p:pic>
      <p:pic>
        <p:nvPicPr>
          <p:cNvPr descr="flechas_matewhite_l" id="18" name="Shape 18"/>
          <p:cNvPicPr preferRelativeResize="0"/>
          <p:nvPr/>
        </p:nvPicPr>
        <p:blipFill rotWithShape="1">
          <a:blip r:embed="rId2">
            <a:alphaModFix/>
          </a:blip>
          <a:srcRect b="0" l="0" r="0" t="0"/>
          <a:stretch/>
        </p:blipFill>
        <p:spPr>
          <a:xfrm>
            <a:off x="0" y="0"/>
            <a:ext cx="762000" cy="1143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9" name="Shape 59"/>
        <p:cNvGrpSpPr/>
        <p:nvPr/>
      </p:nvGrpSpPr>
      <p:grpSpPr>
        <a:xfrm>
          <a:off x="0" y="0"/>
          <a:ext cx="0" cy="0"/>
          <a:chOff x="0" y="0"/>
          <a:chExt cx="0" cy="0"/>
        </a:xfrm>
      </p:grpSpPr>
      <p:pic>
        <p:nvPicPr>
          <p:cNvPr descr="corner-globant.png" id="60" name="Shape 60"/>
          <p:cNvPicPr preferRelativeResize="0"/>
          <p:nvPr/>
        </p:nvPicPr>
        <p:blipFill rotWithShape="1">
          <a:blip r:embed="rId1">
            <a:alphaModFix/>
          </a:blip>
          <a:srcRect b="0" l="0" r="0" t="0"/>
          <a:stretch/>
        </p:blipFill>
        <p:spPr>
          <a:xfrm>
            <a:off x="7597775" y="0"/>
            <a:ext cx="1560512" cy="990599"/>
          </a:xfrm>
          <a:prstGeom prst="rect">
            <a:avLst/>
          </a:prstGeom>
          <a:noFill/>
          <a:ln>
            <a:noFill/>
          </a:ln>
        </p:spPr>
      </p:pic>
      <p:sp>
        <p:nvSpPr>
          <p:cNvPr id="61" name="Shape 61"/>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900" u="none">
              <a:solidFill>
                <a:srgbClr val="003366"/>
              </a:solidFill>
              <a:latin typeface="Verdana"/>
              <a:ea typeface="Verdana"/>
              <a:cs typeface="Verdana"/>
              <a:sym typeface="Verdana"/>
            </a:endParaRPr>
          </a:p>
        </p:txBody>
      </p:sp>
      <p:pic>
        <p:nvPicPr>
          <p:cNvPr descr="logo-globant" id="62" name="Shape 62"/>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sp>
        <p:nvSpPr>
          <p:cNvPr id="63" name="Shape 63"/>
          <p:cNvSpPr txBox="1"/>
          <p:nvPr>
            <p:ph type="title"/>
          </p:nvPr>
        </p:nvSpPr>
        <p:spPr>
          <a:xfrm>
            <a:off x="-304800" y="-106361"/>
            <a:ext cx="7772400" cy="868362"/>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rgbClr val="C0CE29"/>
                </a:solidFill>
                <a:latin typeface="Arial"/>
                <a:ea typeface="Arial"/>
                <a:cs typeface="Arial"/>
                <a:sym typeface="Arial"/>
              </a:defRPr>
            </a:lvl1pPr>
            <a:lvl2pPr indent="0" lvl="1" marL="0" marR="0" rtl="0" algn="ctr">
              <a:spcBef>
                <a:spcPts val="0"/>
              </a:spcBef>
              <a:spcAft>
                <a:spcPts val="0"/>
              </a:spcAft>
              <a:buNone/>
              <a:defRPr b="0" i="0" sz="4400" u="none" cap="none" strike="noStrike">
                <a:solidFill>
                  <a:srgbClr val="C0CE29"/>
                </a:solidFill>
                <a:latin typeface="Arial"/>
                <a:ea typeface="Arial"/>
                <a:cs typeface="Arial"/>
                <a:sym typeface="Arial"/>
              </a:defRPr>
            </a:lvl2pPr>
            <a:lvl3pPr indent="0" lvl="2" marL="0" marR="0" rtl="0" algn="ctr">
              <a:spcBef>
                <a:spcPts val="0"/>
              </a:spcBef>
              <a:spcAft>
                <a:spcPts val="0"/>
              </a:spcAft>
              <a:buNone/>
              <a:defRPr b="0" i="0" sz="4400" u="none" cap="none" strike="noStrike">
                <a:solidFill>
                  <a:srgbClr val="C0CE29"/>
                </a:solidFill>
                <a:latin typeface="Arial"/>
                <a:ea typeface="Arial"/>
                <a:cs typeface="Arial"/>
                <a:sym typeface="Arial"/>
              </a:defRPr>
            </a:lvl3pPr>
            <a:lvl4pPr indent="0" lvl="3" marL="0" marR="0" rtl="0" algn="ctr">
              <a:spcBef>
                <a:spcPts val="0"/>
              </a:spcBef>
              <a:spcAft>
                <a:spcPts val="0"/>
              </a:spcAft>
              <a:buNone/>
              <a:defRPr b="0" i="0" sz="4400" u="none" cap="none" strike="noStrike">
                <a:solidFill>
                  <a:srgbClr val="C0CE29"/>
                </a:solidFill>
                <a:latin typeface="Arial"/>
                <a:ea typeface="Arial"/>
                <a:cs typeface="Arial"/>
                <a:sym typeface="Arial"/>
              </a:defRPr>
            </a:lvl4pPr>
            <a:lvl5pPr indent="0" lvl="4" marL="0" marR="0" rtl="0" algn="ctr">
              <a:spcBef>
                <a:spcPts val="0"/>
              </a:spcBef>
              <a:spcAft>
                <a:spcPts val="0"/>
              </a:spcAft>
              <a:buNone/>
              <a:defRPr b="0" i="0" sz="4400" u="none" cap="none" strike="noStrike">
                <a:solidFill>
                  <a:srgbClr val="C0CE29"/>
                </a:solidFill>
                <a:latin typeface="Arial"/>
                <a:ea typeface="Arial"/>
                <a:cs typeface="Arial"/>
                <a:sym typeface="Arial"/>
              </a:defRPr>
            </a:lvl5pPr>
            <a:lvl6pPr indent="0" lvl="5" marL="457200" marR="0" rtl="0" algn="ctr">
              <a:spcBef>
                <a:spcPts val="0"/>
              </a:spcBef>
              <a:spcAft>
                <a:spcPts val="0"/>
              </a:spcAft>
              <a:buNone/>
              <a:defRPr b="0" i="0" sz="4400" u="none" cap="none" strike="noStrike">
                <a:solidFill>
                  <a:srgbClr val="C0CE29"/>
                </a:solidFill>
                <a:latin typeface="Arial"/>
                <a:ea typeface="Arial"/>
                <a:cs typeface="Arial"/>
                <a:sym typeface="Arial"/>
              </a:defRPr>
            </a:lvl6pPr>
            <a:lvl7pPr indent="0" lvl="6" marL="914400" marR="0" rtl="0" algn="ctr">
              <a:spcBef>
                <a:spcPts val="0"/>
              </a:spcBef>
              <a:spcAft>
                <a:spcPts val="0"/>
              </a:spcAft>
              <a:buNone/>
              <a:defRPr b="0" i="0" sz="4400" u="none" cap="none" strike="noStrike">
                <a:solidFill>
                  <a:srgbClr val="C0CE29"/>
                </a:solidFill>
                <a:latin typeface="Arial"/>
                <a:ea typeface="Arial"/>
                <a:cs typeface="Arial"/>
                <a:sym typeface="Arial"/>
              </a:defRPr>
            </a:lvl7pPr>
            <a:lvl8pPr indent="0" lvl="7" marL="1371600" marR="0" rtl="0" algn="ctr">
              <a:spcBef>
                <a:spcPts val="0"/>
              </a:spcBef>
              <a:spcAft>
                <a:spcPts val="0"/>
              </a:spcAft>
              <a:buNone/>
              <a:defRPr b="0" i="0" sz="4400" u="none" cap="none" strike="noStrike">
                <a:solidFill>
                  <a:srgbClr val="C0CE29"/>
                </a:solidFill>
                <a:latin typeface="Arial"/>
                <a:ea typeface="Arial"/>
                <a:cs typeface="Arial"/>
                <a:sym typeface="Arial"/>
              </a:defRPr>
            </a:lvl8pPr>
            <a:lvl9pPr indent="0" lvl="8" marL="1828800" marR="0" rtl="0" algn="ctr">
              <a:spcBef>
                <a:spcPts val="0"/>
              </a:spcBef>
              <a:spcAft>
                <a:spcPts val="0"/>
              </a:spcAft>
              <a:buNone/>
              <a:defRPr b="0" i="0" sz="4400" u="none" cap="none" strike="noStrike">
                <a:solidFill>
                  <a:srgbClr val="C0CE29"/>
                </a:solidFill>
                <a:latin typeface="Arial"/>
                <a:ea typeface="Arial"/>
                <a:cs typeface="Arial"/>
                <a:sym typeface="Arial"/>
              </a:defRPr>
            </a:lvl9pPr>
          </a:lstStyle>
          <a:p/>
        </p:txBody>
      </p:sp>
      <p:sp>
        <p:nvSpPr>
          <p:cNvPr id="64" name="Shape 64"/>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8113" lvl="0" marL="341313"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06362" lvl="1" marL="741363"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85725" lvl="2" marL="11398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11125" lvl="3" marL="15970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9538" lvl="4" marL="205263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0276" lvl="5" marL="2510576"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9540" lvl="6" marL="29670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8810" lvl="7" marL="342351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8077" lvl="8" marL="3879978"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600"/>
              </a:spcBef>
              <a:spcAft>
                <a:spcPts val="120"/>
              </a:spcAft>
              <a:buNone/>
              <a:defRPr b="0" i="0" sz="1200" u="none">
                <a:solidFill>
                  <a:srgbClr val="898989"/>
                </a:solidFill>
                <a:latin typeface="Verdana"/>
                <a:ea typeface="Verdana"/>
                <a:cs typeface="Verdana"/>
                <a:sym typeface="Verdana"/>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450"/>
              </a:spcBef>
              <a:spcAft>
                <a:spcPts val="90"/>
              </a:spcAft>
              <a:buNone/>
              <a:defRPr b="0" i="0" sz="900" u="none">
                <a:solidFill>
                  <a:srgbClr val="003366"/>
                </a:solidFill>
                <a:latin typeface="Verdana"/>
                <a:ea typeface="Verdana"/>
                <a:cs typeface="Verdana"/>
                <a:sym typeface="Verdana"/>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45625" lIns="91275" rIns="91275" tIns="45625">
            <a:noAutofit/>
          </a:bodyPr>
          <a:lstStyle/>
          <a:p>
            <a:pPr indent="0" lvl="0" marL="0" marR="0" rtl="0" algn="r">
              <a:lnSpc>
                <a:spcPct val="100000"/>
              </a:lnSpc>
              <a:spcBef>
                <a:spcPts val="0"/>
              </a:spcBef>
              <a:spcAft>
                <a:spcPts val="0"/>
              </a:spcAft>
              <a:buClr>
                <a:srgbClr val="898989"/>
              </a:buClr>
              <a:buSzPct val="25000"/>
              <a:buFont typeface="Verdana"/>
              <a:buNone/>
            </a:pPr>
            <a:fld id="{00000000-1234-1234-1234-123412341234}" type="slidenum">
              <a:rPr b="0" i="0" lang="en-US" sz="1200" u="none">
                <a:solidFill>
                  <a:srgbClr val="898989"/>
                </a:solidFill>
                <a:latin typeface="Verdana"/>
                <a:ea typeface="Verdana"/>
                <a:cs typeface="Verdana"/>
                <a:sym typeface="Verdana"/>
              </a:rPr>
              <a:t>‹#›</a:t>
            </a:fld>
          </a:p>
        </p:txBody>
      </p:sp>
    </p:spTree>
  </p:cSld>
  <p:clrMap accent1="accent1" accent2="accent2" accent3="accent3" accent4="accent4" accent5="accent5" accent6="accent6" bg1="lt1" bg2="dk2" tx1="dk1" tx2="lt2" folHlink="folHlink" hlink="hlink"/>
  <p:sldLayoutIdLst>
    <p:sldLayoutId id="214748366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4" name="Shape 74"/>
        <p:cNvGrpSpPr/>
        <p:nvPr/>
      </p:nvGrpSpPr>
      <p:grpSpPr>
        <a:xfrm>
          <a:off x="0" y="0"/>
          <a:ext cx="0" cy="0"/>
          <a:chOff x="0" y="0"/>
          <a:chExt cx="0" cy="0"/>
        </a:xfrm>
      </p:grpSpPr>
      <p:pic>
        <p:nvPicPr>
          <p:cNvPr id="75" name="Shape 75"/>
          <p:cNvPicPr preferRelativeResize="0"/>
          <p:nvPr/>
        </p:nvPicPr>
        <p:blipFill rotWithShape="1">
          <a:blip r:embed="rId1">
            <a:alphaModFix/>
          </a:blip>
          <a:srcRect b="0" l="0" r="0" t="0"/>
          <a:stretch/>
        </p:blipFill>
        <p:spPr>
          <a:xfrm>
            <a:off x="6223000" y="0"/>
            <a:ext cx="2921000" cy="6858000"/>
          </a:xfrm>
          <a:prstGeom prst="rect">
            <a:avLst/>
          </a:prstGeom>
          <a:noFill/>
          <a:ln>
            <a:noFill/>
          </a:ln>
        </p:spPr>
      </p:pic>
      <p:sp>
        <p:nvSpPr>
          <p:cNvPr id="76" name="Shape 76"/>
          <p:cNvSpPr txBox="1"/>
          <p:nvPr/>
        </p:nvSpPr>
        <p:spPr>
          <a:xfrm>
            <a:off x="0" y="6381750"/>
            <a:ext cx="9144000" cy="503236"/>
          </a:xfrm>
          <a:prstGeom prst="rect">
            <a:avLst/>
          </a:prstGeom>
          <a:solidFill>
            <a:schemeClr val="dk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900" u="none">
              <a:solidFill>
                <a:srgbClr val="003366"/>
              </a:solidFill>
              <a:latin typeface="Verdana"/>
              <a:ea typeface="Verdana"/>
              <a:cs typeface="Verdana"/>
              <a:sym typeface="Verdana"/>
            </a:endParaRPr>
          </a:p>
        </p:txBody>
      </p:sp>
      <p:pic>
        <p:nvPicPr>
          <p:cNvPr descr="logo-globant" id="77" name="Shape 77"/>
          <p:cNvPicPr preferRelativeResize="0"/>
          <p:nvPr/>
        </p:nvPicPr>
        <p:blipFill rotWithShape="1">
          <a:blip r:embed="rId2">
            <a:alphaModFix/>
          </a:blip>
          <a:srcRect b="0" l="0" r="0" t="0"/>
          <a:stretch/>
        </p:blipFill>
        <p:spPr>
          <a:xfrm>
            <a:off x="6797675" y="6424612"/>
            <a:ext cx="2051050" cy="460374"/>
          </a:xfrm>
          <a:prstGeom prst="rect">
            <a:avLst/>
          </a:prstGeom>
          <a:noFill/>
          <a:ln>
            <a:noFill/>
          </a:ln>
        </p:spPr>
      </p:pic>
      <p:pic>
        <p:nvPicPr>
          <p:cNvPr id="78" name="Shape 78"/>
          <p:cNvPicPr preferRelativeResize="0"/>
          <p:nvPr/>
        </p:nvPicPr>
        <p:blipFill rotWithShape="1">
          <a:blip r:embed="rId3">
            <a:alphaModFix/>
          </a:blip>
          <a:srcRect b="0" l="0" r="0" t="0"/>
          <a:stretch/>
        </p:blipFill>
        <p:spPr>
          <a:xfrm>
            <a:off x="0" y="0"/>
            <a:ext cx="9534524" cy="7067549"/>
          </a:xfrm>
          <a:prstGeom prst="rect">
            <a:avLst/>
          </a:prstGeom>
          <a:noFill/>
          <a:ln>
            <a:noFill/>
          </a:ln>
        </p:spPr>
      </p:pic>
      <p:sp>
        <p:nvSpPr>
          <p:cNvPr id="79" name="Shape 7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80" name="Shape 80"/>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600"/>
              </a:spcBef>
              <a:spcAft>
                <a:spcPts val="12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450"/>
              </a:spcBef>
              <a:spcAft>
                <a:spcPts val="90"/>
              </a:spcAft>
              <a:buNone/>
              <a:defRPr b="0" i="0" sz="900" u="none">
                <a:solidFill>
                  <a:srgbClr val="003366"/>
                </a:solidFill>
                <a:latin typeface="Verdana"/>
                <a:ea typeface="Verdana"/>
                <a:cs typeface="Verdana"/>
                <a:sym typeface="Verdana"/>
              </a:defRPr>
            </a:lvl1pPr>
            <a:lvl2pPr indent="0" lvl="1" marL="4572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2pPr>
            <a:lvl3pPr indent="0" lvl="2" marL="914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3pPr>
            <a:lvl4pPr indent="0" lvl="3" marL="13716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4pPr>
            <a:lvl5pPr indent="0" lvl="4" marL="1828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5pPr>
            <a:lvl6pPr indent="0" lvl="5" marL="2286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6pPr>
            <a:lvl7pPr indent="0" lvl="6" marL="32004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7pPr>
            <a:lvl8pPr indent="0" lvl="7" marL="45720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8pPr>
            <a:lvl9pPr indent="0" lvl="8" marL="6400800" marR="0" rtl="0" algn="l">
              <a:lnSpc>
                <a:spcPct val="100000"/>
              </a:lnSpc>
              <a:spcBef>
                <a:spcPts val="450"/>
              </a:spcBef>
              <a:spcAft>
                <a:spcPts val="90"/>
              </a:spcAft>
              <a:buNone/>
              <a:defRPr b="0" i="0" sz="900" u="none" cap="none" strike="noStrike">
                <a:solidFill>
                  <a:srgbClr val="003366"/>
                </a:solidFill>
                <a:latin typeface="Verdana"/>
                <a:ea typeface="Verdana"/>
                <a:cs typeface="Verdana"/>
                <a:sym typeface="Verdana"/>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06.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0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getfirefox.com/" TargetMode="External"/><Relationship Id="rId4" Type="http://schemas.openxmlformats.org/officeDocument/2006/relationships/hyperlink" Target="http://code.google.com/p/chromiu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17461" y="-9525"/>
            <a:ext cx="10020300" cy="7367586"/>
          </a:xfrm>
          <a:prstGeom prst="rect">
            <a:avLst/>
          </a:prstGeom>
          <a:noFill/>
          <a:ln>
            <a:noFill/>
          </a:ln>
        </p:spPr>
      </p:pic>
      <p:sp>
        <p:nvSpPr>
          <p:cNvPr id="93" name="Shape 93"/>
          <p:cNvSpPr txBox="1"/>
          <p:nvPr/>
        </p:nvSpPr>
        <p:spPr>
          <a:xfrm>
            <a:off x="468312" y="3019425"/>
            <a:ext cx="8135936" cy="673099"/>
          </a:xfrm>
          <a:prstGeom prst="rect">
            <a:avLst/>
          </a:prstGeom>
          <a:noFill/>
          <a:ln>
            <a:noFill/>
          </a:ln>
        </p:spPr>
        <p:txBody>
          <a:bodyPr anchorCtr="0" anchor="t" bIns="32125" lIns="64275" rIns="64275" tIns="32125">
            <a:noAutofit/>
          </a:bodyPr>
          <a:lstStyle/>
          <a:p>
            <a:pPr indent="0" lvl="0" marL="0" marR="0" rtl="0" algn="ctr">
              <a:lnSpc>
                <a:spcPct val="125000"/>
              </a:lnSpc>
              <a:spcBef>
                <a:spcPts val="0"/>
              </a:spcBef>
              <a:spcAft>
                <a:spcPts val="0"/>
              </a:spcAft>
              <a:buClr>
                <a:srgbClr val="000000"/>
              </a:buClr>
              <a:buSzPct val="25000"/>
              <a:buFont typeface="Arial"/>
              <a:buNone/>
            </a:pPr>
            <a:r>
              <a:rPr b="1" i="0" lang="en-US" sz="3500" u="none">
                <a:solidFill>
                  <a:srgbClr val="000000"/>
                </a:solidFill>
                <a:latin typeface="Arial"/>
                <a:ea typeface="Arial"/>
                <a:cs typeface="Arial"/>
                <a:sym typeface="Arial"/>
              </a:rPr>
              <a:t>Training – WebDriver</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ctrTitle"/>
          </p:nvPr>
        </p:nvSpPr>
        <p:spPr>
          <a:xfrm>
            <a:off x="600306" y="2609325"/>
            <a:ext cx="7772400" cy="1470000"/>
          </a:xfrm>
          <a:prstGeom prst="rect">
            <a:avLst/>
          </a:prstGeom>
        </p:spPr>
        <p:txBody>
          <a:bodyPr anchorCtr="0" anchor="ctr" bIns="91425" lIns="91425" rIns="91425" tIns="91425">
            <a:noAutofit/>
          </a:bodyPr>
          <a:lstStyle/>
          <a:p>
            <a:pPr lvl="0">
              <a:lnSpc>
                <a:spcPct val="110000"/>
              </a:lnSpc>
              <a:spcBef>
                <a:spcPts val="800"/>
              </a:spcBef>
              <a:spcAft>
                <a:spcPts val="800"/>
              </a:spcAft>
              <a:buClr>
                <a:schemeClr val="dk1"/>
              </a:buClr>
              <a:buSzPct val="25000"/>
              <a:buFont typeface="Arial"/>
              <a:buNone/>
            </a:pPr>
            <a:r>
              <a:rPr b="1" lang="en-US">
                <a:solidFill>
                  <a:schemeClr val="dk1"/>
                </a:solidFill>
              </a:rPr>
              <a:t>Common Commands</a:t>
            </a:r>
          </a:p>
          <a:p>
            <a:pPr lvl="0">
              <a:spcBef>
                <a:spcPts val="0"/>
              </a:spcBef>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ctrTitle"/>
          </p:nvPr>
        </p:nvSpPr>
        <p:spPr>
          <a:xfrm>
            <a:off x="685806" y="129475"/>
            <a:ext cx="7772400" cy="1470000"/>
          </a:xfrm>
          <a:prstGeom prst="rect">
            <a:avLst/>
          </a:prstGeom>
        </p:spPr>
        <p:txBody>
          <a:bodyPr anchorCtr="0" anchor="ctr" bIns="91425" lIns="91425" rIns="91425" tIns="91425">
            <a:noAutofit/>
          </a:bodyPr>
          <a:lstStyle/>
          <a:p>
            <a:pPr indent="0" lvl="0" marL="0" marR="0" rtl="0" algn="ctr">
              <a:lnSpc>
                <a:spcPct val="110000"/>
              </a:lnSpc>
              <a:spcBef>
                <a:spcPts val="800"/>
              </a:spcBef>
              <a:spcAft>
                <a:spcPts val="800"/>
              </a:spcAft>
              <a:buNone/>
            </a:pPr>
            <a:r>
              <a:rPr b="1" lang="en-US" sz="3600">
                <a:solidFill>
                  <a:schemeClr val="dk1"/>
                </a:solidFill>
              </a:rPr>
              <a:t>Instantiating Web Elements</a:t>
            </a:r>
          </a:p>
        </p:txBody>
      </p:sp>
      <p:sp>
        <p:nvSpPr>
          <p:cNvPr id="161" name="Shape 161"/>
          <p:cNvSpPr txBox="1"/>
          <p:nvPr>
            <p:ph idx="1" type="subTitle"/>
          </p:nvPr>
        </p:nvSpPr>
        <p:spPr>
          <a:xfrm>
            <a:off x="956550" y="1360025"/>
            <a:ext cx="7230900" cy="2489700"/>
          </a:xfrm>
          <a:prstGeom prst="rect">
            <a:avLst/>
          </a:prstGeom>
        </p:spPr>
        <p:txBody>
          <a:bodyPr anchorCtr="0" anchor="t" bIns="91425" lIns="91425" rIns="91425" tIns="91425">
            <a:noAutofit/>
          </a:bodyPr>
          <a:lstStyle/>
          <a:p>
            <a:pPr indent="0" lvl="0" marL="0" marR="0" rtl="0" algn="just">
              <a:lnSpc>
                <a:spcPct val="100000"/>
              </a:lnSpc>
              <a:spcBef>
                <a:spcPts val="640"/>
              </a:spcBef>
              <a:spcAft>
                <a:spcPts val="0"/>
              </a:spcAft>
              <a:buNone/>
            </a:pPr>
            <a:r>
              <a:rPr lang="en-US" sz="2000">
                <a:solidFill>
                  <a:schemeClr val="dk2"/>
                </a:solidFill>
                <a:latin typeface="Verdana"/>
                <a:ea typeface="Verdana"/>
                <a:cs typeface="Verdana"/>
                <a:sym typeface="Verdana"/>
              </a:rPr>
              <a:t>Instead of using the long "driver.findElement(By.locator())" syntax every time you will access a particular element, we can instantiate a WebElement object for it. The WebElement class is contained in the "org.openqa.selenium.*" package.</a:t>
            </a:r>
          </a:p>
        </p:txBody>
      </p:sp>
      <p:pic>
        <p:nvPicPr>
          <p:cNvPr id="162" name="Shape 162"/>
          <p:cNvPicPr preferRelativeResize="0"/>
          <p:nvPr/>
        </p:nvPicPr>
        <p:blipFill>
          <a:blip r:embed="rId3">
            <a:alphaModFix/>
          </a:blip>
          <a:stretch>
            <a:fillRect/>
          </a:stretch>
        </p:blipFill>
        <p:spPr>
          <a:xfrm>
            <a:off x="771025" y="4106275"/>
            <a:ext cx="7601950" cy="782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ctrTitle"/>
          </p:nvPr>
        </p:nvSpPr>
        <p:spPr>
          <a:xfrm>
            <a:off x="685800" y="436950"/>
            <a:ext cx="7772400" cy="1111200"/>
          </a:xfrm>
          <a:prstGeom prst="rect">
            <a:avLst/>
          </a:prstGeom>
        </p:spPr>
        <p:txBody>
          <a:bodyPr anchorCtr="0" anchor="ctr" bIns="91425" lIns="91425" rIns="91425" tIns="91425">
            <a:noAutofit/>
          </a:bodyPr>
          <a:lstStyle/>
          <a:p>
            <a:pPr indent="0" lvl="0" marL="0" marR="0" rtl="0" algn="ctr">
              <a:lnSpc>
                <a:spcPct val="110000"/>
              </a:lnSpc>
              <a:spcBef>
                <a:spcPts val="800"/>
              </a:spcBef>
              <a:spcAft>
                <a:spcPts val="800"/>
              </a:spcAft>
              <a:buNone/>
            </a:pPr>
            <a:r>
              <a:rPr b="1" lang="en-US" sz="3600">
                <a:solidFill>
                  <a:schemeClr val="dk1"/>
                </a:solidFill>
              </a:rPr>
              <a:t>Clicking on an Element</a:t>
            </a:r>
          </a:p>
        </p:txBody>
      </p:sp>
      <p:sp>
        <p:nvSpPr>
          <p:cNvPr id="169" name="Shape 169"/>
          <p:cNvSpPr txBox="1"/>
          <p:nvPr>
            <p:ph idx="1" type="subTitle"/>
          </p:nvPr>
        </p:nvSpPr>
        <p:spPr>
          <a:xfrm>
            <a:off x="1371600" y="1770475"/>
            <a:ext cx="6400800" cy="1752600"/>
          </a:xfrm>
          <a:prstGeom prst="rect">
            <a:avLst/>
          </a:prstGeom>
        </p:spPr>
        <p:txBody>
          <a:bodyPr anchorCtr="0" anchor="t" bIns="91425" lIns="91425" rIns="91425" tIns="91425">
            <a:noAutofit/>
          </a:bodyPr>
          <a:lstStyle/>
          <a:p>
            <a:pPr lvl="0" algn="l">
              <a:spcBef>
                <a:spcPts val="0"/>
              </a:spcBef>
              <a:buNone/>
            </a:pPr>
            <a:r>
              <a:rPr lang="en-US" sz="2000">
                <a:solidFill>
                  <a:schemeClr val="dk2"/>
                </a:solidFill>
                <a:latin typeface="Verdana"/>
                <a:ea typeface="Verdana"/>
                <a:cs typeface="Verdana"/>
                <a:sym typeface="Verdana"/>
              </a:rPr>
              <a:t>Clicking is perhaps the most common way of interacting with web elements. The click() method is used to simulate the clicking of any element.</a:t>
            </a:r>
          </a:p>
        </p:txBody>
      </p:sp>
      <p:pic>
        <p:nvPicPr>
          <p:cNvPr id="170" name="Shape 170"/>
          <p:cNvPicPr preferRelativeResize="0"/>
          <p:nvPr/>
        </p:nvPicPr>
        <p:blipFill>
          <a:blip r:embed="rId3">
            <a:alphaModFix/>
          </a:blip>
          <a:stretch>
            <a:fillRect/>
          </a:stretch>
        </p:blipFill>
        <p:spPr>
          <a:xfrm>
            <a:off x="1371600" y="3881948"/>
            <a:ext cx="6400799" cy="3057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ctrTitle"/>
          </p:nvPr>
        </p:nvSpPr>
        <p:spPr>
          <a:xfrm>
            <a:off x="685800" y="652799"/>
            <a:ext cx="7772400" cy="718199"/>
          </a:xfrm>
          <a:prstGeom prst="rect">
            <a:avLst/>
          </a:prstGeom>
        </p:spPr>
        <p:txBody>
          <a:bodyPr anchorCtr="0" anchor="ctr" bIns="91425" lIns="91425" rIns="91425" tIns="91425">
            <a:noAutofit/>
          </a:bodyPr>
          <a:lstStyle/>
          <a:p>
            <a:pPr lvl="0" rtl="0">
              <a:lnSpc>
                <a:spcPct val="230769"/>
              </a:lnSpc>
              <a:spcBef>
                <a:spcPts val="800"/>
              </a:spcBef>
              <a:spcAft>
                <a:spcPts val="800"/>
              </a:spcAft>
              <a:buNone/>
            </a:pPr>
            <a:r>
              <a:rPr b="1" lang="en-US" sz="3600">
                <a:solidFill>
                  <a:schemeClr val="dk1"/>
                </a:solidFill>
              </a:rPr>
              <a:t>Get Commands</a:t>
            </a:r>
          </a:p>
        </p:txBody>
      </p:sp>
      <p:sp>
        <p:nvSpPr>
          <p:cNvPr id="177" name="Shape 177"/>
          <p:cNvSpPr txBox="1"/>
          <p:nvPr>
            <p:ph idx="1" type="subTitle"/>
          </p:nvPr>
        </p:nvSpPr>
        <p:spPr>
          <a:xfrm>
            <a:off x="1371600" y="1371000"/>
            <a:ext cx="6400800" cy="1752600"/>
          </a:xfrm>
          <a:prstGeom prst="rect">
            <a:avLst/>
          </a:prstGeom>
        </p:spPr>
        <p:txBody>
          <a:bodyPr anchorCtr="0" anchor="t" bIns="91425" lIns="91425" rIns="91425" tIns="91425">
            <a:noAutofit/>
          </a:bodyPr>
          <a:lstStyle/>
          <a:p>
            <a:pPr lvl="0" algn="just">
              <a:spcBef>
                <a:spcPts val="0"/>
              </a:spcBef>
              <a:buNone/>
            </a:pPr>
            <a:r>
              <a:rPr lang="en-US" sz="2000">
                <a:solidFill>
                  <a:schemeClr val="dk2"/>
                </a:solidFill>
                <a:latin typeface="Verdana"/>
                <a:ea typeface="Verdana"/>
                <a:cs typeface="Verdana"/>
                <a:sym typeface="Verdana"/>
              </a:rPr>
              <a:t>Get commands fetch various important information about the page/element. Here are some important "get" commands you must be familiar with.</a:t>
            </a:r>
          </a:p>
        </p:txBody>
      </p:sp>
      <p:graphicFrame>
        <p:nvGraphicFramePr>
          <p:cNvPr id="178" name="Shape 178"/>
          <p:cNvGraphicFramePr/>
          <p:nvPr/>
        </p:nvGraphicFramePr>
        <p:xfrm>
          <a:off x="538150" y="3312925"/>
          <a:ext cx="3000000" cy="3000000"/>
        </p:xfrm>
        <a:graphic>
          <a:graphicData uri="http://schemas.openxmlformats.org/drawingml/2006/table">
            <a:tbl>
              <a:tblPr>
                <a:solidFill>
                  <a:srgbClr val="FFFFFF"/>
                </a:solidFill>
                <a:tableStyleId>{EC48F38D-99F7-4DB6-9D95-57518160B590}</a:tableStyleId>
              </a:tblPr>
              <a:tblGrid>
                <a:gridCol w="3067050"/>
                <a:gridCol w="5000625"/>
              </a:tblGrid>
              <a:tr h="11906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get()</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It automatically opens a new browser window and fetches the page that you specify inside its parentheses.</a:t>
                      </a:r>
                    </a:p>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It is the counterpart of Selenium IDE's "open" command.</a:t>
                      </a:r>
                    </a:p>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The parameter must be a </a:t>
                      </a:r>
                      <a:r>
                        <a:rPr b="1" lang="en-US" sz="1300">
                          <a:solidFill>
                            <a:srgbClr val="343434"/>
                          </a:solidFill>
                          <a:highlight>
                            <a:srgbClr val="FFFFFF"/>
                          </a:highlight>
                        </a:rPr>
                        <a:t>String</a:t>
                      </a:r>
                      <a:r>
                        <a:rPr lang="en-US" sz="1300">
                          <a:solidFill>
                            <a:srgbClr val="343434"/>
                          </a:solidFill>
                          <a:highlight>
                            <a:srgbClr val="FFFFFF"/>
                          </a:highlight>
                        </a:rPr>
                        <a:t> object.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11906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getTitle()</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Needs no parameters</a:t>
                      </a:r>
                    </a:p>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Fetches the title of the current page</a:t>
                      </a:r>
                    </a:p>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Leading and trailing white spaces are trimmed</a:t>
                      </a:r>
                    </a:p>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Returns a null string if the page has no title</a:t>
                      </a:r>
                    </a:p>
                  </a:txBody>
                  <a:tcPr marT="76200" marB="76200" marR="76200" marL="76200">
                    <a:lnT cap="flat" cmpd="sng" w="9525">
                      <a:solidFill>
                        <a:srgbClr val="DDDDDD"/>
                      </a:solidFill>
                      <a:prstDash val="solid"/>
                      <a:round/>
                      <a:headEnd len="med" w="med" type="none"/>
                      <a:tailEnd len="med" w="med" type="none"/>
                    </a:ln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ctrTitle"/>
          </p:nvPr>
        </p:nvSpPr>
        <p:spPr>
          <a:xfrm>
            <a:off x="685787" y="715725"/>
            <a:ext cx="7772400" cy="627300"/>
          </a:xfrm>
          <a:prstGeom prst="rect">
            <a:avLst/>
          </a:prstGeom>
        </p:spPr>
        <p:txBody>
          <a:bodyPr anchorCtr="0" anchor="ctr" bIns="91425" lIns="91425" rIns="91425" tIns="91425">
            <a:noAutofit/>
          </a:bodyPr>
          <a:lstStyle/>
          <a:p>
            <a:pPr lvl="0">
              <a:lnSpc>
                <a:spcPct val="230769"/>
              </a:lnSpc>
              <a:spcBef>
                <a:spcPts val="800"/>
              </a:spcBef>
              <a:spcAft>
                <a:spcPts val="800"/>
              </a:spcAft>
              <a:buClr>
                <a:schemeClr val="dk1"/>
              </a:buClr>
              <a:buSzPct val="30555"/>
              <a:buFont typeface="Arial"/>
              <a:buNone/>
            </a:pPr>
            <a:r>
              <a:rPr b="1" lang="en-US" sz="3600">
                <a:solidFill>
                  <a:schemeClr val="dk1"/>
                </a:solidFill>
              </a:rPr>
              <a:t>Get Commands</a:t>
            </a:r>
          </a:p>
        </p:txBody>
      </p:sp>
      <p:sp>
        <p:nvSpPr>
          <p:cNvPr id="185" name="Shape 185"/>
          <p:cNvSpPr txBox="1"/>
          <p:nvPr>
            <p:ph idx="1" type="subTitle"/>
          </p:nvPr>
        </p:nvSpPr>
        <p:spPr>
          <a:xfrm>
            <a:off x="1371600" y="3886200"/>
            <a:ext cx="6400800" cy="17526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186" name="Shape 186"/>
          <p:cNvGraphicFramePr/>
          <p:nvPr/>
        </p:nvGraphicFramePr>
        <p:xfrm>
          <a:off x="538150" y="1343025"/>
          <a:ext cx="3000000" cy="3000000"/>
        </p:xfrm>
        <a:graphic>
          <a:graphicData uri="http://schemas.openxmlformats.org/drawingml/2006/table">
            <a:tbl>
              <a:tblPr>
                <a:solidFill>
                  <a:srgbClr val="FFFFFF"/>
                </a:solidFill>
                <a:tableStyleId>{EC48F38D-99F7-4DB6-9D95-57518160B590}</a:tableStyleId>
              </a:tblPr>
              <a:tblGrid>
                <a:gridCol w="3067050"/>
                <a:gridCol w="5000625"/>
              </a:tblGrid>
              <a:tr h="11525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getPageSource()</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Needs no parameters</a:t>
                      </a:r>
                    </a:p>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Returns the </a:t>
                      </a:r>
                      <a:r>
                        <a:rPr b="1" lang="en-US" sz="1300">
                          <a:solidFill>
                            <a:srgbClr val="343434"/>
                          </a:solidFill>
                          <a:highlight>
                            <a:srgbClr val="FFFFFF"/>
                          </a:highlight>
                        </a:rPr>
                        <a:t>source code of the page</a:t>
                      </a:r>
                      <a:r>
                        <a:rPr lang="en-US" sz="1300">
                          <a:solidFill>
                            <a:srgbClr val="343434"/>
                          </a:solidFill>
                          <a:highlight>
                            <a:srgbClr val="FFFFFF"/>
                          </a:highlight>
                        </a:rPr>
                        <a:t> as a String value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14763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getCurrentUrl()</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Needs no parameters</a:t>
                      </a:r>
                    </a:p>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Fetches the string representing the </a:t>
                      </a:r>
                      <a:r>
                        <a:rPr b="1" lang="en-US" sz="1300">
                          <a:solidFill>
                            <a:srgbClr val="343434"/>
                          </a:solidFill>
                          <a:highlight>
                            <a:srgbClr val="FFFFFF"/>
                          </a:highlight>
                        </a:rPr>
                        <a:t>current URL</a:t>
                      </a:r>
                      <a:r>
                        <a:rPr lang="en-US" sz="1300">
                          <a:solidFill>
                            <a:srgbClr val="343434"/>
                          </a:solidFill>
                          <a:highlight>
                            <a:srgbClr val="FFFFFF"/>
                          </a:highlight>
                        </a:rPr>
                        <a:t> that the browser is looking at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11525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getText()</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solidFill>
                      <a:srgbClr val="F9F9F9"/>
                    </a:solidFill>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Fetches the </a:t>
                      </a:r>
                      <a:r>
                        <a:rPr b="1" lang="en-US" sz="1300">
                          <a:solidFill>
                            <a:srgbClr val="343434"/>
                          </a:solidFill>
                          <a:highlight>
                            <a:srgbClr val="FFFFFF"/>
                          </a:highlight>
                        </a:rPr>
                        <a:t>inner text</a:t>
                      </a:r>
                      <a:r>
                        <a:rPr lang="en-US" sz="1300">
                          <a:solidFill>
                            <a:srgbClr val="343434"/>
                          </a:solidFill>
                          <a:highlight>
                            <a:srgbClr val="FFFFFF"/>
                          </a:highlight>
                        </a:rPr>
                        <a:t> of the element that you specify</a:t>
                      </a:r>
                    </a:p>
                  </a:txBody>
                  <a:tcPr marT="76200" marB="76200" marR="76200" marL="76200">
                    <a:lnT cap="flat" cmpd="sng" w="9525">
                      <a:solidFill>
                        <a:srgbClr val="DDDDDD"/>
                      </a:solidFill>
                      <a:prstDash val="solid"/>
                      <a:round/>
                      <a:headEnd len="med" w="med" type="none"/>
                      <a:tailEnd len="med" w="med" type="none"/>
                    </a:lnT>
                    <a:solidFill>
                      <a:srgbClr val="F9F9F9"/>
                    </a:solidFill>
                  </a:tcPr>
                </a:tc>
              </a:tr>
            </a:tbl>
          </a:graphicData>
        </a:graphic>
      </p:graphicFrame>
      <p:sp>
        <p:nvSpPr>
          <p:cNvPr id="187" name="Shape 187"/>
          <p:cNvSpPr txBox="1"/>
          <p:nvPr/>
        </p:nvSpPr>
        <p:spPr>
          <a:xfrm>
            <a:off x="304800" y="304800"/>
            <a:ext cx="3000000" cy="3000000"/>
          </a:xfrm>
          <a:prstGeom prst="rect">
            <a:avLst/>
          </a:prstGeom>
          <a:noFill/>
          <a:ln>
            <a:noFill/>
          </a:ln>
        </p:spPr>
        <p:txBody>
          <a:bodyPr anchorCtr="0" anchor="ctr" bIns="91425" lIns="91425" rIns="91425" tIns="91425">
            <a:noAutofit/>
          </a:bodyPr>
          <a:lstStyle/>
          <a:p>
            <a:pPr lvl="0" rtl="0">
              <a:lnSpc>
                <a:spcPct val="138461"/>
              </a:lnSpc>
              <a:spcBef>
                <a:spcPts val="0"/>
              </a:spcBef>
              <a:spcAft>
                <a:spcPts val="1100"/>
              </a:spcAft>
              <a:buNone/>
            </a:pPr>
            <a:r>
              <a:rPr lang="en-US" sz="1300">
                <a:solidFill>
                  <a:srgbClr val="343434"/>
                </a:solidFill>
                <a:highlight>
                  <a:srgbClr val="FFFFFF"/>
                </a:highlight>
              </a:rPr>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ctrTitle"/>
          </p:nvPr>
        </p:nvSpPr>
        <p:spPr>
          <a:xfrm>
            <a:off x="1557150" y="639300"/>
            <a:ext cx="6029700" cy="852600"/>
          </a:xfrm>
          <a:prstGeom prst="rect">
            <a:avLst/>
          </a:prstGeom>
        </p:spPr>
        <p:txBody>
          <a:bodyPr anchorCtr="0" anchor="ctr" bIns="91425" lIns="91425" rIns="91425" tIns="91425">
            <a:noAutofit/>
          </a:bodyPr>
          <a:lstStyle/>
          <a:p>
            <a:pPr lvl="0" rtl="0">
              <a:lnSpc>
                <a:spcPct val="230769"/>
              </a:lnSpc>
              <a:spcBef>
                <a:spcPts val="800"/>
              </a:spcBef>
              <a:spcAft>
                <a:spcPts val="800"/>
              </a:spcAft>
              <a:buNone/>
            </a:pPr>
            <a:r>
              <a:rPr b="1" lang="en-US" sz="3600">
                <a:solidFill>
                  <a:schemeClr val="dk1"/>
                </a:solidFill>
              </a:rPr>
              <a:t>Navigate commands</a:t>
            </a:r>
          </a:p>
        </p:txBody>
      </p:sp>
      <p:sp>
        <p:nvSpPr>
          <p:cNvPr id="194" name="Shape 194"/>
          <p:cNvSpPr txBox="1"/>
          <p:nvPr>
            <p:ph idx="1" type="subTitle"/>
          </p:nvPr>
        </p:nvSpPr>
        <p:spPr>
          <a:xfrm>
            <a:off x="1371600" y="1491900"/>
            <a:ext cx="6400800" cy="1246200"/>
          </a:xfrm>
          <a:prstGeom prst="rect">
            <a:avLst/>
          </a:prstGeom>
        </p:spPr>
        <p:txBody>
          <a:bodyPr anchorCtr="0" anchor="t" bIns="91425" lIns="91425" rIns="91425" tIns="91425">
            <a:noAutofit/>
          </a:bodyPr>
          <a:lstStyle/>
          <a:p>
            <a:pPr indent="0" lvl="0" marL="0" marR="0" rtl="0" algn="just">
              <a:lnSpc>
                <a:spcPct val="100000"/>
              </a:lnSpc>
              <a:spcBef>
                <a:spcPts val="640"/>
              </a:spcBef>
              <a:spcAft>
                <a:spcPts val="0"/>
              </a:spcAft>
              <a:buNone/>
            </a:pPr>
            <a:r>
              <a:rPr lang="en-US" sz="2000">
                <a:solidFill>
                  <a:schemeClr val="dk2"/>
                </a:solidFill>
                <a:latin typeface="Verdana"/>
                <a:ea typeface="Verdana"/>
                <a:cs typeface="Verdana"/>
                <a:sym typeface="Verdana"/>
              </a:rPr>
              <a:t>These commands allow you to  refresh,go-into and switch back and forth between different web pages.</a:t>
            </a:r>
          </a:p>
        </p:txBody>
      </p:sp>
      <p:graphicFrame>
        <p:nvGraphicFramePr>
          <p:cNvPr id="195" name="Shape 195"/>
          <p:cNvGraphicFramePr/>
          <p:nvPr/>
        </p:nvGraphicFramePr>
        <p:xfrm>
          <a:off x="1016987" y="3111050"/>
          <a:ext cx="3000000" cy="3000000"/>
        </p:xfrm>
        <a:graphic>
          <a:graphicData uri="http://schemas.openxmlformats.org/drawingml/2006/table">
            <a:tbl>
              <a:tblPr>
                <a:solidFill>
                  <a:srgbClr val="FFFFFF"/>
                </a:solidFill>
                <a:tableStyleId>{EC48F38D-99F7-4DB6-9D95-57518160B590}</a:tableStyleId>
              </a:tblPr>
              <a:tblGrid>
                <a:gridCol w="998925"/>
                <a:gridCol w="6111100"/>
              </a:tblGrid>
              <a:tr h="11525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navigate().to()</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solidFill>
                      <a:srgbClr val="F9F9F9"/>
                    </a:solidFill>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It automatically </a:t>
                      </a:r>
                      <a:r>
                        <a:rPr b="1" lang="en-US" sz="1300">
                          <a:solidFill>
                            <a:srgbClr val="343434"/>
                          </a:solidFill>
                          <a:highlight>
                            <a:srgbClr val="FFFFFF"/>
                          </a:highlight>
                        </a:rPr>
                        <a:t>opens a new browser window and fetches the page</a:t>
                      </a:r>
                      <a:r>
                        <a:rPr lang="en-US" sz="1300">
                          <a:solidFill>
                            <a:srgbClr val="343434"/>
                          </a:solidFill>
                          <a:highlight>
                            <a:srgbClr val="FFFFFF"/>
                          </a:highlight>
                        </a:rPr>
                        <a:t> that you specify inside its parentheses.</a:t>
                      </a:r>
                    </a:p>
                    <a:p>
                      <a:pPr indent="-311150" lvl="0" marL="647700" rtl="0">
                        <a:lnSpc>
                          <a:spcPct val="138461"/>
                        </a:lnSpc>
                        <a:spcBef>
                          <a:spcPts val="0"/>
                        </a:spcBef>
                        <a:spcAft>
                          <a:spcPts val="1100"/>
                        </a:spcAft>
                        <a:buClr>
                          <a:srgbClr val="343434"/>
                        </a:buClr>
                        <a:buSzPct val="100000"/>
                      </a:pPr>
                      <a:r>
                        <a:rPr b="1" lang="en-US" sz="1300">
                          <a:solidFill>
                            <a:srgbClr val="343434"/>
                          </a:solidFill>
                          <a:highlight>
                            <a:srgbClr val="FFFFFF"/>
                          </a:highlight>
                        </a:rPr>
                        <a:t>It does exactly the same thing as the get() method.</a:t>
                      </a:r>
                    </a:p>
                  </a:txBody>
                  <a:tcPr marT="76200" marB="76200" marR="76200" marL="76200">
                    <a:lnT cap="flat" cmpd="sng" w="9525">
                      <a:solidFill>
                        <a:srgbClr val="DDDDDD"/>
                      </a:solidFill>
                      <a:prstDash val="solid"/>
                      <a:round/>
                      <a:headEnd len="med" w="med" type="none"/>
                      <a:tailEnd len="med" w="med" type="none"/>
                    </a:lnT>
                    <a:solidFill>
                      <a:srgbClr val="F9F9F9"/>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ctrTitle"/>
          </p:nvPr>
        </p:nvSpPr>
        <p:spPr>
          <a:xfrm>
            <a:off x="1135200" y="527125"/>
            <a:ext cx="6873600" cy="791400"/>
          </a:xfrm>
          <a:prstGeom prst="rect">
            <a:avLst/>
          </a:prstGeom>
        </p:spPr>
        <p:txBody>
          <a:bodyPr anchorCtr="0" anchor="ctr" bIns="91425" lIns="91425" rIns="91425" tIns="91425">
            <a:noAutofit/>
          </a:bodyPr>
          <a:lstStyle/>
          <a:p>
            <a:pPr lvl="0">
              <a:lnSpc>
                <a:spcPct val="230769"/>
              </a:lnSpc>
              <a:spcBef>
                <a:spcPts val="800"/>
              </a:spcBef>
              <a:spcAft>
                <a:spcPts val="800"/>
              </a:spcAft>
              <a:buClr>
                <a:schemeClr val="dk1"/>
              </a:buClr>
              <a:buSzPct val="30555"/>
              <a:buFont typeface="Arial"/>
              <a:buNone/>
            </a:pPr>
            <a:r>
              <a:rPr b="1" lang="en-US" sz="3600">
                <a:solidFill>
                  <a:schemeClr val="dk1"/>
                </a:solidFill>
              </a:rPr>
              <a:t>Navigate commands</a:t>
            </a:r>
          </a:p>
        </p:txBody>
      </p:sp>
      <p:sp>
        <p:nvSpPr>
          <p:cNvPr id="202" name="Shape 202"/>
          <p:cNvSpPr txBox="1"/>
          <p:nvPr>
            <p:ph idx="1" type="subTitle"/>
          </p:nvPr>
        </p:nvSpPr>
        <p:spPr>
          <a:xfrm>
            <a:off x="1371600" y="3886200"/>
            <a:ext cx="6400800" cy="17526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203" name="Shape 203"/>
          <p:cNvGraphicFramePr/>
          <p:nvPr/>
        </p:nvGraphicFramePr>
        <p:xfrm>
          <a:off x="533400" y="1528750"/>
          <a:ext cx="3000000" cy="3000000"/>
        </p:xfrm>
        <a:graphic>
          <a:graphicData uri="http://schemas.openxmlformats.org/drawingml/2006/table">
            <a:tbl>
              <a:tblPr>
                <a:solidFill>
                  <a:srgbClr val="FFFFFF"/>
                </a:solidFill>
                <a:tableStyleId>{EC48F38D-99F7-4DB6-9D95-57518160B590}</a:tableStyleId>
              </a:tblPr>
              <a:tblGrid>
                <a:gridCol w="2238375"/>
                <a:gridCol w="5838825"/>
              </a:tblGrid>
              <a:tr h="11525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navigate().refresh()</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Needs no parameters.</a:t>
                      </a:r>
                    </a:p>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It </a:t>
                      </a:r>
                      <a:r>
                        <a:rPr b="1" lang="en-US" sz="1300">
                          <a:solidFill>
                            <a:srgbClr val="343434"/>
                          </a:solidFill>
                          <a:highlight>
                            <a:srgbClr val="FFFFFF"/>
                          </a:highlight>
                        </a:rPr>
                        <a:t>refreshes</a:t>
                      </a:r>
                      <a:r>
                        <a:rPr lang="en-US" sz="1300">
                          <a:solidFill>
                            <a:srgbClr val="343434"/>
                          </a:solidFill>
                          <a:highlight>
                            <a:srgbClr val="FFFFFF"/>
                          </a:highlight>
                        </a:rPr>
                        <a:t> the current page.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11525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navigate().back()</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Needs no parameters</a:t>
                      </a:r>
                    </a:p>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Takes you </a:t>
                      </a:r>
                      <a:r>
                        <a:rPr b="1" lang="en-US" sz="1300">
                          <a:solidFill>
                            <a:srgbClr val="343434"/>
                          </a:solidFill>
                          <a:highlight>
                            <a:srgbClr val="FFFFFF"/>
                          </a:highlight>
                        </a:rPr>
                        <a:t>back by one page</a:t>
                      </a:r>
                      <a:r>
                        <a:rPr lang="en-US" sz="1300">
                          <a:solidFill>
                            <a:srgbClr val="343434"/>
                          </a:solidFill>
                          <a:highlight>
                            <a:srgbClr val="FFFFFF"/>
                          </a:highlight>
                        </a:rPr>
                        <a:t> on the browser's history.</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11525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navigate().forward()</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Needs no parameters</a:t>
                      </a:r>
                    </a:p>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Takes you </a:t>
                      </a:r>
                      <a:r>
                        <a:rPr b="1" lang="en-US" sz="1300">
                          <a:solidFill>
                            <a:srgbClr val="343434"/>
                          </a:solidFill>
                          <a:highlight>
                            <a:srgbClr val="FFFFFF"/>
                          </a:highlight>
                        </a:rPr>
                        <a:t>forward by one page</a:t>
                      </a:r>
                      <a:r>
                        <a:rPr lang="en-US" sz="1300">
                          <a:solidFill>
                            <a:srgbClr val="343434"/>
                          </a:solidFill>
                          <a:highlight>
                            <a:srgbClr val="FFFFFF"/>
                          </a:highlight>
                        </a:rPr>
                        <a:t> on the browser's history.</a:t>
                      </a:r>
                    </a:p>
                  </a:txBody>
                  <a:tcPr marT="76200" marB="76200" marR="76200" marL="76200">
                    <a:lnT cap="flat" cmpd="sng" w="9525">
                      <a:solidFill>
                        <a:srgbClr val="DDDDDD"/>
                      </a:solidFill>
                      <a:prstDash val="solid"/>
                      <a:round/>
                      <a:headEnd len="med" w="med" type="none"/>
                      <a:tailEnd len="med" w="med" type="none"/>
                    </a:lnT>
                  </a:tcPr>
                </a:tc>
              </a:tr>
            </a:tbl>
          </a:graphicData>
        </a:graphic>
      </p:graphicFrame>
      <p:sp>
        <p:nvSpPr>
          <p:cNvPr id="204" name="Shape 204"/>
          <p:cNvSpPr txBox="1"/>
          <p:nvPr/>
        </p:nvSpPr>
        <p:spPr>
          <a:xfrm>
            <a:off x="304800" y="304800"/>
            <a:ext cx="3000000" cy="3000000"/>
          </a:xfrm>
          <a:prstGeom prst="rect">
            <a:avLst/>
          </a:prstGeom>
          <a:noFill/>
          <a:ln>
            <a:noFill/>
          </a:ln>
        </p:spPr>
        <p:txBody>
          <a:bodyPr anchorCtr="0" anchor="ctr" bIns="91425" lIns="91425" rIns="91425" tIns="91425">
            <a:noAutofit/>
          </a:bodyPr>
          <a:lstStyle/>
          <a:p>
            <a:pPr lvl="0" rtl="0">
              <a:lnSpc>
                <a:spcPct val="138461"/>
              </a:lnSpc>
              <a:spcBef>
                <a:spcPts val="0"/>
              </a:spcBef>
              <a:spcAft>
                <a:spcPts val="1100"/>
              </a:spcAft>
              <a:buNone/>
            </a:pPr>
            <a:r>
              <a:rPr lang="en-US" sz="1300">
                <a:solidFill>
                  <a:srgbClr val="343434"/>
                </a:solidFill>
                <a:highlight>
                  <a:srgbClr val="FFFFFF"/>
                </a:highlight>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ctrTitle"/>
          </p:nvPr>
        </p:nvSpPr>
        <p:spPr>
          <a:xfrm>
            <a:off x="685800" y="1001625"/>
            <a:ext cx="7772400" cy="1035300"/>
          </a:xfrm>
          <a:prstGeom prst="rect">
            <a:avLst/>
          </a:prstGeom>
        </p:spPr>
        <p:txBody>
          <a:bodyPr anchorCtr="0" anchor="ctr" bIns="91425" lIns="91425" rIns="91425" tIns="91425">
            <a:noAutofit/>
          </a:bodyPr>
          <a:lstStyle/>
          <a:p>
            <a:pPr lvl="0">
              <a:lnSpc>
                <a:spcPct val="100000"/>
              </a:lnSpc>
              <a:spcBef>
                <a:spcPts val="800"/>
              </a:spcBef>
              <a:spcAft>
                <a:spcPts val="800"/>
              </a:spcAft>
              <a:buClr>
                <a:schemeClr val="dk1"/>
              </a:buClr>
              <a:buSzPct val="30555"/>
              <a:buFont typeface="Arial"/>
              <a:buNone/>
            </a:pPr>
            <a:r>
              <a:rPr b="1" lang="en-US" sz="3600">
                <a:solidFill>
                  <a:srgbClr val="343434"/>
                </a:solidFill>
                <a:highlight>
                  <a:srgbClr val="FFFFFF"/>
                </a:highlight>
              </a:rPr>
              <a:t>Closing and Quitting Browser Windows</a:t>
            </a:r>
          </a:p>
          <a:p>
            <a:pPr lvl="0">
              <a:spcBef>
                <a:spcPts val="0"/>
              </a:spcBef>
              <a:buNone/>
            </a:pPr>
            <a:r>
              <a:t/>
            </a:r>
            <a:endParaRPr/>
          </a:p>
        </p:txBody>
      </p:sp>
      <p:graphicFrame>
        <p:nvGraphicFramePr>
          <p:cNvPr id="211" name="Shape 211"/>
          <p:cNvGraphicFramePr/>
          <p:nvPr/>
        </p:nvGraphicFramePr>
        <p:xfrm>
          <a:off x="538150" y="2162175"/>
          <a:ext cx="3000000" cy="3000000"/>
        </p:xfrm>
        <a:graphic>
          <a:graphicData uri="http://schemas.openxmlformats.org/drawingml/2006/table">
            <a:tbl>
              <a:tblPr>
                <a:solidFill>
                  <a:srgbClr val="FFFFFF"/>
                </a:solidFill>
                <a:tableStyleId>{EC48F38D-99F7-4DB6-9D95-57518160B590}</a:tableStyleId>
              </a:tblPr>
              <a:tblGrid>
                <a:gridCol w="2524125"/>
                <a:gridCol w="5543550"/>
              </a:tblGrid>
              <a:tr h="11525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close()</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Needs no parameters</a:t>
                      </a:r>
                    </a:p>
                    <a:p>
                      <a:pPr indent="-311150" lvl="0" marL="647700" rtl="0">
                        <a:lnSpc>
                          <a:spcPct val="138461"/>
                        </a:lnSpc>
                        <a:spcBef>
                          <a:spcPts val="0"/>
                        </a:spcBef>
                        <a:spcAft>
                          <a:spcPts val="1100"/>
                        </a:spcAft>
                        <a:buClr>
                          <a:srgbClr val="343434"/>
                        </a:buClr>
                        <a:buSzPct val="100000"/>
                      </a:pPr>
                      <a:r>
                        <a:rPr b="1" lang="en-US" sz="1300">
                          <a:solidFill>
                            <a:srgbClr val="343434"/>
                          </a:solidFill>
                          <a:highlight>
                            <a:srgbClr val="FFFFFF"/>
                          </a:highlight>
                        </a:rPr>
                        <a:t>It closes only the browser window that WebDriver is currently controlling</a:t>
                      </a:r>
                      <a:r>
                        <a:rPr lang="en-US" sz="1300">
                          <a:solidFill>
                            <a:srgbClr val="343434"/>
                          </a:solidFill>
                          <a:highlight>
                            <a:srgbClr val="FFFFFF"/>
                          </a:highlight>
                        </a:rPr>
                        <a: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11525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quit()</a:t>
                      </a:r>
                    </a:p>
                    <a:p>
                      <a:pPr lvl="0" rtl="0" algn="ctr">
                        <a:lnSpc>
                          <a:spcPct val="115384"/>
                        </a:lnSpc>
                        <a:spcBef>
                          <a:spcPts val="0"/>
                        </a:spcBef>
                        <a:spcAft>
                          <a:spcPts val="1100"/>
                        </a:spcAft>
                        <a:buNone/>
                      </a:pPr>
                      <a:r>
                        <a:rPr i="1" lang="en-US" sz="1300">
                          <a:solidFill>
                            <a:srgbClr val="343434"/>
                          </a:solidFill>
                          <a:highlight>
                            <a:srgbClr val="FFFFFF"/>
                          </a:highlight>
                        </a:rPr>
                        <a:t>Sample usage: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tcPr>
                </a:tc>
                <a:tc>
                  <a:txBody>
                    <a:bodyPr>
                      <a:noAutofit/>
                    </a:bodyPr>
                    <a:lstStyle/>
                    <a:p>
                      <a:pPr indent="-311150" lvl="0" marL="647700" rtl="0">
                        <a:lnSpc>
                          <a:spcPct val="138461"/>
                        </a:lnSpc>
                        <a:spcBef>
                          <a:spcPts val="0"/>
                        </a:spcBef>
                        <a:spcAft>
                          <a:spcPts val="1100"/>
                        </a:spcAft>
                        <a:buClr>
                          <a:srgbClr val="343434"/>
                        </a:buClr>
                        <a:buSzPct val="100000"/>
                      </a:pPr>
                      <a:r>
                        <a:rPr lang="en-US" sz="1300">
                          <a:solidFill>
                            <a:srgbClr val="343434"/>
                          </a:solidFill>
                          <a:highlight>
                            <a:srgbClr val="FFFFFF"/>
                          </a:highlight>
                        </a:rPr>
                        <a:t>Needs no parameters</a:t>
                      </a:r>
                    </a:p>
                    <a:p>
                      <a:pPr indent="-311150" lvl="0" marL="647700" rtl="0">
                        <a:lnSpc>
                          <a:spcPct val="138461"/>
                        </a:lnSpc>
                        <a:spcBef>
                          <a:spcPts val="0"/>
                        </a:spcBef>
                        <a:spcAft>
                          <a:spcPts val="1100"/>
                        </a:spcAft>
                        <a:buClr>
                          <a:srgbClr val="343434"/>
                        </a:buClr>
                        <a:buSzPct val="100000"/>
                      </a:pPr>
                      <a:r>
                        <a:rPr b="1" lang="en-US" sz="1300">
                          <a:solidFill>
                            <a:srgbClr val="343434"/>
                          </a:solidFill>
                          <a:highlight>
                            <a:srgbClr val="FFFFFF"/>
                          </a:highlight>
                        </a:rPr>
                        <a:t>It closes all windows that WebDriver has opened.</a:t>
                      </a:r>
                    </a:p>
                    <a:p>
                      <a:pPr indent="-311150" lvl="0" marL="647700" rtl="0">
                        <a:lnSpc>
                          <a:spcPct val="138461"/>
                        </a:lnSpc>
                        <a:spcBef>
                          <a:spcPts val="0"/>
                        </a:spcBef>
                        <a:spcAft>
                          <a:spcPts val="1100"/>
                        </a:spcAft>
                        <a:buClr>
                          <a:srgbClr val="343434"/>
                        </a:buClr>
                        <a:buSzPct val="100000"/>
                      </a:pPr>
                      <a:r>
                        <a:t/>
                      </a:r>
                      <a:endParaRPr b="1" sz="1300">
                        <a:solidFill>
                          <a:srgbClr val="343434"/>
                        </a:solidFill>
                        <a:highlight>
                          <a:srgbClr val="FFFFFF"/>
                        </a:highlight>
                      </a:endParaRPr>
                    </a:p>
                  </a:txBody>
                  <a:tcPr marT="76200" marB="76200" marR="76200" marL="76200">
                    <a:lnT cap="flat" cmpd="sng" w="9525">
                      <a:solidFill>
                        <a:srgbClr val="DDDDDD"/>
                      </a:solidFill>
                      <a:prstDash val="solid"/>
                      <a:round/>
                      <a:headEnd len="med" w="med" type="none"/>
                      <a:tailEnd len="med" w="med" type="none"/>
                    </a:lnT>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ctrTitle"/>
          </p:nvPr>
        </p:nvSpPr>
        <p:spPr>
          <a:xfrm>
            <a:off x="685806" y="300475"/>
            <a:ext cx="7772400" cy="1469999"/>
          </a:xfrm>
          <a:prstGeom prst="rect">
            <a:avLst/>
          </a:prstGeom>
        </p:spPr>
        <p:txBody>
          <a:bodyPr anchorCtr="0" anchor="ctr" bIns="91425" lIns="91425" rIns="91425" tIns="91425">
            <a:noAutofit/>
          </a:bodyPr>
          <a:lstStyle/>
          <a:p>
            <a:pPr lvl="0" rtl="0">
              <a:spcBef>
                <a:spcPts val="0"/>
              </a:spcBef>
              <a:buNone/>
            </a:pPr>
            <a:r>
              <a:rPr b="1" lang="en-US" sz="3600">
                <a:solidFill>
                  <a:schemeClr val="dk1"/>
                </a:solidFill>
              </a:rPr>
              <a:t>Commands to access different kind of Elements</a:t>
            </a:r>
          </a:p>
        </p:txBody>
      </p:sp>
      <p:sp>
        <p:nvSpPr>
          <p:cNvPr id="218" name="Shape 218"/>
          <p:cNvSpPr txBox="1"/>
          <p:nvPr>
            <p:ph idx="1" type="subTitle"/>
          </p:nvPr>
        </p:nvSpPr>
        <p:spPr>
          <a:xfrm>
            <a:off x="1371600" y="3886200"/>
            <a:ext cx="6400800" cy="17526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219" name="Shape 219"/>
          <p:cNvGraphicFramePr/>
          <p:nvPr/>
        </p:nvGraphicFramePr>
        <p:xfrm>
          <a:off x="533400" y="2047875"/>
          <a:ext cx="3000000" cy="3000000"/>
        </p:xfrm>
        <a:graphic>
          <a:graphicData uri="http://schemas.openxmlformats.org/drawingml/2006/table">
            <a:tbl>
              <a:tblPr>
                <a:solidFill>
                  <a:srgbClr val="FFFFFF"/>
                </a:solidFill>
                <a:tableStyleId>{EC48F38D-99F7-4DB6-9D95-57518160B590}</a:tableStyleId>
              </a:tblPr>
              <a:tblGrid>
                <a:gridCol w="1733550"/>
                <a:gridCol w="1743075"/>
                <a:gridCol w="4600575"/>
              </a:tblGrid>
              <a:tr h="4857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Element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Command</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Description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485775">
                <a:tc rowSpan="2">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Input Box</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i="1" lang="en-US" sz="1300">
                          <a:solidFill>
                            <a:srgbClr val="343434"/>
                          </a:solidFill>
                          <a:highlight>
                            <a:srgbClr val="FFFFFF"/>
                          </a:highlight>
                        </a:rPr>
                        <a:t>sendKeys()</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used to enter values onto text boxes</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485775">
                <a:tc vMerge="1"/>
                <a:tc>
                  <a:txBody>
                    <a:bodyPr>
                      <a:noAutofit/>
                    </a:bodyPr>
                    <a:lstStyle/>
                    <a:p>
                      <a:pPr lvl="0" rtl="0" algn="ctr">
                        <a:lnSpc>
                          <a:spcPct val="115384"/>
                        </a:lnSpc>
                        <a:spcBef>
                          <a:spcPts val="0"/>
                        </a:spcBef>
                        <a:spcAft>
                          <a:spcPts val="1100"/>
                        </a:spcAft>
                        <a:buNone/>
                      </a:pPr>
                      <a:r>
                        <a:rPr i="1" lang="en-US" sz="1300">
                          <a:solidFill>
                            <a:srgbClr val="343434"/>
                          </a:solidFill>
                          <a:highlight>
                            <a:srgbClr val="FFFFFF"/>
                          </a:highlight>
                        </a:rPr>
                        <a:t>clear()</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used to clear text boxes of its current value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11525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Check Box,</a:t>
                      </a:r>
                    </a:p>
                    <a:p>
                      <a:pPr lvl="0" rtl="0" algn="ctr">
                        <a:lnSpc>
                          <a:spcPct val="115384"/>
                        </a:lnSpc>
                        <a:spcBef>
                          <a:spcPts val="0"/>
                        </a:spcBef>
                        <a:spcAft>
                          <a:spcPts val="1100"/>
                        </a:spcAft>
                        <a:buNone/>
                      </a:pPr>
                      <a:r>
                        <a:rPr b="1" lang="en-US" sz="1300">
                          <a:solidFill>
                            <a:srgbClr val="343434"/>
                          </a:solidFill>
                          <a:highlight>
                            <a:srgbClr val="FFFFFF"/>
                          </a:highlight>
                        </a:rPr>
                        <a:t>Radio Button,</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i="1" lang="en-US" sz="1300">
                          <a:solidFill>
                            <a:srgbClr val="343434"/>
                          </a:solidFill>
                          <a:highlight>
                            <a:srgbClr val="FFFFFF"/>
                          </a:highlight>
                        </a:rPr>
                        <a:t>click()</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used to toggle the element on/off</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6762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Links</a:t>
                      </a:r>
                    </a:p>
                  </a:txBody>
                  <a:tcPr marT="76200" marB="76200" marR="76200" marL="76200">
                    <a:lnT cap="flat" cmpd="sng" w="9525">
                      <a:solidFill>
                        <a:srgbClr val="DDDDDD"/>
                      </a:solidFill>
                      <a:prstDash val="solid"/>
                      <a:round/>
                      <a:headEnd len="med" w="med" type="none"/>
                      <a:tailEnd len="med" w="med" type="none"/>
                    </a:lnT>
                    <a:solidFill>
                      <a:srgbClr val="F9F9F9"/>
                    </a:solidFill>
                  </a:tcPr>
                </a:tc>
                <a:tc>
                  <a:txBody>
                    <a:bodyPr>
                      <a:noAutofit/>
                    </a:bodyPr>
                    <a:lstStyle/>
                    <a:p>
                      <a:pPr lvl="0" rtl="0" algn="ctr">
                        <a:lnSpc>
                          <a:spcPct val="115384"/>
                        </a:lnSpc>
                        <a:spcBef>
                          <a:spcPts val="0"/>
                        </a:spcBef>
                        <a:spcAft>
                          <a:spcPts val="1100"/>
                        </a:spcAft>
                        <a:buNone/>
                      </a:pPr>
                      <a:r>
                        <a:rPr i="1" lang="en-US" sz="1300">
                          <a:solidFill>
                            <a:srgbClr val="343434"/>
                          </a:solidFill>
                          <a:highlight>
                            <a:srgbClr val="FFFFFF"/>
                          </a:highlight>
                        </a:rPr>
                        <a:t>click()</a:t>
                      </a:r>
                    </a:p>
                  </a:txBody>
                  <a:tcPr marT="76200" marB="76200" marR="76200" marL="76200">
                    <a:lnT cap="flat" cmpd="sng" w="9525">
                      <a:solidFill>
                        <a:srgbClr val="DDDDDD"/>
                      </a:solidFill>
                      <a:prstDash val="solid"/>
                      <a:round/>
                      <a:headEnd len="med" w="med" type="none"/>
                      <a:tailEnd len="med" w="med" type="none"/>
                    </a:lnT>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used to click on the link and wait for page load to complete before proceeding to the next command.</a:t>
                      </a:r>
                    </a:p>
                  </a:txBody>
                  <a:tcPr marT="76200" marB="76200" marR="76200" marL="76200">
                    <a:lnT cap="flat" cmpd="sng" w="9525">
                      <a:solidFill>
                        <a:srgbClr val="DDDDDD"/>
                      </a:solidFill>
                      <a:prstDash val="solid"/>
                      <a:round/>
                      <a:headEnd len="med" w="med" type="none"/>
                      <a:tailEnd len="med" w="med" type="none"/>
                    </a:lnT>
                    <a:solidFill>
                      <a:srgbClr val="F9F9F9"/>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idx="1" type="subTitle"/>
          </p:nvPr>
        </p:nvSpPr>
        <p:spPr>
          <a:xfrm>
            <a:off x="1371600" y="3886200"/>
            <a:ext cx="6400800" cy="17526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226" name="Shape 226"/>
          <p:cNvGraphicFramePr/>
          <p:nvPr/>
        </p:nvGraphicFramePr>
        <p:xfrm>
          <a:off x="276812" y="1582350"/>
          <a:ext cx="3000000" cy="3000000"/>
        </p:xfrm>
        <a:graphic>
          <a:graphicData uri="http://schemas.openxmlformats.org/drawingml/2006/table">
            <a:tbl>
              <a:tblPr>
                <a:solidFill>
                  <a:srgbClr val="FFFFFF"/>
                </a:solidFill>
                <a:tableStyleId>{EC48F38D-99F7-4DB6-9D95-57518160B590}</a:tableStyleId>
              </a:tblPr>
              <a:tblGrid>
                <a:gridCol w="1772775"/>
                <a:gridCol w="2127325"/>
                <a:gridCol w="4690275"/>
              </a:tblGrid>
              <a:tr h="2576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Element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Command</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Description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440400">
                <a:tc rowSpan="5">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Drop-Down Box</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i="1" lang="en-US" sz="1300">
                          <a:solidFill>
                            <a:srgbClr val="343434"/>
                          </a:solidFill>
                          <a:highlight>
                            <a:srgbClr val="FFFFFF"/>
                          </a:highlight>
                        </a:rPr>
                        <a:t>selectByVisibleText()/</a:t>
                      </a:r>
                    </a:p>
                    <a:p>
                      <a:pPr lvl="0" rtl="0" algn="ctr">
                        <a:lnSpc>
                          <a:spcPct val="115384"/>
                        </a:lnSpc>
                        <a:spcBef>
                          <a:spcPts val="0"/>
                        </a:spcBef>
                        <a:spcAft>
                          <a:spcPts val="1100"/>
                        </a:spcAft>
                        <a:buNone/>
                      </a:pPr>
                      <a:r>
                        <a:rPr i="1" lang="en-US" sz="1300">
                          <a:solidFill>
                            <a:srgbClr val="343434"/>
                          </a:solidFill>
                          <a:highlight>
                            <a:srgbClr val="FFFFFF"/>
                          </a:highlight>
                        </a:rPr>
                        <a:t>deselectByVisibleText()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selects/deselects an option by its displayed text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440400">
                <a:tc vMerge="1"/>
                <a:tc>
                  <a:txBody>
                    <a:bodyPr>
                      <a:noAutofit/>
                    </a:bodyPr>
                    <a:lstStyle/>
                    <a:p>
                      <a:pPr lvl="0" rtl="0" algn="ctr">
                        <a:lnSpc>
                          <a:spcPct val="115384"/>
                        </a:lnSpc>
                        <a:spcBef>
                          <a:spcPts val="0"/>
                        </a:spcBef>
                        <a:spcAft>
                          <a:spcPts val="1100"/>
                        </a:spcAft>
                        <a:buNone/>
                      </a:pPr>
                      <a:r>
                        <a:rPr i="1" lang="en-US" sz="1300">
                          <a:solidFill>
                            <a:srgbClr val="343434"/>
                          </a:solidFill>
                          <a:highlight>
                            <a:srgbClr val="FFFFFF"/>
                          </a:highlight>
                        </a:rPr>
                        <a:t>selectByValue()/</a:t>
                      </a:r>
                    </a:p>
                    <a:p>
                      <a:pPr lvl="0" rtl="0" algn="ctr">
                        <a:lnSpc>
                          <a:spcPct val="115384"/>
                        </a:lnSpc>
                        <a:spcBef>
                          <a:spcPts val="0"/>
                        </a:spcBef>
                        <a:spcAft>
                          <a:spcPts val="1100"/>
                        </a:spcAft>
                        <a:buNone/>
                      </a:pPr>
                      <a:r>
                        <a:rPr i="1" lang="en-US" sz="1300">
                          <a:solidFill>
                            <a:srgbClr val="343434"/>
                          </a:solidFill>
                          <a:highlight>
                            <a:srgbClr val="FFFFFF"/>
                          </a:highlight>
                        </a:rPr>
                        <a:t>deselectByValue()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selects/deselects an option by the value of its "value" attribute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440400">
                <a:tc vMerge="1"/>
                <a:tc>
                  <a:txBody>
                    <a:bodyPr>
                      <a:noAutofit/>
                    </a:bodyPr>
                    <a:lstStyle/>
                    <a:p>
                      <a:pPr lvl="0" rtl="0" algn="ctr">
                        <a:lnSpc>
                          <a:spcPct val="115384"/>
                        </a:lnSpc>
                        <a:spcBef>
                          <a:spcPts val="0"/>
                        </a:spcBef>
                        <a:spcAft>
                          <a:spcPts val="1100"/>
                        </a:spcAft>
                        <a:buNone/>
                      </a:pPr>
                      <a:r>
                        <a:rPr i="1" lang="en-US" sz="1300">
                          <a:solidFill>
                            <a:srgbClr val="343434"/>
                          </a:solidFill>
                          <a:highlight>
                            <a:srgbClr val="FFFFFF"/>
                          </a:highlight>
                        </a:rPr>
                        <a:t>selectByIndex()/</a:t>
                      </a:r>
                    </a:p>
                    <a:p>
                      <a:pPr lvl="0" rtl="0" algn="ctr">
                        <a:lnSpc>
                          <a:spcPct val="115384"/>
                        </a:lnSpc>
                        <a:spcBef>
                          <a:spcPts val="0"/>
                        </a:spcBef>
                        <a:spcAft>
                          <a:spcPts val="1100"/>
                        </a:spcAft>
                        <a:buNone/>
                      </a:pPr>
                      <a:r>
                        <a:rPr i="1" lang="en-US" sz="1300">
                          <a:solidFill>
                            <a:srgbClr val="343434"/>
                          </a:solidFill>
                          <a:highlight>
                            <a:srgbClr val="FFFFFF"/>
                          </a:highlight>
                        </a:rPr>
                        <a:t>deselectByIndex()</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selects/deselects an option by its index</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370125">
                <a:tc vMerge="1"/>
                <a:tc>
                  <a:txBody>
                    <a:bodyPr>
                      <a:noAutofit/>
                    </a:bodyPr>
                    <a:lstStyle/>
                    <a:p>
                      <a:pPr lvl="0" rtl="0" algn="ctr">
                        <a:lnSpc>
                          <a:spcPct val="115384"/>
                        </a:lnSpc>
                        <a:spcBef>
                          <a:spcPts val="0"/>
                        </a:spcBef>
                        <a:spcAft>
                          <a:spcPts val="1100"/>
                        </a:spcAft>
                        <a:buNone/>
                      </a:pPr>
                      <a:r>
                        <a:rPr i="1" lang="en-US" sz="1300">
                          <a:solidFill>
                            <a:srgbClr val="343434"/>
                          </a:solidFill>
                          <a:highlight>
                            <a:srgbClr val="FFFFFF"/>
                          </a:highlight>
                        </a:rPr>
                        <a:t>isMultiple()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returns TRUE if the drop-down element allows multiple selection at a time; FALSE if otherwise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257675">
                <a:tc vMerge="1"/>
                <a:tc>
                  <a:txBody>
                    <a:bodyPr>
                      <a:noAutofit/>
                    </a:bodyPr>
                    <a:lstStyle/>
                    <a:p>
                      <a:pPr lvl="0" rtl="0" algn="ctr">
                        <a:lnSpc>
                          <a:spcPct val="115384"/>
                        </a:lnSpc>
                        <a:spcBef>
                          <a:spcPts val="0"/>
                        </a:spcBef>
                        <a:spcAft>
                          <a:spcPts val="1100"/>
                        </a:spcAft>
                        <a:buNone/>
                      </a:pPr>
                      <a:r>
                        <a:rPr i="1" lang="en-US" sz="1300">
                          <a:solidFill>
                            <a:srgbClr val="343434"/>
                          </a:solidFill>
                          <a:highlight>
                            <a:srgbClr val="FFFFFF"/>
                          </a:highlight>
                        </a:rPr>
                        <a:t>deselectAll()</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deselects all previously selected options</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bl>
          </a:graphicData>
        </a:graphic>
      </p:graphicFrame>
      <p:sp>
        <p:nvSpPr>
          <p:cNvPr id="227" name="Shape 227"/>
          <p:cNvSpPr txBox="1"/>
          <p:nvPr>
            <p:ph type="ctrTitle"/>
          </p:nvPr>
        </p:nvSpPr>
        <p:spPr>
          <a:xfrm>
            <a:off x="685806" y="112350"/>
            <a:ext cx="7772400" cy="1470000"/>
          </a:xfrm>
          <a:prstGeom prst="rect">
            <a:avLst/>
          </a:prstGeom>
        </p:spPr>
        <p:txBody>
          <a:bodyPr anchorCtr="0" anchor="ctr" bIns="91425" lIns="91425" rIns="91425" tIns="91425">
            <a:noAutofit/>
          </a:bodyPr>
          <a:lstStyle/>
          <a:p>
            <a:pPr lvl="0" rtl="0">
              <a:spcBef>
                <a:spcPts val="0"/>
              </a:spcBef>
              <a:buNone/>
            </a:pPr>
            <a:r>
              <a:rPr b="1" lang="en-US" sz="3600">
                <a:solidFill>
                  <a:schemeClr val="dk1"/>
                </a:solidFill>
              </a:rPr>
              <a:t>Commands to access different kind of Elements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idx="1" type="subTitle"/>
          </p:nvPr>
        </p:nvSpPr>
        <p:spPr>
          <a:xfrm>
            <a:off x="457200" y="1066800"/>
            <a:ext cx="8229600" cy="4876799"/>
          </a:xfrm>
          <a:prstGeom prst="rect">
            <a:avLst/>
          </a:prstGeom>
          <a:noFill/>
          <a:ln>
            <a:noFill/>
          </a:ln>
        </p:spPr>
        <p:txBody>
          <a:bodyPr anchorCtr="0" anchor="t" bIns="45625" lIns="91275" rIns="91275" tIns="45625">
            <a:noAutofit/>
          </a:bodyPr>
          <a:lstStyle/>
          <a:p>
            <a:pPr indent="0" lvl="0" marL="0" marR="0" rtl="0" algn="ctr">
              <a:lnSpc>
                <a:spcPct val="100000"/>
              </a:lnSpc>
              <a:spcBef>
                <a:spcPts val="0"/>
              </a:spcBef>
              <a:spcAft>
                <a:spcPts val="0"/>
              </a:spcAft>
              <a:buClr>
                <a:srgbClr val="888888"/>
              </a:buClr>
              <a:buSzPct val="100000"/>
              <a:buFont typeface="Arial"/>
              <a:buNone/>
            </a:pPr>
            <a:r>
              <a:t/>
            </a:r>
            <a:endParaRPr b="0" i="0" sz="2000" u="none" cap="none" strike="noStrike">
              <a:solidFill>
                <a:srgbClr val="898989"/>
              </a:solidFill>
              <a:latin typeface="Arial"/>
              <a:ea typeface="Arial"/>
              <a:cs typeface="Arial"/>
              <a:sym typeface="Arial"/>
            </a:endParaRPr>
          </a:p>
          <a:p>
            <a:pPr indent="0" lvl="0" marL="0" marR="0" rtl="0" algn="l">
              <a:lnSpc>
                <a:spcPct val="100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WebDriver is designed to provide a simpler, more concise programming interface along with addressing some limitations in the Selenium-RC API.</a:t>
            </a:r>
          </a:p>
          <a:p>
            <a:pPr indent="0" lvl="0" marL="0" marR="0" rtl="0" algn="l">
              <a:lnSpc>
                <a:spcPct val="100000"/>
              </a:lnSpc>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Selenium-WebDriver was developed to better support dynamic web pages where elements of a page may change without the page itself being reloaded.</a:t>
            </a:r>
          </a:p>
          <a:p>
            <a:pPr indent="0" lvl="0" marL="0" marR="0" rtl="0" algn="l">
              <a:lnSpc>
                <a:spcPct val="100000"/>
              </a:lnSpc>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WebDriver goal is to supply a well-designed object-oriented API that provides improved support for modern advanced web-app testing problems.</a:t>
            </a:r>
          </a:p>
          <a:p>
            <a:pPr indent="0" lvl="0" marL="0" marR="0" rtl="0" algn="l">
              <a:lnSpc>
                <a:spcPct val="100000"/>
              </a:lnSpc>
              <a:spcBef>
                <a:spcPts val="280"/>
              </a:spcBef>
              <a:spcAft>
                <a:spcPts val="0"/>
              </a:spcAft>
              <a:buClr>
                <a:srgbClr val="92D050"/>
              </a:buClr>
              <a:buSzPct val="100000"/>
              <a:buFont typeface="Noto Sans Symbols"/>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To install Selenium means to set up a project in a development so you can write a program using Selenium. The language that you can use are : Java, C#, Python, Ruby, Perl and PHP.</a:t>
            </a:r>
          </a:p>
          <a:p>
            <a:pPr indent="0" lvl="0" marL="0" marR="0" rtl="0" algn="ctr">
              <a:lnSpc>
                <a:spcPct val="100000"/>
              </a:lnSpc>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ctr">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p:txBody>
      </p:sp>
      <p:sp>
        <p:nvSpPr>
          <p:cNvPr id="99" name="Shape 99"/>
          <p:cNvSpPr txBox="1"/>
          <p:nvPr/>
        </p:nvSpPr>
        <p:spPr>
          <a:xfrm>
            <a:off x="952500" y="291762"/>
            <a:ext cx="7239000" cy="563700"/>
          </a:xfrm>
          <a:prstGeom prst="rect">
            <a:avLst/>
          </a:prstGeom>
          <a:noFill/>
          <a:ln>
            <a:noFill/>
          </a:ln>
        </p:spPr>
        <p:txBody>
          <a:bodyPr anchorCtr="0" anchor="t"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1" i="0" lang="en-US" sz="3600" u="none">
                <a:solidFill>
                  <a:schemeClr val="dk1"/>
                </a:solidFill>
                <a:latin typeface="Arial"/>
                <a:ea typeface="Arial"/>
                <a:cs typeface="Arial"/>
                <a:sym typeface="Arial"/>
              </a:rPr>
              <a:t>Definition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idx="1" type="subTitle"/>
          </p:nvPr>
        </p:nvSpPr>
        <p:spPr>
          <a:xfrm>
            <a:off x="424650" y="2912375"/>
            <a:ext cx="8294700" cy="1752600"/>
          </a:xfrm>
          <a:prstGeom prst="rect">
            <a:avLst/>
          </a:prstGeom>
        </p:spPr>
        <p:txBody>
          <a:bodyPr anchorCtr="0" anchor="t" bIns="91425" lIns="91425" rIns="91425" tIns="91425">
            <a:noAutofit/>
          </a:bodyPr>
          <a:lstStyle/>
          <a:p>
            <a:pPr indent="-311150" lvl="0" marL="647700" algn="l">
              <a:lnSpc>
                <a:spcPct val="138461"/>
              </a:lnSpc>
              <a:spcBef>
                <a:spcPts val="0"/>
              </a:spcBef>
              <a:spcAft>
                <a:spcPts val="1100"/>
              </a:spcAft>
              <a:buClr>
                <a:srgbClr val="343434"/>
              </a:buClr>
              <a:buSzPct val="64999"/>
              <a:buFont typeface="Arial"/>
              <a:buChar char="●"/>
            </a:pPr>
            <a:r>
              <a:rPr lang="en-US" sz="2000">
                <a:solidFill>
                  <a:schemeClr val="dk2"/>
                </a:solidFill>
                <a:latin typeface="Verdana"/>
                <a:ea typeface="Verdana"/>
                <a:cs typeface="Verdana"/>
                <a:sym typeface="Verdana"/>
              </a:rPr>
              <a:t>WebDriver allows selection of more than one option in a multiple SELECT element.</a:t>
            </a:r>
          </a:p>
          <a:p>
            <a:pPr indent="-311150" lvl="0" marL="647700" algn="l">
              <a:lnSpc>
                <a:spcPct val="138461"/>
              </a:lnSpc>
              <a:spcBef>
                <a:spcPts val="0"/>
              </a:spcBef>
              <a:spcAft>
                <a:spcPts val="1100"/>
              </a:spcAft>
              <a:buClr>
                <a:srgbClr val="343434"/>
              </a:buClr>
              <a:buSzPct val="64999"/>
              <a:buFont typeface="Arial"/>
              <a:buChar char="●"/>
            </a:pPr>
            <a:r>
              <a:rPr lang="en-US" sz="2000">
                <a:solidFill>
                  <a:schemeClr val="dk2"/>
                </a:solidFill>
                <a:latin typeface="Verdana"/>
                <a:ea typeface="Verdana"/>
                <a:cs typeface="Verdana"/>
                <a:sym typeface="Verdana"/>
              </a:rPr>
              <a:t>To control drop-down boxes, you must first import the org.openqa.selenium.support.ui.Select package and then create a Select instance.</a:t>
            </a:r>
          </a:p>
          <a:p>
            <a:pPr indent="-311150" lvl="0" marL="647700" algn="l">
              <a:lnSpc>
                <a:spcPct val="138461"/>
              </a:lnSpc>
              <a:spcBef>
                <a:spcPts val="0"/>
              </a:spcBef>
              <a:spcAft>
                <a:spcPts val="1100"/>
              </a:spcAft>
              <a:buClr>
                <a:srgbClr val="343434"/>
              </a:buClr>
              <a:buSzPct val="64999"/>
              <a:buFont typeface="Arial"/>
              <a:buChar char="●"/>
            </a:pPr>
            <a:r>
              <a:rPr lang="en-US" sz="2000">
                <a:solidFill>
                  <a:schemeClr val="dk2"/>
                </a:solidFill>
                <a:latin typeface="Verdana"/>
                <a:ea typeface="Verdana"/>
                <a:cs typeface="Verdana"/>
                <a:sym typeface="Verdana"/>
              </a:rPr>
              <a:t>You can use the submit() method on any element within the form. WebDriver will automatically trigger the submit function of the form where that element belongs to.</a:t>
            </a:r>
          </a:p>
          <a:p>
            <a:pPr lvl="0">
              <a:spcBef>
                <a:spcPts val="0"/>
              </a:spcBef>
              <a:buNone/>
            </a:pPr>
            <a:r>
              <a:t/>
            </a:r>
            <a:endParaRPr/>
          </a:p>
        </p:txBody>
      </p:sp>
      <p:graphicFrame>
        <p:nvGraphicFramePr>
          <p:cNvPr id="234" name="Shape 234"/>
          <p:cNvGraphicFramePr/>
          <p:nvPr/>
        </p:nvGraphicFramePr>
        <p:xfrm>
          <a:off x="533400" y="1445525"/>
          <a:ext cx="3000000" cy="3000000"/>
        </p:xfrm>
        <a:graphic>
          <a:graphicData uri="http://schemas.openxmlformats.org/drawingml/2006/table">
            <a:tbl>
              <a:tblPr>
                <a:solidFill>
                  <a:srgbClr val="FFFFFF"/>
                </a:solidFill>
                <a:tableStyleId>{EC48F38D-99F7-4DB6-9D95-57518160B590}</a:tableStyleId>
              </a:tblPr>
              <a:tblGrid>
                <a:gridCol w="1666875"/>
                <a:gridCol w="2000250"/>
                <a:gridCol w="4410075"/>
              </a:tblGrid>
              <a:tr h="4786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Element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Command</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Description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8616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Submit Button</a:t>
                      </a:r>
                    </a:p>
                  </a:txBody>
                  <a:tcPr marT="76200" marB="76200" marR="76200" marL="76200">
                    <a:lnT cap="flat" cmpd="sng" w="9525">
                      <a:solidFill>
                        <a:srgbClr val="DDDDDD"/>
                      </a:solidFill>
                      <a:prstDash val="solid"/>
                      <a:round/>
                      <a:headEnd len="med" w="med" type="none"/>
                      <a:tailEnd len="med" w="med" type="none"/>
                    </a:lnT>
                    <a:solidFill>
                      <a:srgbClr val="F9F9F9"/>
                    </a:solidFill>
                  </a:tcPr>
                </a:tc>
                <a:tc>
                  <a:txBody>
                    <a:bodyPr>
                      <a:noAutofit/>
                    </a:bodyPr>
                    <a:lstStyle/>
                    <a:p>
                      <a:pPr lvl="0" rtl="0" algn="ctr">
                        <a:lnSpc>
                          <a:spcPct val="115384"/>
                        </a:lnSpc>
                        <a:spcBef>
                          <a:spcPts val="0"/>
                        </a:spcBef>
                        <a:spcAft>
                          <a:spcPts val="1100"/>
                        </a:spcAft>
                        <a:buNone/>
                      </a:pPr>
                      <a:r>
                        <a:rPr i="1" lang="en-US" sz="1300">
                          <a:solidFill>
                            <a:srgbClr val="343434"/>
                          </a:solidFill>
                          <a:highlight>
                            <a:srgbClr val="FFFFFF"/>
                          </a:highlight>
                        </a:rPr>
                        <a:t>submit()</a:t>
                      </a:r>
                    </a:p>
                  </a:txBody>
                  <a:tcPr marT="76200" marB="76200" marR="76200" marL="76200">
                    <a:lnT cap="flat" cmpd="sng" w="9525">
                      <a:solidFill>
                        <a:srgbClr val="DDDDDD"/>
                      </a:solidFill>
                      <a:prstDash val="solid"/>
                      <a:round/>
                      <a:headEnd len="med" w="med" type="none"/>
                      <a:tailEnd len="med" w="med" type="none"/>
                    </a:lnT>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 </a:t>
                      </a:r>
                    </a:p>
                    <a:p>
                      <a:pPr lvl="0" rtl="0" algn="ctr">
                        <a:lnSpc>
                          <a:spcPct val="115384"/>
                        </a:lnSpc>
                        <a:spcBef>
                          <a:spcPts val="0"/>
                        </a:spcBef>
                        <a:spcAft>
                          <a:spcPts val="1500"/>
                        </a:spcAft>
                        <a:buNone/>
                      </a:pPr>
                      <a:r>
                        <a:t/>
                      </a:r>
                      <a:endParaRPr sz="1300">
                        <a:solidFill>
                          <a:srgbClr val="343434"/>
                        </a:solidFill>
                        <a:highlight>
                          <a:srgbClr val="FFFFFF"/>
                        </a:highlight>
                      </a:endParaRPr>
                    </a:p>
                  </a:txBody>
                  <a:tcPr marT="76200" marB="76200" marR="76200" marL="76200">
                    <a:lnT cap="flat" cmpd="sng" w="9525">
                      <a:solidFill>
                        <a:srgbClr val="DDDDDD"/>
                      </a:solidFill>
                      <a:prstDash val="solid"/>
                      <a:round/>
                      <a:headEnd len="med" w="med" type="none"/>
                      <a:tailEnd len="med" w="med" type="none"/>
                    </a:lnT>
                    <a:solidFill>
                      <a:srgbClr val="F9F9F9"/>
                    </a:solidFill>
                  </a:tcPr>
                </a:tc>
              </a:tr>
            </a:tbl>
          </a:graphicData>
        </a:graphic>
      </p:graphicFrame>
      <p:sp>
        <p:nvSpPr>
          <p:cNvPr id="235" name="Shape 235"/>
          <p:cNvSpPr txBox="1"/>
          <p:nvPr>
            <p:ph type="ctrTitle"/>
          </p:nvPr>
        </p:nvSpPr>
        <p:spPr>
          <a:xfrm>
            <a:off x="685800" y="229600"/>
            <a:ext cx="7772400" cy="1079100"/>
          </a:xfrm>
          <a:prstGeom prst="rect">
            <a:avLst/>
          </a:prstGeom>
        </p:spPr>
        <p:txBody>
          <a:bodyPr anchorCtr="0" anchor="ctr" bIns="91425" lIns="91425" rIns="91425" tIns="91425">
            <a:noAutofit/>
          </a:bodyPr>
          <a:lstStyle/>
          <a:p>
            <a:pPr lvl="0" rtl="0">
              <a:spcBef>
                <a:spcPts val="0"/>
              </a:spcBef>
              <a:buNone/>
            </a:pPr>
            <a:r>
              <a:rPr b="1" lang="en-US" sz="3600">
                <a:solidFill>
                  <a:schemeClr val="dk1"/>
                </a:solidFill>
              </a:rPr>
              <a:t>Commands to access different kind of Elements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ctrTitle"/>
          </p:nvPr>
        </p:nvSpPr>
        <p:spPr>
          <a:xfrm>
            <a:off x="685800" y="642525"/>
            <a:ext cx="7772400" cy="966900"/>
          </a:xfrm>
          <a:prstGeom prst="rect">
            <a:avLst/>
          </a:prstGeom>
        </p:spPr>
        <p:txBody>
          <a:bodyPr anchorCtr="0" anchor="ctr" bIns="91425" lIns="91425" rIns="91425" tIns="91425">
            <a:noAutofit/>
          </a:bodyPr>
          <a:lstStyle/>
          <a:p>
            <a:pPr lvl="0" rtl="0">
              <a:lnSpc>
                <a:spcPct val="110000"/>
              </a:lnSpc>
              <a:spcBef>
                <a:spcPts val="800"/>
              </a:spcBef>
              <a:spcAft>
                <a:spcPts val="800"/>
              </a:spcAft>
              <a:buNone/>
            </a:pPr>
            <a:r>
              <a:rPr b="1" lang="en-US" sz="3600">
                <a:solidFill>
                  <a:srgbClr val="343434"/>
                </a:solidFill>
                <a:highlight>
                  <a:srgbClr val="FFFFFF"/>
                </a:highlight>
              </a:rPr>
              <a:t>Waits</a:t>
            </a:r>
          </a:p>
        </p:txBody>
      </p:sp>
      <p:sp>
        <p:nvSpPr>
          <p:cNvPr id="242" name="Shape 242"/>
          <p:cNvSpPr txBox="1"/>
          <p:nvPr>
            <p:ph idx="1" type="subTitle"/>
          </p:nvPr>
        </p:nvSpPr>
        <p:spPr>
          <a:xfrm>
            <a:off x="766800" y="2437050"/>
            <a:ext cx="7610400" cy="1983900"/>
          </a:xfrm>
          <a:prstGeom prst="rect">
            <a:avLst/>
          </a:prstGeom>
        </p:spPr>
        <p:txBody>
          <a:bodyPr anchorCtr="0" anchor="t" bIns="91425" lIns="91425" rIns="91425" tIns="91425">
            <a:noAutofit/>
          </a:bodyPr>
          <a:lstStyle/>
          <a:p>
            <a:pPr indent="-69850" lvl="0" marL="0" marR="0" rtl="0" algn="just">
              <a:lnSpc>
                <a:spcPct val="100000"/>
              </a:lnSpc>
              <a:spcBef>
                <a:spcPts val="640"/>
              </a:spcBef>
              <a:spcAft>
                <a:spcPts val="0"/>
              </a:spcAft>
              <a:buClr>
                <a:srgbClr val="000000"/>
              </a:buClr>
              <a:buSzPct val="55000"/>
              <a:buFont typeface="Arial"/>
              <a:buNone/>
            </a:pPr>
            <a:r>
              <a:rPr lang="en-US" sz="2000">
                <a:solidFill>
                  <a:schemeClr val="dk2"/>
                </a:solidFill>
                <a:latin typeface="Verdana"/>
                <a:ea typeface="Verdana"/>
                <a:cs typeface="Verdana"/>
                <a:sym typeface="Verdana"/>
              </a:rPr>
              <a:t>There are two kinds of waits.</a:t>
            </a:r>
          </a:p>
          <a:p>
            <a:pPr indent="-355600" lvl="0" marL="457200" marR="0" rtl="0" algn="just">
              <a:lnSpc>
                <a:spcPct val="100000"/>
              </a:lnSpc>
              <a:spcBef>
                <a:spcPts val="640"/>
              </a:spcBef>
              <a:spcAft>
                <a:spcPts val="0"/>
              </a:spcAft>
              <a:buClr>
                <a:schemeClr val="dk2"/>
              </a:buClr>
              <a:buSzPct val="100000"/>
              <a:buFont typeface="Verdana"/>
              <a:buAutoNum type="arabicPeriod"/>
            </a:pPr>
            <a:r>
              <a:rPr lang="en-US" sz="2000">
                <a:solidFill>
                  <a:schemeClr val="dk2"/>
                </a:solidFill>
                <a:latin typeface="Verdana"/>
                <a:ea typeface="Verdana"/>
                <a:cs typeface="Verdana"/>
                <a:sym typeface="Verdana"/>
              </a:rPr>
              <a:t>Implicit wait - used to set the default waiting time throughout the program</a:t>
            </a:r>
          </a:p>
          <a:p>
            <a:pPr indent="-355600" lvl="0" marL="457200" marR="0" rtl="0" algn="just">
              <a:lnSpc>
                <a:spcPct val="100000"/>
              </a:lnSpc>
              <a:spcBef>
                <a:spcPts val="640"/>
              </a:spcBef>
              <a:spcAft>
                <a:spcPts val="0"/>
              </a:spcAft>
              <a:buClr>
                <a:schemeClr val="dk2"/>
              </a:buClr>
              <a:buSzPct val="100000"/>
              <a:buFont typeface="Verdana"/>
              <a:buAutoNum type="arabicPeriod"/>
            </a:pPr>
            <a:r>
              <a:rPr lang="en-US" sz="2000">
                <a:solidFill>
                  <a:schemeClr val="dk2"/>
                </a:solidFill>
                <a:latin typeface="Verdana"/>
                <a:ea typeface="Verdana"/>
                <a:cs typeface="Verdana"/>
                <a:sym typeface="Verdana"/>
              </a:rPr>
              <a:t>Explicit wait - used to set the waiting time for a particular instance only</a:t>
            </a:r>
          </a:p>
          <a:p>
            <a:pPr indent="0" lvl="0" marL="0" marR="0" rtl="0" algn="just">
              <a:lnSpc>
                <a:spcPct val="100000"/>
              </a:lnSpc>
              <a:spcBef>
                <a:spcPts val="640"/>
              </a:spcBef>
              <a:spcAft>
                <a:spcPts val="0"/>
              </a:spcAft>
              <a:buNone/>
            </a:pPr>
            <a:r>
              <a:t/>
            </a:r>
            <a:endParaRPr sz="2000">
              <a:solidFill>
                <a:schemeClr val="dk2"/>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ctrTitle"/>
          </p:nvPr>
        </p:nvSpPr>
        <p:spPr>
          <a:xfrm>
            <a:off x="1281300" y="197875"/>
            <a:ext cx="6581400" cy="764100"/>
          </a:xfrm>
          <a:prstGeom prst="rect">
            <a:avLst/>
          </a:prstGeom>
        </p:spPr>
        <p:txBody>
          <a:bodyPr anchorCtr="0" anchor="ctr" bIns="91425" lIns="91425" rIns="91425" tIns="91425">
            <a:noAutofit/>
          </a:bodyPr>
          <a:lstStyle/>
          <a:p>
            <a:pPr indent="-69850" lvl="0" marL="0" marR="0" rtl="0" algn="ctr">
              <a:lnSpc>
                <a:spcPct val="110000"/>
              </a:lnSpc>
              <a:spcBef>
                <a:spcPts val="800"/>
              </a:spcBef>
              <a:spcAft>
                <a:spcPts val="800"/>
              </a:spcAft>
              <a:buClr>
                <a:srgbClr val="000000"/>
              </a:buClr>
              <a:buSzPct val="30555"/>
              <a:buFont typeface="Arial"/>
              <a:buNone/>
            </a:pPr>
            <a:r>
              <a:rPr b="1" lang="en-US" sz="3600">
                <a:solidFill>
                  <a:srgbClr val="343434"/>
                </a:solidFill>
                <a:highlight>
                  <a:srgbClr val="FFFFFF"/>
                </a:highlight>
              </a:rPr>
              <a:t>Implicit Wait</a:t>
            </a:r>
          </a:p>
          <a:p>
            <a:pPr lvl="0">
              <a:spcBef>
                <a:spcPts val="0"/>
              </a:spcBef>
              <a:buNone/>
            </a:pPr>
            <a:r>
              <a:t/>
            </a:r>
            <a:endParaRPr b="1" sz="3000">
              <a:solidFill>
                <a:srgbClr val="343434"/>
              </a:solidFill>
              <a:highlight>
                <a:srgbClr val="FFFFFF"/>
              </a:highlight>
            </a:endParaRPr>
          </a:p>
        </p:txBody>
      </p:sp>
      <p:sp>
        <p:nvSpPr>
          <p:cNvPr id="249" name="Shape 249"/>
          <p:cNvSpPr txBox="1"/>
          <p:nvPr>
            <p:ph idx="1" type="subTitle"/>
          </p:nvPr>
        </p:nvSpPr>
        <p:spPr>
          <a:xfrm>
            <a:off x="317250" y="834225"/>
            <a:ext cx="8509500" cy="1752600"/>
          </a:xfrm>
          <a:prstGeom prst="rect">
            <a:avLst/>
          </a:prstGeom>
        </p:spPr>
        <p:txBody>
          <a:bodyPr anchorCtr="0" anchor="t" bIns="91425" lIns="91425" rIns="91425" tIns="91425">
            <a:noAutofit/>
          </a:bodyPr>
          <a:lstStyle/>
          <a:p>
            <a:pPr indent="-311150" lvl="0" marL="647700" algn="l">
              <a:lnSpc>
                <a:spcPct val="138461"/>
              </a:lnSpc>
              <a:spcBef>
                <a:spcPts val="0"/>
              </a:spcBef>
              <a:spcAft>
                <a:spcPts val="1100"/>
              </a:spcAft>
              <a:buClr>
                <a:srgbClr val="343434"/>
              </a:buClr>
              <a:buSzPct val="64999"/>
              <a:buFont typeface="Arial"/>
              <a:buChar char="●"/>
            </a:pPr>
            <a:r>
              <a:rPr lang="en-US" sz="2000">
                <a:solidFill>
                  <a:schemeClr val="dk2"/>
                </a:solidFill>
                <a:latin typeface="Verdana"/>
                <a:ea typeface="Verdana"/>
                <a:cs typeface="Verdana"/>
                <a:sym typeface="Verdana"/>
              </a:rPr>
              <a:t>It is simpler to code than Explicit Waits.</a:t>
            </a:r>
          </a:p>
          <a:p>
            <a:pPr indent="-311150" lvl="0" marL="647700" algn="l">
              <a:lnSpc>
                <a:spcPct val="138461"/>
              </a:lnSpc>
              <a:spcBef>
                <a:spcPts val="0"/>
              </a:spcBef>
              <a:spcAft>
                <a:spcPts val="1100"/>
              </a:spcAft>
              <a:buClr>
                <a:srgbClr val="343434"/>
              </a:buClr>
              <a:buSzPct val="64999"/>
              <a:buFont typeface="Arial"/>
              <a:buChar char="●"/>
            </a:pPr>
            <a:r>
              <a:rPr lang="en-US" sz="2000">
                <a:solidFill>
                  <a:schemeClr val="dk2"/>
                </a:solidFill>
                <a:latin typeface="Verdana"/>
                <a:ea typeface="Verdana"/>
                <a:cs typeface="Verdana"/>
                <a:sym typeface="Verdana"/>
              </a:rPr>
              <a:t>It is usually declared in the instantiation part of the code.</a:t>
            </a:r>
          </a:p>
          <a:p>
            <a:pPr lvl="0" marR="0" rtl="0" algn="just">
              <a:lnSpc>
                <a:spcPct val="100000"/>
              </a:lnSpc>
              <a:spcBef>
                <a:spcPts val="640"/>
              </a:spcBef>
              <a:spcAft>
                <a:spcPts val="0"/>
              </a:spcAft>
              <a:buNone/>
            </a:pPr>
            <a:r>
              <a:rPr lang="en-US" sz="2000">
                <a:solidFill>
                  <a:schemeClr val="dk2"/>
                </a:solidFill>
                <a:latin typeface="Verdana"/>
                <a:ea typeface="Verdana"/>
                <a:cs typeface="Verdana"/>
                <a:sym typeface="Verdana"/>
              </a:rPr>
              <a:t>You will only need one additional package to import.</a:t>
            </a:r>
          </a:p>
          <a:p>
            <a:pPr lvl="0" algn="l">
              <a:lnSpc>
                <a:spcPct val="138461"/>
              </a:lnSpc>
              <a:spcBef>
                <a:spcPts val="0"/>
              </a:spcBef>
              <a:spcAft>
                <a:spcPts val="1100"/>
              </a:spcAft>
              <a:buClr>
                <a:schemeClr val="dk1"/>
              </a:buClr>
              <a:buSzPct val="55000"/>
              <a:buFont typeface="Arial"/>
              <a:buNone/>
            </a:pPr>
            <a:r>
              <a:rPr lang="en-US" sz="2000">
                <a:solidFill>
                  <a:schemeClr val="dk2"/>
                </a:solidFill>
                <a:latin typeface="Verdana"/>
                <a:ea typeface="Verdana"/>
                <a:cs typeface="Verdana"/>
                <a:sym typeface="Verdana"/>
              </a:rPr>
              <a:t>To start using an implicit wait, you would have to import this package into your code.</a:t>
            </a:r>
          </a:p>
          <a:p>
            <a:pPr lvl="0">
              <a:spcBef>
                <a:spcPts val="0"/>
              </a:spcBef>
              <a:buNone/>
            </a:pPr>
            <a:r>
              <a:t/>
            </a:r>
            <a:endParaRPr/>
          </a:p>
        </p:txBody>
      </p:sp>
      <p:pic>
        <p:nvPicPr>
          <p:cNvPr id="250" name="Shape 250"/>
          <p:cNvPicPr preferRelativeResize="0"/>
          <p:nvPr/>
        </p:nvPicPr>
        <p:blipFill>
          <a:blip r:embed="rId3">
            <a:alphaModFix/>
          </a:blip>
          <a:stretch>
            <a:fillRect/>
          </a:stretch>
        </p:blipFill>
        <p:spPr>
          <a:xfrm>
            <a:off x="1102772" y="2981737"/>
            <a:ext cx="6938450" cy="323975"/>
          </a:xfrm>
          <a:prstGeom prst="rect">
            <a:avLst/>
          </a:prstGeom>
          <a:noFill/>
          <a:ln>
            <a:noFill/>
          </a:ln>
        </p:spPr>
      </p:pic>
      <p:sp>
        <p:nvSpPr>
          <p:cNvPr id="251" name="Shape 251"/>
          <p:cNvSpPr txBox="1"/>
          <p:nvPr/>
        </p:nvSpPr>
        <p:spPr>
          <a:xfrm>
            <a:off x="479700" y="3240987"/>
            <a:ext cx="8184600" cy="764100"/>
          </a:xfrm>
          <a:prstGeom prst="rect">
            <a:avLst/>
          </a:prstGeom>
          <a:noFill/>
          <a:ln>
            <a:noFill/>
          </a:ln>
        </p:spPr>
        <p:txBody>
          <a:bodyPr anchorCtr="0" anchor="ctr" bIns="91425" lIns="91425" rIns="91425" tIns="91425">
            <a:noAutofit/>
          </a:bodyPr>
          <a:lstStyle/>
          <a:p>
            <a:pPr lvl="0" rtl="0">
              <a:spcBef>
                <a:spcPts val="0"/>
              </a:spcBef>
              <a:buNone/>
            </a:pPr>
            <a:r>
              <a:rPr lang="en-US" sz="2000">
                <a:solidFill>
                  <a:schemeClr val="dk2"/>
                </a:solidFill>
                <a:latin typeface="Verdana"/>
                <a:ea typeface="Verdana"/>
                <a:cs typeface="Verdana"/>
                <a:sym typeface="Verdana"/>
              </a:rPr>
              <a:t>Then on the instantiation part of your code, add this.</a:t>
            </a:r>
          </a:p>
        </p:txBody>
      </p:sp>
      <p:pic>
        <p:nvPicPr>
          <p:cNvPr id="252" name="Shape 252"/>
          <p:cNvPicPr preferRelativeResize="0"/>
          <p:nvPr/>
        </p:nvPicPr>
        <p:blipFill>
          <a:blip r:embed="rId4">
            <a:alphaModFix/>
          </a:blip>
          <a:stretch>
            <a:fillRect/>
          </a:stretch>
        </p:blipFill>
        <p:spPr>
          <a:xfrm>
            <a:off x="1281325" y="4005100"/>
            <a:ext cx="6581337" cy="2361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ctrTitle"/>
          </p:nvPr>
        </p:nvSpPr>
        <p:spPr>
          <a:xfrm>
            <a:off x="1676850" y="916175"/>
            <a:ext cx="5790300" cy="758400"/>
          </a:xfrm>
          <a:prstGeom prst="rect">
            <a:avLst/>
          </a:prstGeom>
        </p:spPr>
        <p:txBody>
          <a:bodyPr anchorCtr="0" anchor="ctr" bIns="91425" lIns="91425" rIns="91425" tIns="91425">
            <a:noAutofit/>
          </a:bodyPr>
          <a:lstStyle/>
          <a:p>
            <a:pPr lvl="0">
              <a:lnSpc>
                <a:spcPct val="230769"/>
              </a:lnSpc>
              <a:spcBef>
                <a:spcPts val="800"/>
              </a:spcBef>
              <a:spcAft>
                <a:spcPts val="800"/>
              </a:spcAft>
              <a:buClr>
                <a:schemeClr val="dk1"/>
              </a:buClr>
              <a:buSzPct val="30555"/>
              <a:buFont typeface="Arial"/>
              <a:buNone/>
            </a:pPr>
            <a:r>
              <a:rPr b="1" lang="en-US" sz="3600">
                <a:solidFill>
                  <a:srgbClr val="343434"/>
                </a:solidFill>
                <a:highlight>
                  <a:srgbClr val="FFFFFF"/>
                </a:highlight>
              </a:rPr>
              <a:t>Explicit Wait</a:t>
            </a:r>
          </a:p>
          <a:p>
            <a:pPr lvl="0">
              <a:spcBef>
                <a:spcPts val="0"/>
              </a:spcBef>
              <a:buNone/>
            </a:pPr>
            <a:r>
              <a:t/>
            </a:r>
            <a:endParaRPr/>
          </a:p>
        </p:txBody>
      </p:sp>
      <p:sp>
        <p:nvSpPr>
          <p:cNvPr id="259" name="Shape 259"/>
          <p:cNvSpPr txBox="1"/>
          <p:nvPr>
            <p:ph idx="1" type="subTitle"/>
          </p:nvPr>
        </p:nvSpPr>
        <p:spPr>
          <a:xfrm>
            <a:off x="943200" y="1337975"/>
            <a:ext cx="7257600" cy="1752600"/>
          </a:xfrm>
          <a:prstGeom prst="rect">
            <a:avLst/>
          </a:prstGeom>
        </p:spPr>
        <p:txBody>
          <a:bodyPr anchorCtr="0" anchor="t" bIns="91425" lIns="91425" rIns="91425" tIns="91425">
            <a:noAutofit/>
          </a:bodyPr>
          <a:lstStyle/>
          <a:p>
            <a:pPr lvl="0" rtl="0" algn="just">
              <a:spcBef>
                <a:spcPts val="0"/>
              </a:spcBef>
              <a:buNone/>
            </a:pPr>
            <a:r>
              <a:rPr lang="en-US" sz="2000">
                <a:solidFill>
                  <a:schemeClr val="dk2"/>
                </a:solidFill>
                <a:latin typeface="Verdana"/>
                <a:ea typeface="Verdana"/>
                <a:cs typeface="Verdana"/>
                <a:sym typeface="Verdana"/>
              </a:rPr>
              <a:t>Explicit waits are done using the WebDriverWait and ExpectedCondition classes. For the following example, we shall wait up to 10 seconds for an element whose id is "username" to become visible before proceeding to the next command. Here are the steps.</a:t>
            </a:r>
          </a:p>
          <a:p>
            <a:pPr lvl="0" rtl="0" algn="just">
              <a:spcBef>
                <a:spcPts val="0"/>
              </a:spcBef>
              <a:buNone/>
            </a:pPr>
            <a:r>
              <a:t/>
            </a:r>
            <a:endParaRPr sz="2000">
              <a:solidFill>
                <a:schemeClr val="dk2"/>
              </a:solidFill>
              <a:latin typeface="Verdana"/>
              <a:ea typeface="Verdana"/>
              <a:cs typeface="Verdana"/>
              <a:sym typeface="Verdana"/>
            </a:endParaRPr>
          </a:p>
          <a:p>
            <a:pPr indent="-69850" lvl="0" marL="0" marR="0" rtl="0" algn="just">
              <a:lnSpc>
                <a:spcPct val="100000"/>
              </a:lnSpc>
              <a:spcBef>
                <a:spcPts val="640"/>
              </a:spcBef>
              <a:spcAft>
                <a:spcPts val="0"/>
              </a:spcAft>
              <a:buClr>
                <a:srgbClr val="000000"/>
              </a:buClr>
              <a:buSzPct val="55000"/>
              <a:buFont typeface="Arial"/>
              <a:buNone/>
            </a:pPr>
            <a:r>
              <a:rPr b="1" lang="en-US" sz="2000">
                <a:solidFill>
                  <a:schemeClr val="dk2"/>
                </a:solidFill>
                <a:latin typeface="Verdana"/>
                <a:ea typeface="Verdana"/>
                <a:cs typeface="Verdana"/>
                <a:sym typeface="Verdana"/>
              </a:rPr>
              <a:t>Step 1</a:t>
            </a:r>
          </a:p>
          <a:p>
            <a:pPr indent="-69850" lvl="0" marL="0" marR="0" rtl="0" algn="just">
              <a:lnSpc>
                <a:spcPct val="100000"/>
              </a:lnSpc>
              <a:spcBef>
                <a:spcPts val="640"/>
              </a:spcBef>
              <a:spcAft>
                <a:spcPts val="0"/>
              </a:spcAft>
              <a:buClr>
                <a:srgbClr val="000000"/>
              </a:buClr>
              <a:buSzPct val="55000"/>
              <a:buFont typeface="Arial"/>
              <a:buNone/>
            </a:pPr>
            <a:r>
              <a:rPr lang="en-US" sz="2000">
                <a:solidFill>
                  <a:schemeClr val="dk2"/>
                </a:solidFill>
                <a:latin typeface="Verdana"/>
                <a:ea typeface="Verdana"/>
                <a:cs typeface="Verdana"/>
                <a:sym typeface="Verdana"/>
              </a:rPr>
              <a:t>Import these two packages:</a:t>
            </a:r>
          </a:p>
          <a:p>
            <a:pPr lvl="0" algn="just">
              <a:spcBef>
                <a:spcPts val="0"/>
              </a:spcBef>
              <a:buNone/>
            </a:pPr>
            <a:r>
              <a:t/>
            </a:r>
            <a:endParaRPr sz="2000">
              <a:solidFill>
                <a:schemeClr val="dk2"/>
              </a:solidFill>
              <a:latin typeface="Verdana"/>
              <a:ea typeface="Verdana"/>
              <a:cs typeface="Verdana"/>
              <a:sym typeface="Verdana"/>
            </a:endParaRPr>
          </a:p>
        </p:txBody>
      </p:sp>
      <p:pic>
        <p:nvPicPr>
          <p:cNvPr id="260" name="Shape 260"/>
          <p:cNvPicPr preferRelativeResize="0"/>
          <p:nvPr/>
        </p:nvPicPr>
        <p:blipFill>
          <a:blip r:embed="rId3">
            <a:alphaModFix/>
          </a:blip>
          <a:stretch>
            <a:fillRect/>
          </a:stretch>
        </p:blipFill>
        <p:spPr>
          <a:xfrm>
            <a:off x="685809" y="4650654"/>
            <a:ext cx="7772399" cy="4632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idx="1" type="subTitle"/>
          </p:nvPr>
        </p:nvSpPr>
        <p:spPr>
          <a:xfrm>
            <a:off x="1016400" y="807775"/>
            <a:ext cx="7111200" cy="1752600"/>
          </a:xfrm>
          <a:prstGeom prst="rect">
            <a:avLst/>
          </a:prstGeom>
        </p:spPr>
        <p:txBody>
          <a:bodyPr anchorCtr="0" anchor="t" bIns="91425" lIns="91425" rIns="91425" tIns="91425">
            <a:noAutofit/>
          </a:bodyPr>
          <a:lstStyle/>
          <a:p>
            <a:pPr lvl="0" algn="l">
              <a:lnSpc>
                <a:spcPct val="138461"/>
              </a:lnSpc>
              <a:spcBef>
                <a:spcPts val="0"/>
              </a:spcBef>
              <a:spcAft>
                <a:spcPts val="1100"/>
              </a:spcAft>
              <a:buClr>
                <a:schemeClr val="dk1"/>
              </a:buClr>
              <a:buSzPct val="55000"/>
              <a:buFont typeface="Arial"/>
              <a:buNone/>
            </a:pPr>
            <a:r>
              <a:rPr b="1" lang="en-US" sz="2000">
                <a:solidFill>
                  <a:schemeClr val="dk2"/>
                </a:solidFill>
                <a:latin typeface="Verdana"/>
                <a:ea typeface="Verdana"/>
                <a:cs typeface="Verdana"/>
                <a:sym typeface="Verdana"/>
              </a:rPr>
              <a:t>Step 2</a:t>
            </a:r>
          </a:p>
          <a:p>
            <a:pPr lvl="0" algn="l">
              <a:lnSpc>
                <a:spcPct val="138461"/>
              </a:lnSpc>
              <a:spcBef>
                <a:spcPts val="0"/>
              </a:spcBef>
              <a:spcAft>
                <a:spcPts val="1100"/>
              </a:spcAft>
              <a:buClr>
                <a:schemeClr val="dk1"/>
              </a:buClr>
              <a:buSzPct val="55000"/>
              <a:buFont typeface="Arial"/>
              <a:buNone/>
            </a:pPr>
            <a:r>
              <a:rPr lang="en-US" sz="2000">
                <a:solidFill>
                  <a:schemeClr val="dk2"/>
                </a:solidFill>
                <a:latin typeface="Verdana"/>
                <a:ea typeface="Verdana"/>
                <a:cs typeface="Verdana"/>
                <a:sym typeface="Verdana"/>
              </a:rPr>
              <a:t>Declare a WebDriverWait variable. In this example, we will use "myWaitVar" as the name of the variable.</a:t>
            </a:r>
          </a:p>
          <a:p>
            <a:pPr lvl="0">
              <a:spcBef>
                <a:spcPts val="0"/>
              </a:spcBef>
              <a:buNone/>
            </a:pPr>
            <a:r>
              <a:t/>
            </a:r>
            <a:endParaRPr/>
          </a:p>
        </p:txBody>
      </p:sp>
      <p:pic>
        <p:nvPicPr>
          <p:cNvPr id="267" name="Shape 267"/>
          <p:cNvPicPr preferRelativeResize="0"/>
          <p:nvPr/>
        </p:nvPicPr>
        <p:blipFill>
          <a:blip r:embed="rId3">
            <a:alphaModFix/>
          </a:blip>
          <a:stretch>
            <a:fillRect/>
          </a:stretch>
        </p:blipFill>
        <p:spPr>
          <a:xfrm>
            <a:off x="918261" y="2823599"/>
            <a:ext cx="7307475" cy="2669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idx="1" type="subTitle"/>
          </p:nvPr>
        </p:nvSpPr>
        <p:spPr>
          <a:xfrm>
            <a:off x="819750" y="788425"/>
            <a:ext cx="7504500" cy="2370600"/>
          </a:xfrm>
          <a:prstGeom prst="rect">
            <a:avLst/>
          </a:prstGeom>
        </p:spPr>
        <p:txBody>
          <a:bodyPr anchorCtr="0" anchor="t" bIns="91425" lIns="91425" rIns="91425" tIns="91425">
            <a:noAutofit/>
          </a:bodyPr>
          <a:lstStyle/>
          <a:p>
            <a:pPr lvl="0" algn="l">
              <a:lnSpc>
                <a:spcPct val="138461"/>
              </a:lnSpc>
              <a:spcBef>
                <a:spcPts val="0"/>
              </a:spcBef>
              <a:spcAft>
                <a:spcPts val="1100"/>
              </a:spcAft>
              <a:buClr>
                <a:schemeClr val="dk1"/>
              </a:buClr>
              <a:buSzPct val="55000"/>
              <a:buFont typeface="Arial"/>
              <a:buNone/>
            </a:pPr>
            <a:r>
              <a:rPr b="1" lang="en-US" sz="2000">
                <a:solidFill>
                  <a:schemeClr val="dk2"/>
                </a:solidFill>
                <a:latin typeface="Verdana"/>
                <a:ea typeface="Verdana"/>
                <a:cs typeface="Verdana"/>
                <a:sym typeface="Verdana"/>
              </a:rPr>
              <a:t>Step 3</a:t>
            </a:r>
          </a:p>
          <a:p>
            <a:pPr lvl="0" algn="l">
              <a:lnSpc>
                <a:spcPct val="138461"/>
              </a:lnSpc>
              <a:spcBef>
                <a:spcPts val="0"/>
              </a:spcBef>
              <a:spcAft>
                <a:spcPts val="1100"/>
              </a:spcAft>
              <a:buClr>
                <a:schemeClr val="dk1"/>
              </a:buClr>
              <a:buSzPct val="55000"/>
              <a:buFont typeface="Arial"/>
              <a:buNone/>
            </a:pPr>
            <a:r>
              <a:rPr lang="en-US" sz="2000">
                <a:solidFill>
                  <a:schemeClr val="dk2"/>
                </a:solidFill>
                <a:latin typeface="Verdana"/>
                <a:ea typeface="Verdana"/>
                <a:cs typeface="Verdana"/>
                <a:sym typeface="Verdana"/>
              </a:rPr>
              <a:t>Use myWaitVar with ExpectedConditions on portions where you need the explicit wait to occur. In this case, we will use explicit wait on the "username" (Mercury Tours HomePage) input before we type the text "tutorial" onto it.</a:t>
            </a:r>
          </a:p>
          <a:p>
            <a:pPr lvl="0">
              <a:spcBef>
                <a:spcPts val="0"/>
              </a:spcBef>
              <a:buNone/>
            </a:pPr>
            <a:r>
              <a:t/>
            </a:r>
            <a:endParaRPr/>
          </a:p>
        </p:txBody>
      </p:sp>
      <p:pic>
        <p:nvPicPr>
          <p:cNvPr id="274" name="Shape 274"/>
          <p:cNvPicPr preferRelativeResize="0"/>
          <p:nvPr/>
        </p:nvPicPr>
        <p:blipFill>
          <a:blip r:embed="rId3">
            <a:alphaModFix/>
          </a:blip>
          <a:stretch>
            <a:fillRect/>
          </a:stretch>
        </p:blipFill>
        <p:spPr>
          <a:xfrm>
            <a:off x="578337" y="3786849"/>
            <a:ext cx="7987325" cy="490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ctrTitle"/>
          </p:nvPr>
        </p:nvSpPr>
        <p:spPr>
          <a:xfrm>
            <a:off x="1545750" y="565450"/>
            <a:ext cx="6052500" cy="898500"/>
          </a:xfrm>
          <a:prstGeom prst="rect">
            <a:avLst/>
          </a:prstGeom>
        </p:spPr>
        <p:txBody>
          <a:bodyPr anchorCtr="0" anchor="ctr" bIns="91425" lIns="91425" rIns="91425" tIns="91425">
            <a:noAutofit/>
          </a:bodyPr>
          <a:lstStyle/>
          <a:p>
            <a:pPr lvl="0" rtl="0">
              <a:lnSpc>
                <a:spcPct val="110000"/>
              </a:lnSpc>
              <a:spcBef>
                <a:spcPts val="800"/>
              </a:spcBef>
              <a:spcAft>
                <a:spcPts val="800"/>
              </a:spcAft>
              <a:buClr>
                <a:schemeClr val="dk1"/>
              </a:buClr>
              <a:buSzPct val="30555"/>
              <a:buFont typeface="Arial"/>
              <a:buNone/>
            </a:pPr>
            <a:r>
              <a:rPr b="1" lang="en-US" sz="3600">
                <a:solidFill>
                  <a:srgbClr val="343434"/>
                </a:solidFill>
                <a:highlight>
                  <a:srgbClr val="FFFFFF"/>
                </a:highlight>
              </a:rPr>
              <a:t>Conditions</a:t>
            </a:r>
          </a:p>
          <a:p>
            <a:pPr lvl="0" rtl="0">
              <a:spcBef>
                <a:spcPts val="0"/>
              </a:spcBef>
              <a:buNone/>
            </a:pPr>
            <a:r>
              <a:t/>
            </a:r>
            <a:endParaRPr/>
          </a:p>
        </p:txBody>
      </p:sp>
      <p:sp>
        <p:nvSpPr>
          <p:cNvPr id="281" name="Shape 281"/>
          <p:cNvSpPr txBox="1"/>
          <p:nvPr>
            <p:ph idx="1" type="subTitle"/>
          </p:nvPr>
        </p:nvSpPr>
        <p:spPr>
          <a:xfrm>
            <a:off x="992550" y="1463950"/>
            <a:ext cx="7158900" cy="1891800"/>
          </a:xfrm>
          <a:prstGeom prst="rect">
            <a:avLst/>
          </a:prstGeom>
        </p:spPr>
        <p:txBody>
          <a:bodyPr anchorCtr="0" anchor="t" bIns="91425" lIns="91425" rIns="91425" tIns="91425">
            <a:noAutofit/>
          </a:bodyPr>
          <a:lstStyle/>
          <a:p>
            <a:pPr lvl="0" algn="l">
              <a:lnSpc>
                <a:spcPct val="138461"/>
              </a:lnSpc>
              <a:spcBef>
                <a:spcPts val="0"/>
              </a:spcBef>
              <a:spcAft>
                <a:spcPts val="1100"/>
              </a:spcAft>
              <a:buClr>
                <a:schemeClr val="dk1"/>
              </a:buClr>
              <a:buSzPct val="55000"/>
              <a:buFont typeface="Arial"/>
              <a:buNone/>
            </a:pPr>
            <a:r>
              <a:rPr lang="en-US" sz="2000">
                <a:solidFill>
                  <a:schemeClr val="dk2"/>
                </a:solidFill>
                <a:latin typeface="Verdana"/>
                <a:ea typeface="Verdana"/>
                <a:cs typeface="Verdana"/>
                <a:sym typeface="Verdana"/>
              </a:rPr>
              <a:t>Following  methods are used  in conditional and looping operations --</a:t>
            </a:r>
          </a:p>
          <a:p>
            <a:pPr indent="-311150" lvl="0" marL="647700" algn="l">
              <a:lnSpc>
                <a:spcPct val="138461"/>
              </a:lnSpc>
              <a:spcBef>
                <a:spcPts val="0"/>
              </a:spcBef>
              <a:spcAft>
                <a:spcPts val="1100"/>
              </a:spcAft>
              <a:buClr>
                <a:srgbClr val="343434"/>
              </a:buClr>
              <a:buSzPct val="64999"/>
              <a:buFont typeface="Arial"/>
              <a:buChar char="●"/>
            </a:pPr>
            <a:r>
              <a:rPr b="1" lang="en-US" sz="2000">
                <a:solidFill>
                  <a:schemeClr val="dk2"/>
                </a:solidFill>
                <a:latin typeface="Verdana"/>
                <a:ea typeface="Verdana"/>
                <a:cs typeface="Verdana"/>
                <a:sym typeface="Verdana"/>
              </a:rPr>
              <a:t>isEnabled()</a:t>
            </a:r>
            <a:r>
              <a:rPr lang="en-US" sz="2000">
                <a:solidFill>
                  <a:schemeClr val="dk2"/>
                </a:solidFill>
                <a:latin typeface="Verdana"/>
                <a:ea typeface="Verdana"/>
                <a:cs typeface="Verdana"/>
                <a:sym typeface="Verdana"/>
              </a:rPr>
              <a:t> is used when you want to verify whether a certain element is enabled or not before executing a command.</a:t>
            </a:r>
          </a:p>
          <a:p>
            <a:pPr lvl="0">
              <a:spcBef>
                <a:spcPts val="0"/>
              </a:spcBef>
              <a:buNone/>
            </a:pPr>
            <a:r>
              <a:t/>
            </a:r>
            <a:endParaRPr/>
          </a:p>
        </p:txBody>
      </p:sp>
      <p:pic>
        <p:nvPicPr>
          <p:cNvPr id="282" name="Shape 282"/>
          <p:cNvPicPr preferRelativeResize="0"/>
          <p:nvPr/>
        </p:nvPicPr>
        <p:blipFill>
          <a:blip r:embed="rId3">
            <a:alphaModFix/>
          </a:blip>
          <a:stretch>
            <a:fillRect/>
          </a:stretch>
        </p:blipFill>
        <p:spPr>
          <a:xfrm>
            <a:off x="992487" y="3706225"/>
            <a:ext cx="7159024" cy="22718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idx="1" type="subTitle"/>
          </p:nvPr>
        </p:nvSpPr>
        <p:spPr>
          <a:xfrm>
            <a:off x="1371600" y="824875"/>
            <a:ext cx="6400800" cy="1752600"/>
          </a:xfrm>
          <a:prstGeom prst="rect">
            <a:avLst/>
          </a:prstGeom>
        </p:spPr>
        <p:txBody>
          <a:bodyPr anchorCtr="0" anchor="t" bIns="91425" lIns="91425" rIns="91425" tIns="91425">
            <a:noAutofit/>
          </a:bodyPr>
          <a:lstStyle/>
          <a:p>
            <a:pPr indent="-69850" lvl="0" marL="0" marR="0" rtl="0" algn="l">
              <a:lnSpc>
                <a:spcPct val="138461"/>
              </a:lnSpc>
              <a:spcBef>
                <a:spcPts val="0"/>
              </a:spcBef>
              <a:spcAft>
                <a:spcPts val="1100"/>
              </a:spcAft>
              <a:buClr>
                <a:srgbClr val="000000"/>
              </a:buClr>
              <a:buSzPct val="55000"/>
              <a:buNone/>
            </a:pPr>
            <a:r>
              <a:rPr b="1" lang="en-US" sz="2000">
                <a:solidFill>
                  <a:schemeClr val="dk2"/>
                </a:solidFill>
                <a:latin typeface="Verdana"/>
                <a:ea typeface="Verdana"/>
                <a:cs typeface="Verdana"/>
                <a:sym typeface="Verdana"/>
              </a:rPr>
              <a:t>isDisplayed()</a:t>
            </a:r>
            <a:r>
              <a:rPr lang="en-US" sz="2000">
                <a:solidFill>
                  <a:schemeClr val="dk2"/>
                </a:solidFill>
                <a:latin typeface="Verdana"/>
                <a:ea typeface="Verdana"/>
                <a:cs typeface="Verdana"/>
                <a:sym typeface="Verdana"/>
              </a:rPr>
              <a:t> is used when you want to verify whether a certain element is displayed or not before executing a command.</a:t>
            </a:r>
          </a:p>
          <a:p>
            <a:pPr lvl="0">
              <a:spcBef>
                <a:spcPts val="0"/>
              </a:spcBef>
              <a:buNone/>
            </a:pPr>
            <a:r>
              <a:t/>
            </a:r>
            <a:endParaRPr/>
          </a:p>
        </p:txBody>
      </p:sp>
      <p:pic>
        <p:nvPicPr>
          <p:cNvPr id="289" name="Shape 289"/>
          <p:cNvPicPr preferRelativeResize="0"/>
          <p:nvPr/>
        </p:nvPicPr>
        <p:blipFill>
          <a:blip r:embed="rId3">
            <a:alphaModFix/>
          </a:blip>
          <a:stretch>
            <a:fillRect/>
          </a:stretch>
        </p:blipFill>
        <p:spPr>
          <a:xfrm>
            <a:off x="544799" y="2942549"/>
            <a:ext cx="8054400" cy="9728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idx="1" type="subTitle"/>
          </p:nvPr>
        </p:nvSpPr>
        <p:spPr>
          <a:xfrm>
            <a:off x="1371600" y="944600"/>
            <a:ext cx="6400800" cy="1752600"/>
          </a:xfrm>
          <a:prstGeom prst="rect">
            <a:avLst/>
          </a:prstGeom>
        </p:spPr>
        <p:txBody>
          <a:bodyPr anchorCtr="0" anchor="t" bIns="91425" lIns="91425" rIns="91425" tIns="91425">
            <a:noAutofit/>
          </a:bodyPr>
          <a:lstStyle/>
          <a:p>
            <a:pPr indent="-69850" lvl="0" marL="0" marR="0" rtl="0" algn="l">
              <a:lnSpc>
                <a:spcPct val="138461"/>
              </a:lnSpc>
              <a:spcBef>
                <a:spcPts val="0"/>
              </a:spcBef>
              <a:spcAft>
                <a:spcPts val="1100"/>
              </a:spcAft>
              <a:buClr>
                <a:srgbClr val="000000"/>
              </a:buClr>
              <a:buSzPct val="55000"/>
              <a:buNone/>
            </a:pPr>
            <a:r>
              <a:rPr b="1" lang="en-US" sz="2000">
                <a:solidFill>
                  <a:schemeClr val="dk2"/>
                </a:solidFill>
                <a:latin typeface="Verdana"/>
                <a:ea typeface="Verdana"/>
                <a:cs typeface="Verdana"/>
                <a:sym typeface="Verdana"/>
              </a:rPr>
              <a:t>isSelected()</a:t>
            </a:r>
            <a:r>
              <a:rPr lang="en-US" sz="2000">
                <a:solidFill>
                  <a:schemeClr val="dk2"/>
                </a:solidFill>
                <a:latin typeface="Verdana"/>
                <a:ea typeface="Verdana"/>
                <a:cs typeface="Verdana"/>
                <a:sym typeface="Verdana"/>
              </a:rPr>
              <a:t> is used when you want to verify whether a certain check box, radio button, or option in a drop-down box is selected. It does not work on other elements.</a:t>
            </a:r>
          </a:p>
          <a:p>
            <a:pPr indent="0" lvl="0" marL="0" marR="0" rtl="0" algn="l">
              <a:lnSpc>
                <a:spcPct val="138461"/>
              </a:lnSpc>
              <a:spcBef>
                <a:spcPts val="0"/>
              </a:spcBef>
              <a:spcAft>
                <a:spcPts val="1100"/>
              </a:spcAft>
              <a:buNone/>
            </a:pPr>
            <a:r>
              <a:t/>
            </a:r>
            <a:endParaRPr sz="2000">
              <a:solidFill>
                <a:schemeClr val="dk2"/>
              </a:solidFill>
              <a:latin typeface="Verdana"/>
              <a:ea typeface="Verdana"/>
              <a:cs typeface="Verdana"/>
              <a:sym typeface="Verdana"/>
            </a:endParaRPr>
          </a:p>
        </p:txBody>
      </p:sp>
      <p:pic>
        <p:nvPicPr>
          <p:cNvPr id="296" name="Shape 296"/>
          <p:cNvPicPr preferRelativeResize="0"/>
          <p:nvPr/>
        </p:nvPicPr>
        <p:blipFill>
          <a:blip r:embed="rId3">
            <a:alphaModFix/>
          </a:blip>
          <a:stretch>
            <a:fillRect/>
          </a:stretch>
        </p:blipFill>
        <p:spPr>
          <a:xfrm>
            <a:off x="1123811" y="3366149"/>
            <a:ext cx="6896367" cy="11859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ctrTitle"/>
          </p:nvPr>
        </p:nvSpPr>
        <p:spPr>
          <a:xfrm>
            <a:off x="895800" y="385975"/>
            <a:ext cx="7352400" cy="932700"/>
          </a:xfrm>
          <a:prstGeom prst="rect">
            <a:avLst/>
          </a:prstGeom>
        </p:spPr>
        <p:txBody>
          <a:bodyPr anchorCtr="0" anchor="ctr" bIns="91425" lIns="91425" rIns="91425" tIns="91425">
            <a:noAutofit/>
          </a:bodyPr>
          <a:lstStyle/>
          <a:p>
            <a:pPr indent="-69850" lvl="0" marL="0" marR="0" rtl="0" algn="ctr">
              <a:lnSpc>
                <a:spcPct val="110000"/>
              </a:lnSpc>
              <a:spcBef>
                <a:spcPts val="800"/>
              </a:spcBef>
              <a:spcAft>
                <a:spcPts val="800"/>
              </a:spcAft>
              <a:buClr>
                <a:srgbClr val="000000"/>
              </a:buClr>
              <a:buSzPct val="30555"/>
              <a:buFont typeface="Arial"/>
              <a:buNone/>
            </a:pPr>
            <a:r>
              <a:rPr b="1" lang="en-US" sz="3600">
                <a:solidFill>
                  <a:srgbClr val="343434"/>
                </a:solidFill>
                <a:highlight>
                  <a:srgbClr val="FFFFFF"/>
                </a:highlight>
              </a:rPr>
              <a:t>Using ExpectedConditions</a:t>
            </a:r>
          </a:p>
          <a:p>
            <a:pPr indent="0" lvl="0" marL="0" marR="0" rtl="0" algn="ctr">
              <a:lnSpc>
                <a:spcPct val="110000"/>
              </a:lnSpc>
              <a:spcBef>
                <a:spcPts val="800"/>
              </a:spcBef>
              <a:spcAft>
                <a:spcPts val="800"/>
              </a:spcAft>
              <a:buNone/>
            </a:pPr>
            <a:r>
              <a:t/>
            </a:r>
            <a:endParaRPr b="1" sz="3000">
              <a:solidFill>
                <a:srgbClr val="343434"/>
              </a:solidFill>
              <a:highlight>
                <a:srgbClr val="FFFFFF"/>
              </a:highlight>
            </a:endParaRPr>
          </a:p>
        </p:txBody>
      </p:sp>
      <p:sp>
        <p:nvSpPr>
          <p:cNvPr id="303" name="Shape 303"/>
          <p:cNvSpPr txBox="1"/>
          <p:nvPr>
            <p:ph idx="1" type="subTitle"/>
          </p:nvPr>
        </p:nvSpPr>
        <p:spPr>
          <a:xfrm>
            <a:off x="895800" y="1571125"/>
            <a:ext cx="7352400" cy="1707900"/>
          </a:xfrm>
          <a:prstGeom prst="rect">
            <a:avLst/>
          </a:prstGeom>
        </p:spPr>
        <p:txBody>
          <a:bodyPr anchorCtr="0" anchor="t" bIns="91425" lIns="91425" rIns="91425" tIns="91425">
            <a:noAutofit/>
          </a:bodyPr>
          <a:lstStyle/>
          <a:p>
            <a:pPr indent="-69850" lvl="0" marL="0" marR="0" rtl="0" algn="l">
              <a:lnSpc>
                <a:spcPct val="138461"/>
              </a:lnSpc>
              <a:spcBef>
                <a:spcPts val="0"/>
              </a:spcBef>
              <a:spcAft>
                <a:spcPts val="1100"/>
              </a:spcAft>
              <a:buClr>
                <a:srgbClr val="000000"/>
              </a:buClr>
              <a:buSzPct val="55000"/>
              <a:buFont typeface="Arial"/>
              <a:buNone/>
            </a:pPr>
            <a:r>
              <a:rPr lang="en-US" sz="2000">
                <a:solidFill>
                  <a:schemeClr val="dk2"/>
                </a:solidFill>
                <a:latin typeface="Verdana"/>
                <a:ea typeface="Verdana"/>
                <a:cs typeface="Verdana"/>
                <a:sym typeface="Verdana"/>
              </a:rPr>
              <a:t>The ExpectedConditions class offers a wider set of conditions that you can use in conjunction with WebDriverWait's until() method.</a:t>
            </a:r>
          </a:p>
          <a:p>
            <a:pPr indent="-69850" lvl="0" marL="0" marR="0" rtl="0" algn="l">
              <a:lnSpc>
                <a:spcPct val="138461"/>
              </a:lnSpc>
              <a:spcBef>
                <a:spcPts val="0"/>
              </a:spcBef>
              <a:spcAft>
                <a:spcPts val="1100"/>
              </a:spcAft>
              <a:buClr>
                <a:srgbClr val="000000"/>
              </a:buClr>
              <a:buSzPct val="55000"/>
              <a:buFont typeface="Arial"/>
              <a:buNone/>
            </a:pPr>
            <a:r>
              <a:rPr lang="en-US" sz="2000">
                <a:solidFill>
                  <a:schemeClr val="dk2"/>
                </a:solidFill>
                <a:latin typeface="Verdana"/>
                <a:ea typeface="Verdana"/>
                <a:cs typeface="Verdana"/>
                <a:sym typeface="Verdana"/>
              </a:rPr>
              <a:t>Below are some of the most common ExpectedConditions methods.</a:t>
            </a:r>
          </a:p>
          <a:p>
            <a:pPr indent="-69850" lvl="0" marL="0" marR="0" rtl="0" algn="l">
              <a:lnSpc>
                <a:spcPct val="138461"/>
              </a:lnSpc>
              <a:spcBef>
                <a:spcPts val="0"/>
              </a:spcBef>
              <a:spcAft>
                <a:spcPts val="1100"/>
              </a:spcAft>
              <a:buClr>
                <a:srgbClr val="000000"/>
              </a:buClr>
              <a:buSzPct val="55000"/>
              <a:buNone/>
            </a:pPr>
            <a:r>
              <a:rPr b="1" lang="en-US" sz="2000">
                <a:solidFill>
                  <a:schemeClr val="dk2"/>
                </a:solidFill>
                <a:latin typeface="Verdana"/>
                <a:ea typeface="Verdana"/>
                <a:cs typeface="Verdana"/>
                <a:sym typeface="Verdana"/>
              </a:rPr>
              <a:t>alertIsPresent() </a:t>
            </a:r>
            <a:r>
              <a:rPr lang="en-US" sz="2000">
                <a:solidFill>
                  <a:schemeClr val="dk2"/>
                </a:solidFill>
                <a:latin typeface="Verdana"/>
                <a:ea typeface="Verdana"/>
                <a:cs typeface="Verdana"/>
                <a:sym typeface="Verdana"/>
              </a:rPr>
              <a:t>- waits until an alert box is displayed.</a:t>
            </a:r>
          </a:p>
          <a:p>
            <a:pPr lvl="0">
              <a:spcBef>
                <a:spcPts val="0"/>
              </a:spcBef>
              <a:buNone/>
            </a:pPr>
            <a:r>
              <a:t/>
            </a:r>
            <a:endParaRPr/>
          </a:p>
        </p:txBody>
      </p:sp>
      <p:pic>
        <p:nvPicPr>
          <p:cNvPr id="304" name="Shape 304"/>
          <p:cNvPicPr preferRelativeResize="0"/>
          <p:nvPr/>
        </p:nvPicPr>
        <p:blipFill>
          <a:blip r:embed="rId3">
            <a:alphaModFix/>
          </a:blip>
          <a:stretch>
            <a:fillRect/>
          </a:stretch>
        </p:blipFill>
        <p:spPr>
          <a:xfrm>
            <a:off x="685800" y="4950437"/>
            <a:ext cx="7772399" cy="7053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nvSpPr>
        <p:spPr>
          <a:xfrm>
            <a:off x="952500" y="135300"/>
            <a:ext cx="7239000" cy="563700"/>
          </a:xfrm>
          <a:prstGeom prst="rect">
            <a:avLst/>
          </a:prstGeom>
          <a:noFill/>
          <a:ln>
            <a:noFill/>
          </a:ln>
        </p:spPr>
        <p:txBody>
          <a:bodyPr anchorCtr="0" anchor="t"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1" i="0" lang="en-US" sz="3600" u="none">
                <a:solidFill>
                  <a:schemeClr val="dk1"/>
                </a:solidFill>
                <a:latin typeface="Arial"/>
                <a:ea typeface="Arial"/>
                <a:cs typeface="Arial"/>
                <a:sym typeface="Arial"/>
              </a:rPr>
              <a:t>Driver Types</a:t>
            </a:r>
          </a:p>
        </p:txBody>
      </p:sp>
      <p:graphicFrame>
        <p:nvGraphicFramePr>
          <p:cNvPr id="105" name="Shape 105"/>
          <p:cNvGraphicFramePr/>
          <p:nvPr/>
        </p:nvGraphicFramePr>
        <p:xfrm>
          <a:off x="738187" y="862012"/>
          <a:ext cx="3000000" cy="3000000"/>
        </p:xfrm>
        <a:graphic>
          <a:graphicData uri="http://schemas.openxmlformats.org/drawingml/2006/table">
            <a:tbl>
              <a:tblPr>
                <a:noFill/>
                <a:tableStyleId>{EC48F38D-99F7-4DB6-9D95-57518160B590}</a:tableStyleId>
              </a:tblPr>
              <a:tblGrid>
                <a:gridCol w="3822700"/>
                <a:gridCol w="3822700"/>
              </a:tblGrid>
              <a:tr h="442900">
                <a:tc>
                  <a:txBody>
                    <a:bodyPr>
                      <a:noAutofit/>
                    </a:bodyPr>
                    <a:lstStyle/>
                    <a:p>
                      <a:pPr indent="0" lvl="0" marL="0" marR="0" rtl="0" algn="ctr">
                        <a:lnSpc>
                          <a:spcPct val="100000"/>
                        </a:lnSpc>
                        <a:spcBef>
                          <a:spcPts val="0"/>
                        </a:spcBef>
                        <a:spcAft>
                          <a:spcPts val="0"/>
                        </a:spcAft>
                        <a:buClr>
                          <a:srgbClr val="FFFFFF"/>
                        </a:buClr>
                        <a:buSzPct val="25000"/>
                        <a:buFont typeface="Verdana"/>
                        <a:buNone/>
                      </a:pPr>
                      <a:r>
                        <a:rPr b="1" i="0" lang="en-US" sz="1800" u="none" cap="none" strike="noStrike">
                          <a:solidFill>
                            <a:srgbClr val="FFFFFF"/>
                          </a:solidFill>
                          <a:latin typeface="Verdana"/>
                          <a:ea typeface="Verdana"/>
                          <a:cs typeface="Verdana"/>
                          <a:sym typeface="Verdana"/>
                        </a:rPr>
                        <a:t>Type</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gradFill>
                      <a:gsLst>
                        <a:gs pos="0">
                          <a:srgbClr val="DDEBCF"/>
                        </a:gs>
                        <a:gs pos="50000">
                          <a:srgbClr val="A2DC00"/>
                        </a:gs>
                        <a:gs pos="100000">
                          <a:srgbClr val="156B13"/>
                        </a:gs>
                      </a:gsLst>
                      <a:lin ang="5400000" scaled="0"/>
                    </a:gradFill>
                  </a:tcPr>
                </a:tc>
                <a:tc>
                  <a:txBody>
                    <a:bodyPr>
                      <a:noAutofit/>
                    </a:bodyPr>
                    <a:lstStyle/>
                    <a:p>
                      <a:pPr indent="0" lvl="0" marL="0" marR="0" rtl="0" algn="ctr">
                        <a:lnSpc>
                          <a:spcPct val="100000"/>
                        </a:lnSpc>
                        <a:spcBef>
                          <a:spcPts val="0"/>
                        </a:spcBef>
                        <a:spcAft>
                          <a:spcPts val="0"/>
                        </a:spcAft>
                        <a:buClr>
                          <a:srgbClr val="FFFFFF"/>
                        </a:buClr>
                        <a:buSzPct val="25000"/>
                        <a:buFont typeface="Verdana"/>
                        <a:buNone/>
                      </a:pPr>
                      <a:r>
                        <a:rPr b="1" i="0" lang="en-US" sz="1800" u="none" cap="none" strike="noStrike">
                          <a:solidFill>
                            <a:srgbClr val="FFFFFF"/>
                          </a:solidFill>
                          <a:latin typeface="Verdana"/>
                          <a:ea typeface="Verdana"/>
                          <a:cs typeface="Verdana"/>
                          <a:sym typeface="Verdana"/>
                        </a:rPr>
                        <a:t>Definition</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gradFill>
                      <a:gsLst>
                        <a:gs pos="0">
                          <a:srgbClr val="DDEBCF"/>
                        </a:gs>
                        <a:gs pos="50000">
                          <a:srgbClr val="A2DC00"/>
                        </a:gs>
                        <a:gs pos="100000">
                          <a:srgbClr val="156B13"/>
                        </a:gs>
                      </a:gsLst>
                      <a:lin ang="5400000" scaled="0"/>
                    </a:gradFill>
                  </a:tcPr>
                </a:tc>
              </a:tr>
              <a:tr h="823900">
                <a:tc>
                  <a:txBody>
                    <a:bodyPr>
                      <a:noAutofit/>
                    </a:bodyPr>
                    <a:lstStyle/>
                    <a:p>
                      <a:pPr indent="0" lvl="0" marL="0" marR="0" rtl="0" algn="l">
                        <a:lnSpc>
                          <a:spcPct val="100000"/>
                        </a:lnSpc>
                        <a:spcBef>
                          <a:spcPts val="0"/>
                        </a:spcBef>
                        <a:spcAft>
                          <a:spcPts val="0"/>
                        </a:spcAft>
                        <a:buClr>
                          <a:schemeClr val="dk1"/>
                        </a:buClr>
                        <a:buSzPct val="25000"/>
                        <a:buFont typeface="Verdana"/>
                        <a:buNone/>
                      </a:pPr>
                      <a:r>
                        <a:rPr b="1" i="0" lang="en-US" sz="1400" u="none" cap="none" strike="noStrike">
                          <a:solidFill>
                            <a:schemeClr val="dk1"/>
                          </a:solidFill>
                          <a:latin typeface="Verdana"/>
                          <a:ea typeface="Verdana"/>
                          <a:cs typeface="Verdana"/>
                          <a:sym typeface="Verdana"/>
                        </a:rPr>
                        <a:t>HtmlUnitDriver</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cap="none" strike="noStrike">
                          <a:solidFill>
                            <a:srgbClr val="000000"/>
                          </a:solidFill>
                          <a:latin typeface="Verdana"/>
                          <a:ea typeface="Verdana"/>
                          <a:cs typeface="Verdana"/>
                          <a:sym typeface="Verdana"/>
                        </a:rPr>
                        <a:t>This is currently the fastest and most lightweight implementation of WebDriver. HtmlUnit is a java based implementation of a WebBrowser without a GUI.</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r>
              <a:tr h="639750">
                <a:tc>
                  <a:txBody>
                    <a:bodyPr>
                      <a:noAutofit/>
                    </a:bodyPr>
                    <a:lstStyle/>
                    <a:p>
                      <a:pPr indent="0" lvl="0" marL="0" marR="0" rtl="0" algn="l">
                        <a:lnSpc>
                          <a:spcPct val="100000"/>
                        </a:lnSpc>
                        <a:spcBef>
                          <a:spcPts val="0"/>
                        </a:spcBef>
                        <a:spcAft>
                          <a:spcPts val="0"/>
                        </a:spcAft>
                        <a:buClr>
                          <a:schemeClr val="dk1"/>
                        </a:buClr>
                        <a:buSzPct val="25000"/>
                        <a:buFont typeface="Verdana"/>
                        <a:buNone/>
                      </a:pPr>
                      <a:r>
                        <a:rPr b="1" i="0" lang="en-US" sz="1400" u="none" cap="none" strike="noStrike">
                          <a:solidFill>
                            <a:schemeClr val="dk1"/>
                          </a:solidFill>
                          <a:latin typeface="Verdana"/>
                          <a:ea typeface="Verdana"/>
                          <a:cs typeface="Verdana"/>
                          <a:sym typeface="Verdana"/>
                        </a:rPr>
                        <a:t>FireFoxDriver</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cap="none" strike="noStrike">
                          <a:solidFill>
                            <a:srgbClr val="000000"/>
                          </a:solidFill>
                          <a:latin typeface="Verdana"/>
                          <a:ea typeface="Verdana"/>
                          <a:cs typeface="Verdana"/>
                          <a:sym typeface="Verdana"/>
                        </a:rPr>
                        <a:t>Controls the </a:t>
                      </a:r>
                      <a:r>
                        <a:rPr b="0" i="0" lang="en-US" sz="1200" u="sng" cap="none" strike="noStrike">
                          <a:solidFill>
                            <a:schemeClr val="hlink"/>
                          </a:solidFill>
                          <a:hlinkClick r:id="rId3"/>
                        </a:rPr>
                        <a:t>Firefox</a:t>
                      </a:r>
                      <a:r>
                        <a:rPr b="0" i="0" lang="en-US" sz="1200" u="none" cap="none" strike="noStrike">
                          <a:solidFill>
                            <a:srgbClr val="000000"/>
                          </a:solidFill>
                          <a:latin typeface="Verdana"/>
                          <a:ea typeface="Verdana"/>
                          <a:cs typeface="Verdana"/>
                          <a:sym typeface="Verdana"/>
                        </a:rPr>
                        <a:t> browser using a Firefox plugin.</a:t>
                      </a:r>
                      <a:r>
                        <a:rPr b="0" i="0" lang="en-US" sz="1200" u="none" cap="none" strike="noStrike">
                          <a:solidFill>
                            <a:srgbClr val="000000"/>
                          </a:solidFill>
                          <a:latin typeface="Arial"/>
                          <a:ea typeface="Arial"/>
                          <a:cs typeface="Arial"/>
                          <a:sym typeface="Arial"/>
                        </a:rPr>
                        <a:t> </a:t>
                      </a:r>
                      <a:r>
                        <a:rPr b="0" i="0" lang="en-US" sz="1200" u="none" cap="none" strike="noStrike">
                          <a:solidFill>
                            <a:srgbClr val="000000"/>
                          </a:solidFill>
                          <a:latin typeface="Verdana"/>
                          <a:ea typeface="Verdana"/>
                          <a:cs typeface="Verdana"/>
                          <a:sym typeface="Verdana"/>
                        </a:rPr>
                        <a:t>Runs in a real browser and supports JavaScript.</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r>
              <a:tr h="509575">
                <a:tc>
                  <a:txBody>
                    <a:bodyPr>
                      <a:noAutofit/>
                    </a:bodyPr>
                    <a:lstStyle/>
                    <a:p>
                      <a:pPr indent="0" lvl="0" marL="0" marR="0" rtl="0" algn="l">
                        <a:lnSpc>
                          <a:spcPct val="100000"/>
                        </a:lnSpc>
                        <a:spcBef>
                          <a:spcPts val="0"/>
                        </a:spcBef>
                        <a:spcAft>
                          <a:spcPts val="0"/>
                        </a:spcAft>
                        <a:buClr>
                          <a:schemeClr val="dk1"/>
                        </a:buClr>
                        <a:buSzPct val="25000"/>
                        <a:buFont typeface="Verdana"/>
                        <a:buNone/>
                      </a:pPr>
                      <a:r>
                        <a:rPr b="1" i="0" lang="en-US" sz="1400" u="none" cap="none" strike="noStrike">
                          <a:solidFill>
                            <a:schemeClr val="dk1"/>
                          </a:solidFill>
                          <a:latin typeface="Verdana"/>
                          <a:ea typeface="Verdana"/>
                          <a:cs typeface="Verdana"/>
                          <a:sym typeface="Verdana"/>
                        </a:rPr>
                        <a:t>InternetExplorerDriver</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cap="none" strike="noStrike">
                          <a:solidFill>
                            <a:srgbClr val="000000"/>
                          </a:solidFill>
                          <a:latin typeface="Verdana"/>
                          <a:ea typeface="Verdana"/>
                          <a:cs typeface="Verdana"/>
                          <a:sym typeface="Verdana"/>
                        </a:rPr>
                        <a:t>This driver is controlled by a .dll and is thus only available on Windows OS.</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r>
              <a:tr h="1201725">
                <a:tc>
                  <a:txBody>
                    <a:bodyPr>
                      <a:noAutofit/>
                    </a:bodyPr>
                    <a:lstStyle/>
                    <a:p>
                      <a:pPr indent="0" lvl="0" marL="0" marR="0" rtl="0" algn="l">
                        <a:lnSpc>
                          <a:spcPct val="100000"/>
                        </a:lnSpc>
                        <a:spcBef>
                          <a:spcPts val="0"/>
                        </a:spcBef>
                        <a:spcAft>
                          <a:spcPts val="0"/>
                        </a:spcAft>
                        <a:buClr>
                          <a:schemeClr val="dk1"/>
                        </a:buClr>
                        <a:buSzPct val="25000"/>
                        <a:buFont typeface="Verdana"/>
                        <a:buNone/>
                      </a:pPr>
                      <a:r>
                        <a:rPr b="1" i="0" lang="en-US" sz="1400" u="none" cap="none" strike="noStrike">
                          <a:solidFill>
                            <a:schemeClr val="dk1"/>
                          </a:solidFill>
                          <a:latin typeface="Verdana"/>
                          <a:ea typeface="Verdana"/>
                          <a:cs typeface="Verdana"/>
                          <a:sym typeface="Verdana"/>
                        </a:rPr>
                        <a:t>ChromeDriver</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cap="none" strike="noStrike">
                          <a:solidFill>
                            <a:srgbClr val="000000"/>
                          </a:solidFill>
                          <a:latin typeface="Verdana"/>
                          <a:ea typeface="Verdana"/>
                          <a:cs typeface="Verdana"/>
                          <a:sym typeface="Verdana"/>
                        </a:rPr>
                        <a:t>Chrome Driver is maintained / supported by the </a:t>
                      </a:r>
                      <a:r>
                        <a:rPr b="0" i="0" lang="en-US" sz="1200" u="sng" cap="none" strike="noStrike">
                          <a:solidFill>
                            <a:schemeClr val="hlink"/>
                          </a:solidFill>
                          <a:hlinkClick r:id="rId4"/>
                        </a:rPr>
                        <a:t>Chromium</a:t>
                      </a:r>
                      <a:r>
                        <a:rPr b="0" i="0" lang="en-US" sz="1200" u="none" cap="none" strike="noStrike">
                          <a:solidFill>
                            <a:srgbClr val="000000"/>
                          </a:solidFill>
                          <a:latin typeface="Verdana"/>
                          <a:ea typeface="Verdana"/>
                          <a:cs typeface="Verdana"/>
                          <a:sym typeface="Verdana"/>
                        </a:rPr>
                        <a:t> project iteslf. WebDriver works with Chrome through the chromedriver binary.</a:t>
                      </a:r>
                      <a:r>
                        <a:rPr b="0" i="0" lang="en-US" sz="1200" u="none" cap="none" strike="noStrike">
                          <a:solidFill>
                            <a:srgbClr val="000000"/>
                          </a:solidFill>
                          <a:latin typeface="Arial"/>
                          <a:ea typeface="Arial"/>
                          <a:cs typeface="Arial"/>
                          <a:sym typeface="Arial"/>
                        </a:rPr>
                        <a:t> </a:t>
                      </a:r>
                      <a:r>
                        <a:rPr b="0" i="0" lang="en-US" sz="1200" u="none" cap="none" strike="noStrike">
                          <a:solidFill>
                            <a:srgbClr val="000000"/>
                          </a:solidFill>
                          <a:latin typeface="Verdana"/>
                          <a:ea typeface="Verdana"/>
                          <a:cs typeface="Verdana"/>
                          <a:sym typeface="Verdana"/>
                        </a:rPr>
                        <a:t>You need to have both chromedriver and a version of chrome browser installed. </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r>
              <a:tr h="1189025">
                <a:tc>
                  <a:txBody>
                    <a:bodyPr>
                      <a:noAutofit/>
                    </a:bodyPr>
                    <a:lstStyle/>
                    <a:p>
                      <a:pPr indent="0" lvl="0" marL="0" marR="0" rtl="0" algn="l">
                        <a:lnSpc>
                          <a:spcPct val="100000"/>
                        </a:lnSpc>
                        <a:spcBef>
                          <a:spcPts val="0"/>
                        </a:spcBef>
                        <a:spcAft>
                          <a:spcPts val="0"/>
                        </a:spcAft>
                        <a:buClr>
                          <a:schemeClr val="dk1"/>
                        </a:buClr>
                        <a:buSzPct val="25000"/>
                        <a:buFont typeface="Verdana"/>
                        <a:buNone/>
                      </a:pPr>
                      <a:r>
                        <a:rPr b="1" i="0" lang="en-US" sz="1400" u="none" cap="none" strike="noStrike">
                          <a:solidFill>
                            <a:schemeClr val="dk1"/>
                          </a:solidFill>
                          <a:latin typeface="Verdana"/>
                          <a:ea typeface="Verdana"/>
                          <a:cs typeface="Verdana"/>
                          <a:sym typeface="Verdana"/>
                        </a:rPr>
                        <a:t>AndroidDriver</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cap="none" strike="noStrike">
                          <a:solidFill>
                            <a:srgbClr val="000000"/>
                          </a:solidFill>
                          <a:latin typeface="Verdana"/>
                          <a:ea typeface="Verdana"/>
                          <a:cs typeface="Verdana"/>
                          <a:sym typeface="Verdana"/>
                        </a:rPr>
                        <a:t>Android WebDriver allows to run automated end-to-end tests that ensure your site works correctly when viewed from the Android browser. Android WebDriver supports all core WebDriver APIs, and in addition to that it supports mobile spacific and HTML5 APIs</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r>
              <a:tr h="639750">
                <a:tc>
                  <a:txBody>
                    <a:bodyPr>
                      <a:noAutofit/>
                    </a:bodyPr>
                    <a:lstStyle/>
                    <a:p>
                      <a:pPr indent="0" lvl="0" marL="0" marR="0" rtl="0" algn="l">
                        <a:lnSpc>
                          <a:spcPct val="100000"/>
                        </a:lnSpc>
                        <a:spcBef>
                          <a:spcPts val="0"/>
                        </a:spcBef>
                        <a:spcAft>
                          <a:spcPts val="0"/>
                        </a:spcAft>
                        <a:buClr>
                          <a:schemeClr val="dk1"/>
                        </a:buClr>
                        <a:buSzPct val="25000"/>
                        <a:buFont typeface="Verdana"/>
                        <a:buNone/>
                      </a:pPr>
                      <a:r>
                        <a:rPr b="1" i="0" lang="en-US" sz="1400" u="none" cap="none" strike="noStrike">
                          <a:solidFill>
                            <a:schemeClr val="dk1"/>
                          </a:solidFill>
                          <a:latin typeface="Verdana"/>
                          <a:ea typeface="Verdana"/>
                          <a:cs typeface="Verdana"/>
                          <a:sym typeface="Verdana"/>
                        </a:rPr>
                        <a:t>iPhoneDriver</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cap="none" strike="noStrike">
                          <a:solidFill>
                            <a:srgbClr val="000000"/>
                          </a:solidFill>
                          <a:latin typeface="Verdana"/>
                          <a:ea typeface="Verdana"/>
                          <a:cs typeface="Verdana"/>
                          <a:sym typeface="Verdana"/>
                        </a:rPr>
                        <a:t>The iphone driver allows testing on a UIWebView on the iphone. </a:t>
                      </a:r>
                    </a:p>
                    <a:p>
                      <a:pPr indent="0" lvl="0" marL="0" marR="0" rtl="0" algn="l">
                        <a:spcBef>
                          <a:spcPts val="0"/>
                        </a:spcBef>
                        <a:buSzPct val="25000"/>
                        <a:buNone/>
                      </a:pPr>
                      <a:r>
                        <a:t/>
                      </a:r>
                      <a:endParaRPr b="0" i="0" sz="1200" u="none">
                        <a:solidFill>
                          <a:srgbClr val="000000"/>
                        </a:solidFill>
                        <a:latin typeface="Verdana"/>
                        <a:ea typeface="Verdana"/>
                        <a:cs typeface="Verdana"/>
                        <a:sym typeface="Verdana"/>
                      </a:endParaRP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7E4BD"/>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idx="1" type="subTitle"/>
          </p:nvPr>
        </p:nvSpPr>
        <p:spPr>
          <a:xfrm>
            <a:off x="1136100" y="1047200"/>
            <a:ext cx="6871800" cy="1752600"/>
          </a:xfrm>
          <a:prstGeom prst="rect">
            <a:avLst/>
          </a:prstGeom>
        </p:spPr>
        <p:txBody>
          <a:bodyPr anchorCtr="0" anchor="t" bIns="91425" lIns="91425" rIns="91425" tIns="91425">
            <a:noAutofit/>
          </a:bodyPr>
          <a:lstStyle/>
          <a:p>
            <a:pPr indent="-69850" lvl="0" marL="0" marR="0" rtl="0" algn="l">
              <a:lnSpc>
                <a:spcPct val="138461"/>
              </a:lnSpc>
              <a:spcBef>
                <a:spcPts val="0"/>
              </a:spcBef>
              <a:spcAft>
                <a:spcPts val="1100"/>
              </a:spcAft>
              <a:buClr>
                <a:srgbClr val="000000"/>
              </a:buClr>
              <a:buSzPct val="55000"/>
              <a:buNone/>
            </a:pPr>
            <a:r>
              <a:rPr b="1" lang="en-US" sz="2000">
                <a:solidFill>
                  <a:schemeClr val="dk2"/>
                </a:solidFill>
                <a:latin typeface="Verdana"/>
                <a:ea typeface="Verdana"/>
                <a:cs typeface="Verdana"/>
                <a:sym typeface="Verdana"/>
              </a:rPr>
              <a:t>elementToBeClickable()</a:t>
            </a:r>
            <a:r>
              <a:rPr lang="en-US" sz="2000">
                <a:solidFill>
                  <a:schemeClr val="dk2"/>
                </a:solidFill>
                <a:latin typeface="Verdana"/>
                <a:ea typeface="Verdana"/>
                <a:cs typeface="Verdana"/>
                <a:sym typeface="Verdana"/>
              </a:rPr>
              <a:t> - waits until an element is visible and, at the same time, enabled. The sample code below will wait until the element with id="username" to become visible and enabled first before assigning that element as a WebElement variable named "txtUserName".</a:t>
            </a:r>
          </a:p>
          <a:p>
            <a:pPr indent="0" lvl="0" marL="0" marR="0" rtl="0" algn="l">
              <a:lnSpc>
                <a:spcPct val="138461"/>
              </a:lnSpc>
              <a:spcBef>
                <a:spcPts val="0"/>
              </a:spcBef>
              <a:spcAft>
                <a:spcPts val="1100"/>
              </a:spcAft>
              <a:buNone/>
            </a:pPr>
            <a:r>
              <a:t/>
            </a:r>
            <a:endParaRPr sz="2000">
              <a:solidFill>
                <a:schemeClr val="dk2"/>
              </a:solidFill>
              <a:latin typeface="Verdana"/>
              <a:ea typeface="Verdana"/>
              <a:cs typeface="Verdana"/>
              <a:sym typeface="Verdana"/>
            </a:endParaRPr>
          </a:p>
        </p:txBody>
      </p:sp>
      <p:pic>
        <p:nvPicPr>
          <p:cNvPr id="311" name="Shape 311"/>
          <p:cNvPicPr preferRelativeResize="0"/>
          <p:nvPr/>
        </p:nvPicPr>
        <p:blipFill>
          <a:blip r:embed="rId3">
            <a:alphaModFix/>
          </a:blip>
          <a:stretch>
            <a:fillRect/>
          </a:stretch>
        </p:blipFill>
        <p:spPr>
          <a:xfrm>
            <a:off x="870400" y="3991882"/>
            <a:ext cx="7403200" cy="7129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idx="1" type="subTitle"/>
          </p:nvPr>
        </p:nvSpPr>
        <p:spPr>
          <a:xfrm>
            <a:off x="1371600" y="876225"/>
            <a:ext cx="6400800" cy="1752600"/>
          </a:xfrm>
          <a:prstGeom prst="rect">
            <a:avLst/>
          </a:prstGeom>
        </p:spPr>
        <p:txBody>
          <a:bodyPr anchorCtr="0" anchor="t" bIns="91425" lIns="91425" rIns="91425" tIns="91425">
            <a:noAutofit/>
          </a:bodyPr>
          <a:lstStyle/>
          <a:p>
            <a:pPr lvl="0" algn="l">
              <a:lnSpc>
                <a:spcPct val="138461"/>
              </a:lnSpc>
              <a:spcBef>
                <a:spcPts val="0"/>
              </a:spcBef>
              <a:spcAft>
                <a:spcPts val="1100"/>
              </a:spcAft>
              <a:buNone/>
            </a:pPr>
            <a:r>
              <a:rPr b="1" lang="en-US" sz="2000">
                <a:solidFill>
                  <a:schemeClr val="dk2"/>
                </a:solidFill>
                <a:latin typeface="Verdana"/>
                <a:ea typeface="Verdana"/>
                <a:cs typeface="Verdana"/>
                <a:sym typeface="Verdana"/>
              </a:rPr>
              <a:t>frameToBeAvailableAndSwitchToIt() </a:t>
            </a:r>
            <a:r>
              <a:rPr lang="en-US" sz="2000">
                <a:solidFill>
                  <a:schemeClr val="dk2"/>
                </a:solidFill>
                <a:latin typeface="Verdana"/>
                <a:ea typeface="Verdana"/>
                <a:cs typeface="Verdana"/>
                <a:sym typeface="Verdana"/>
              </a:rPr>
              <a:t>- waits until the given frame is already available, and then automatically switches to it.</a:t>
            </a:r>
          </a:p>
          <a:p>
            <a:pPr lvl="0">
              <a:spcBef>
                <a:spcPts val="0"/>
              </a:spcBef>
              <a:buNone/>
            </a:pPr>
            <a:r>
              <a:t/>
            </a:r>
            <a:endParaRPr/>
          </a:p>
        </p:txBody>
      </p:sp>
      <p:pic>
        <p:nvPicPr>
          <p:cNvPr id="318" name="Shape 318"/>
          <p:cNvPicPr preferRelativeResize="0"/>
          <p:nvPr/>
        </p:nvPicPr>
        <p:blipFill>
          <a:blip r:embed="rId3">
            <a:alphaModFix/>
          </a:blip>
          <a:stretch>
            <a:fillRect/>
          </a:stretch>
        </p:blipFill>
        <p:spPr>
          <a:xfrm>
            <a:off x="1067975" y="2628824"/>
            <a:ext cx="7008057" cy="20170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ctrTitle"/>
          </p:nvPr>
        </p:nvSpPr>
        <p:spPr>
          <a:xfrm>
            <a:off x="685806" y="2694000"/>
            <a:ext cx="7772400" cy="1470000"/>
          </a:xfrm>
          <a:prstGeom prst="rect">
            <a:avLst/>
          </a:prstGeom>
        </p:spPr>
        <p:txBody>
          <a:bodyPr anchorCtr="0" anchor="ctr" bIns="91425" lIns="91425" rIns="91425" tIns="91425">
            <a:noAutofit/>
          </a:bodyPr>
          <a:lstStyle/>
          <a:p>
            <a:pPr lvl="0">
              <a:lnSpc>
                <a:spcPct val="110000"/>
              </a:lnSpc>
              <a:spcBef>
                <a:spcPts val="800"/>
              </a:spcBef>
              <a:spcAft>
                <a:spcPts val="800"/>
              </a:spcAft>
              <a:buClr>
                <a:schemeClr val="dk1"/>
              </a:buClr>
              <a:buSzPct val="47826"/>
              <a:buFont typeface="Arial"/>
              <a:buNone/>
            </a:pPr>
            <a:r>
              <a:rPr b="1" lang="en-US">
                <a:solidFill>
                  <a:schemeClr val="dk1"/>
                </a:solidFill>
              </a:rPr>
              <a:t>Handling Keyboard &amp; Mouse Events</a:t>
            </a: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idx="1" type="subTitle"/>
          </p:nvPr>
        </p:nvSpPr>
        <p:spPr>
          <a:xfrm>
            <a:off x="1371600" y="2552700"/>
            <a:ext cx="6400800" cy="1752600"/>
          </a:xfrm>
          <a:prstGeom prst="rect">
            <a:avLst/>
          </a:prstGeom>
        </p:spPr>
        <p:txBody>
          <a:bodyPr anchorCtr="0" anchor="t" bIns="91425" lIns="91425" rIns="91425" tIns="91425">
            <a:noAutofit/>
          </a:bodyPr>
          <a:lstStyle/>
          <a:p>
            <a:pPr lvl="0" algn="just">
              <a:spcBef>
                <a:spcPts val="0"/>
              </a:spcBef>
              <a:buNone/>
            </a:pPr>
            <a:r>
              <a:rPr b="1" lang="en-US" sz="2000">
                <a:solidFill>
                  <a:schemeClr val="dk2"/>
                </a:solidFill>
                <a:latin typeface="Verdana"/>
                <a:ea typeface="Verdana"/>
                <a:cs typeface="Verdana"/>
                <a:sym typeface="Verdana"/>
              </a:rPr>
              <a:t>Handling special keyboard and mouse events are done using the Advanced User Interactions API.</a:t>
            </a:r>
            <a:r>
              <a:rPr lang="en-US" sz="2000">
                <a:solidFill>
                  <a:schemeClr val="dk2"/>
                </a:solidFill>
                <a:latin typeface="Verdana"/>
                <a:ea typeface="Verdana"/>
                <a:cs typeface="Verdana"/>
                <a:sym typeface="Verdana"/>
              </a:rPr>
              <a:t> It contains the Actions and the Action classes that are needed when executing these events. The following are the most commonly used keyboard and mouse events provided by the Actions class.</a:t>
            </a:r>
          </a:p>
        </p:txBody>
      </p:sp>
      <p:sp>
        <p:nvSpPr>
          <p:cNvPr id="331" name="Shape 331"/>
          <p:cNvSpPr txBox="1"/>
          <p:nvPr>
            <p:ph type="ctrTitle"/>
          </p:nvPr>
        </p:nvSpPr>
        <p:spPr>
          <a:xfrm>
            <a:off x="685806" y="812750"/>
            <a:ext cx="7772400" cy="1469999"/>
          </a:xfrm>
          <a:prstGeom prst="rect">
            <a:avLst/>
          </a:prstGeom>
        </p:spPr>
        <p:txBody>
          <a:bodyPr anchorCtr="0" anchor="ctr" bIns="91425" lIns="91425" rIns="91425" tIns="91425">
            <a:noAutofit/>
          </a:bodyPr>
          <a:lstStyle/>
          <a:p>
            <a:pPr lvl="0" rtl="0">
              <a:lnSpc>
                <a:spcPct val="110000"/>
              </a:lnSpc>
              <a:spcBef>
                <a:spcPts val="800"/>
              </a:spcBef>
              <a:spcAft>
                <a:spcPts val="800"/>
              </a:spcAft>
              <a:buNone/>
            </a:pPr>
            <a:r>
              <a:rPr b="1" lang="en-US" sz="3600">
                <a:solidFill>
                  <a:schemeClr val="dk1"/>
                </a:solidFill>
              </a:rPr>
              <a:t>Handling Keyboard &amp; Mouse Events</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idx="1" type="subTitle"/>
          </p:nvPr>
        </p:nvSpPr>
        <p:spPr>
          <a:xfrm>
            <a:off x="1371600" y="3886200"/>
            <a:ext cx="6400800" cy="17526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338" name="Shape 338"/>
          <p:cNvGraphicFramePr/>
          <p:nvPr/>
        </p:nvGraphicFramePr>
        <p:xfrm>
          <a:off x="538162" y="1862625"/>
          <a:ext cx="3000000" cy="3000000"/>
        </p:xfrm>
        <a:graphic>
          <a:graphicData uri="http://schemas.openxmlformats.org/drawingml/2006/table">
            <a:tbl>
              <a:tblPr>
                <a:solidFill>
                  <a:srgbClr val="FFFFFF"/>
                </a:solidFill>
                <a:tableStyleId>{EC48F38D-99F7-4DB6-9D95-57518160B590}</a:tableStyleId>
              </a:tblPr>
              <a:tblGrid>
                <a:gridCol w="2114550"/>
                <a:gridCol w="5953125"/>
              </a:tblGrid>
              <a:tr h="4857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Method</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Description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4857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clickAndHold()</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Clicks (without releasing) at the current mouse location.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4857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contextClick()</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Performs a context-click at the current mouse location.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485775">
                <a:tc>
                  <a:txBody>
                    <a:bodyPr>
                      <a:noAutofit/>
                    </a:bodyPr>
                    <a:lstStyle/>
                    <a:p>
                      <a:pPr lvl="0" rtl="0" algn="ctr">
                        <a:lnSpc>
                          <a:spcPct val="115384"/>
                        </a:lnSpc>
                        <a:spcBef>
                          <a:spcPts val="0"/>
                        </a:spcBef>
                        <a:spcAft>
                          <a:spcPts val="1500"/>
                        </a:spcAft>
                        <a:buNone/>
                      </a:pPr>
                      <a:r>
                        <a:rPr b="1" lang="en-US" sz="1300">
                          <a:solidFill>
                            <a:srgbClr val="343434"/>
                          </a:solidFill>
                          <a:highlight>
                            <a:srgbClr val="FFFFFF"/>
                          </a:highlight>
                        </a:rPr>
                        <a:t>doubleClick()</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Performs a double-click at the current mouse location.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16668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dragAndDrop(source, target)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Performs click-and-hold at the location of the source element, moves to the location of the target element, then releases the mouse.</a:t>
                      </a:r>
                    </a:p>
                    <a:p>
                      <a:pPr lvl="0" rtl="0" algn="ctr">
                        <a:lnSpc>
                          <a:spcPct val="115384"/>
                        </a:lnSpc>
                        <a:spcBef>
                          <a:spcPts val="0"/>
                        </a:spcBef>
                        <a:spcAft>
                          <a:spcPts val="1100"/>
                        </a:spcAft>
                        <a:buNone/>
                      </a:pPr>
                      <a:r>
                        <a:rPr b="1" lang="en-US" sz="1300">
                          <a:solidFill>
                            <a:srgbClr val="343434"/>
                          </a:solidFill>
                          <a:highlight>
                            <a:srgbClr val="FFFFFF"/>
                          </a:highlight>
                        </a:rPr>
                        <a:t>Parameters:</a:t>
                      </a:r>
                    </a:p>
                    <a:p>
                      <a:pPr lvl="0" rtl="0" algn="ctr">
                        <a:lnSpc>
                          <a:spcPct val="115384"/>
                        </a:lnSpc>
                        <a:spcBef>
                          <a:spcPts val="0"/>
                        </a:spcBef>
                        <a:spcAft>
                          <a:spcPts val="1100"/>
                        </a:spcAft>
                        <a:buNone/>
                      </a:pPr>
                      <a:r>
                        <a:rPr i="1" lang="en-US" sz="1300">
                          <a:solidFill>
                            <a:srgbClr val="343434"/>
                          </a:solidFill>
                          <a:highlight>
                            <a:srgbClr val="FFFFFF"/>
                          </a:highlight>
                        </a:rPr>
                        <a:t>source</a:t>
                      </a:r>
                      <a:r>
                        <a:rPr lang="en-US" sz="1300">
                          <a:solidFill>
                            <a:srgbClr val="343434"/>
                          </a:solidFill>
                          <a:highlight>
                            <a:srgbClr val="FFFFFF"/>
                          </a:highlight>
                        </a:rPr>
                        <a:t>- element to emulate button down at.</a:t>
                      </a:r>
                    </a:p>
                    <a:p>
                      <a:pPr lvl="0" rtl="0" algn="ctr">
                        <a:lnSpc>
                          <a:spcPct val="115384"/>
                        </a:lnSpc>
                        <a:spcBef>
                          <a:spcPts val="0"/>
                        </a:spcBef>
                        <a:spcAft>
                          <a:spcPts val="1100"/>
                        </a:spcAft>
                        <a:buNone/>
                      </a:pPr>
                      <a:r>
                        <a:rPr i="1" lang="en-US" sz="1300">
                          <a:solidFill>
                            <a:srgbClr val="343434"/>
                          </a:solidFill>
                          <a:highlight>
                            <a:srgbClr val="FFFFFF"/>
                          </a:highlight>
                        </a:rPr>
                        <a:t>target</a:t>
                      </a:r>
                      <a:r>
                        <a:rPr lang="en-US" sz="1300">
                          <a:solidFill>
                            <a:srgbClr val="343434"/>
                          </a:solidFill>
                          <a:highlight>
                            <a:srgbClr val="FFFFFF"/>
                          </a:highlight>
                        </a:rPr>
                        <a:t>- element to move to and release the mouse at.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bl>
          </a:graphicData>
        </a:graphic>
      </p:graphicFrame>
      <p:sp>
        <p:nvSpPr>
          <p:cNvPr id="339" name="Shape 339"/>
          <p:cNvSpPr txBox="1"/>
          <p:nvPr>
            <p:ph type="ctrTitle"/>
          </p:nvPr>
        </p:nvSpPr>
        <p:spPr>
          <a:xfrm>
            <a:off x="685806" y="607525"/>
            <a:ext cx="7772400" cy="1469999"/>
          </a:xfrm>
          <a:prstGeom prst="rect">
            <a:avLst/>
          </a:prstGeom>
        </p:spPr>
        <p:txBody>
          <a:bodyPr anchorCtr="0" anchor="ctr" bIns="91425" lIns="91425" rIns="91425" tIns="91425">
            <a:noAutofit/>
          </a:bodyPr>
          <a:lstStyle/>
          <a:p>
            <a:pPr lvl="0" rtl="0">
              <a:lnSpc>
                <a:spcPct val="110000"/>
              </a:lnSpc>
              <a:spcBef>
                <a:spcPts val="800"/>
              </a:spcBef>
              <a:spcAft>
                <a:spcPts val="800"/>
              </a:spcAft>
              <a:buNone/>
            </a:pPr>
            <a:r>
              <a:rPr b="1" lang="en-US" sz="3600">
                <a:solidFill>
                  <a:schemeClr val="dk1"/>
                </a:solidFill>
              </a:rPr>
              <a:t>Handling Keyboard &amp; Mouse Events</a:t>
            </a:r>
          </a:p>
          <a:p>
            <a:pPr lvl="0" rt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idx="1" type="subTitle"/>
          </p:nvPr>
        </p:nvSpPr>
        <p:spPr>
          <a:xfrm>
            <a:off x="1371600" y="3886200"/>
            <a:ext cx="6400800" cy="1752600"/>
          </a:xfrm>
          <a:prstGeom prst="rect">
            <a:avLst/>
          </a:prstGeom>
        </p:spPr>
        <p:txBody>
          <a:bodyPr anchorCtr="0" anchor="t" bIns="91425" lIns="91425" rIns="91425" tIns="91425">
            <a:noAutofit/>
          </a:bodyPr>
          <a:lstStyle/>
          <a:p>
            <a:pPr lvl="0">
              <a:spcBef>
                <a:spcPts val="0"/>
              </a:spcBef>
              <a:buNone/>
            </a:pPr>
            <a:r>
              <a:t/>
            </a:r>
            <a:endParaRPr/>
          </a:p>
        </p:txBody>
      </p:sp>
      <p:sp>
        <p:nvSpPr>
          <p:cNvPr id="346" name="Shape 346"/>
          <p:cNvSpPr txBox="1"/>
          <p:nvPr>
            <p:ph type="ctrTitle"/>
          </p:nvPr>
        </p:nvSpPr>
        <p:spPr>
          <a:xfrm>
            <a:off x="685806" y="341325"/>
            <a:ext cx="7772400" cy="1469999"/>
          </a:xfrm>
          <a:prstGeom prst="rect">
            <a:avLst/>
          </a:prstGeom>
        </p:spPr>
        <p:txBody>
          <a:bodyPr anchorCtr="0" anchor="ctr" bIns="91425" lIns="91425" rIns="91425" tIns="91425">
            <a:noAutofit/>
          </a:bodyPr>
          <a:lstStyle/>
          <a:p>
            <a:pPr lvl="0" rtl="0">
              <a:lnSpc>
                <a:spcPct val="110000"/>
              </a:lnSpc>
              <a:spcBef>
                <a:spcPts val="800"/>
              </a:spcBef>
              <a:spcAft>
                <a:spcPts val="800"/>
              </a:spcAft>
              <a:buNone/>
            </a:pPr>
            <a:r>
              <a:rPr b="1" lang="en-US" sz="3600">
                <a:solidFill>
                  <a:schemeClr val="dk1"/>
                </a:solidFill>
              </a:rPr>
              <a:t>Handling Keyboard &amp; Mouse Events</a:t>
            </a:r>
          </a:p>
          <a:p>
            <a:pPr lvl="0" rtl="0">
              <a:spcBef>
                <a:spcPts val="0"/>
              </a:spcBef>
              <a:buNone/>
            </a:pPr>
            <a:r>
              <a:t/>
            </a:r>
            <a:endParaRPr/>
          </a:p>
        </p:txBody>
      </p:sp>
      <p:graphicFrame>
        <p:nvGraphicFramePr>
          <p:cNvPr id="347" name="Shape 347"/>
          <p:cNvGraphicFramePr/>
          <p:nvPr/>
        </p:nvGraphicFramePr>
        <p:xfrm>
          <a:off x="538162" y="1486400"/>
          <a:ext cx="3000000" cy="3000000"/>
        </p:xfrm>
        <a:graphic>
          <a:graphicData uri="http://schemas.openxmlformats.org/drawingml/2006/table">
            <a:tbl>
              <a:tblPr>
                <a:solidFill>
                  <a:srgbClr val="FFFFFF"/>
                </a:solidFill>
                <a:tableStyleId>{EC48F38D-99F7-4DB6-9D95-57518160B590}</a:tableStyleId>
              </a:tblPr>
              <a:tblGrid>
                <a:gridCol w="2114550"/>
                <a:gridCol w="5953125"/>
              </a:tblGrid>
              <a:tr h="4857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Method</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Description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20097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dragAndDropBy(source, x-offset, y-offset)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Performs click-and-hold at the location of the source element, moves by a given offset, then releases the mouse.</a:t>
                      </a:r>
                    </a:p>
                    <a:p>
                      <a:pPr lvl="0" rtl="0" algn="ctr">
                        <a:lnSpc>
                          <a:spcPct val="115384"/>
                        </a:lnSpc>
                        <a:spcBef>
                          <a:spcPts val="0"/>
                        </a:spcBef>
                        <a:spcAft>
                          <a:spcPts val="1100"/>
                        </a:spcAft>
                        <a:buNone/>
                      </a:pPr>
                      <a:r>
                        <a:rPr b="1" lang="en-US" sz="1300">
                          <a:solidFill>
                            <a:srgbClr val="343434"/>
                          </a:solidFill>
                          <a:highlight>
                            <a:srgbClr val="FFFFFF"/>
                          </a:highlight>
                        </a:rPr>
                        <a:t>Parameters</a:t>
                      </a:r>
                      <a:r>
                        <a:rPr lang="en-US" sz="1300">
                          <a:solidFill>
                            <a:srgbClr val="343434"/>
                          </a:solidFill>
                          <a:highlight>
                            <a:srgbClr val="FFFFFF"/>
                          </a:highlight>
                        </a:rPr>
                        <a:t>:</a:t>
                      </a:r>
                    </a:p>
                    <a:p>
                      <a:pPr lvl="0" rtl="0" algn="ctr">
                        <a:lnSpc>
                          <a:spcPct val="115384"/>
                        </a:lnSpc>
                        <a:spcBef>
                          <a:spcPts val="0"/>
                        </a:spcBef>
                        <a:spcAft>
                          <a:spcPts val="1100"/>
                        </a:spcAft>
                        <a:buNone/>
                      </a:pPr>
                      <a:r>
                        <a:rPr i="1" lang="en-US" sz="1300">
                          <a:solidFill>
                            <a:srgbClr val="343434"/>
                          </a:solidFill>
                          <a:highlight>
                            <a:srgbClr val="FFFFFF"/>
                          </a:highlight>
                        </a:rPr>
                        <a:t>source</a:t>
                      </a:r>
                      <a:r>
                        <a:rPr lang="en-US" sz="1300">
                          <a:solidFill>
                            <a:srgbClr val="343434"/>
                          </a:solidFill>
                          <a:highlight>
                            <a:srgbClr val="FFFFFF"/>
                          </a:highlight>
                        </a:rPr>
                        <a:t>- element to emulate button down at.</a:t>
                      </a:r>
                    </a:p>
                    <a:p>
                      <a:pPr lvl="0" rtl="0" algn="ctr">
                        <a:lnSpc>
                          <a:spcPct val="115384"/>
                        </a:lnSpc>
                        <a:spcBef>
                          <a:spcPts val="0"/>
                        </a:spcBef>
                        <a:spcAft>
                          <a:spcPts val="1100"/>
                        </a:spcAft>
                        <a:buNone/>
                      </a:pPr>
                      <a:r>
                        <a:rPr i="1" lang="en-US" sz="1300">
                          <a:solidFill>
                            <a:srgbClr val="343434"/>
                          </a:solidFill>
                          <a:highlight>
                            <a:srgbClr val="FFFFFF"/>
                          </a:highlight>
                        </a:rPr>
                        <a:t>xOffset</a:t>
                      </a:r>
                      <a:r>
                        <a:rPr lang="en-US" sz="1300">
                          <a:solidFill>
                            <a:srgbClr val="343434"/>
                          </a:solidFill>
                          <a:highlight>
                            <a:srgbClr val="FFFFFF"/>
                          </a:highlight>
                        </a:rPr>
                        <a:t>- horizontal move offset.</a:t>
                      </a:r>
                    </a:p>
                    <a:p>
                      <a:pPr lvl="0" rtl="0" algn="ctr">
                        <a:lnSpc>
                          <a:spcPct val="115384"/>
                        </a:lnSpc>
                        <a:spcBef>
                          <a:spcPts val="0"/>
                        </a:spcBef>
                        <a:spcAft>
                          <a:spcPts val="1100"/>
                        </a:spcAft>
                        <a:buNone/>
                      </a:pPr>
                      <a:r>
                        <a:rPr i="1" lang="en-US" sz="1300">
                          <a:solidFill>
                            <a:srgbClr val="343434"/>
                          </a:solidFill>
                          <a:highlight>
                            <a:srgbClr val="FFFFFF"/>
                          </a:highlight>
                        </a:rPr>
                        <a:t>yOffset</a:t>
                      </a:r>
                      <a:r>
                        <a:rPr lang="en-US" sz="1300">
                          <a:solidFill>
                            <a:srgbClr val="343434"/>
                          </a:solidFill>
                          <a:highlight>
                            <a:srgbClr val="FFFFFF"/>
                          </a:highlight>
                        </a:rPr>
                        <a:t>- vertical move offset.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13430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keyDown(modifier_key)</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Performs a modifier key press. Does not release the modifier key - subsequent interactions may assume it's kept pressed.</a:t>
                      </a:r>
                    </a:p>
                    <a:p>
                      <a:pPr lvl="0" rtl="0" algn="ctr">
                        <a:lnSpc>
                          <a:spcPct val="115384"/>
                        </a:lnSpc>
                        <a:spcBef>
                          <a:spcPts val="0"/>
                        </a:spcBef>
                        <a:spcAft>
                          <a:spcPts val="1100"/>
                        </a:spcAft>
                        <a:buNone/>
                      </a:pPr>
                      <a:r>
                        <a:rPr b="1" lang="en-US" sz="1300">
                          <a:solidFill>
                            <a:srgbClr val="343434"/>
                          </a:solidFill>
                          <a:highlight>
                            <a:srgbClr val="FFFFFF"/>
                          </a:highlight>
                        </a:rPr>
                        <a:t>Parameters</a:t>
                      </a:r>
                      <a:r>
                        <a:rPr lang="en-US" sz="1300">
                          <a:solidFill>
                            <a:srgbClr val="343434"/>
                          </a:solidFill>
                          <a:highlight>
                            <a:srgbClr val="FFFFFF"/>
                          </a:highlight>
                        </a:rPr>
                        <a:t>:</a:t>
                      </a:r>
                    </a:p>
                    <a:p>
                      <a:pPr lvl="0" rtl="0" algn="ctr">
                        <a:lnSpc>
                          <a:spcPct val="115384"/>
                        </a:lnSpc>
                        <a:spcBef>
                          <a:spcPts val="0"/>
                        </a:spcBef>
                        <a:spcAft>
                          <a:spcPts val="1100"/>
                        </a:spcAft>
                        <a:buNone/>
                      </a:pPr>
                      <a:r>
                        <a:rPr lang="en-US" sz="1300">
                          <a:solidFill>
                            <a:srgbClr val="343434"/>
                          </a:solidFill>
                          <a:highlight>
                            <a:srgbClr val="FFFFFF"/>
                          </a:highlight>
                        </a:rPr>
                        <a:t>modifier</a:t>
                      </a:r>
                      <a:r>
                        <a:rPr i="1" lang="en-US" sz="1300">
                          <a:solidFill>
                            <a:srgbClr val="343434"/>
                          </a:solidFill>
                          <a:highlight>
                            <a:srgbClr val="FFFFFF"/>
                          </a:highlight>
                        </a:rPr>
                        <a:t>_key</a:t>
                      </a:r>
                      <a:r>
                        <a:rPr lang="en-US" sz="1300">
                          <a:solidFill>
                            <a:srgbClr val="343434"/>
                          </a:solidFill>
                          <a:highlight>
                            <a:srgbClr val="FFFFFF"/>
                          </a:highlight>
                        </a:rPr>
                        <a:t> - any of the modifier keys (Keys.ALT, Keys.SHIFT, or Keys.CONTROL)</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ctrTitle"/>
          </p:nvPr>
        </p:nvSpPr>
        <p:spPr>
          <a:xfrm>
            <a:off x="685806" y="2130425"/>
            <a:ext cx="7772400" cy="1470000"/>
          </a:xfrm>
          <a:prstGeom prst="rect">
            <a:avLst/>
          </a:prstGeom>
        </p:spPr>
        <p:txBody>
          <a:bodyPr anchorCtr="0" anchor="ctr" bIns="91425" lIns="91425" rIns="91425" tIns="91425">
            <a:noAutofit/>
          </a:bodyPr>
          <a:lstStyle/>
          <a:p>
            <a:pPr lvl="0">
              <a:spcBef>
                <a:spcPts val="0"/>
              </a:spcBef>
              <a:buNone/>
            </a:pPr>
            <a:r>
              <a:t/>
            </a:r>
            <a:endParaRPr/>
          </a:p>
        </p:txBody>
      </p:sp>
      <p:graphicFrame>
        <p:nvGraphicFramePr>
          <p:cNvPr id="354" name="Shape 354"/>
          <p:cNvGraphicFramePr/>
          <p:nvPr/>
        </p:nvGraphicFramePr>
        <p:xfrm>
          <a:off x="538150" y="1862625"/>
          <a:ext cx="3000000" cy="3000000"/>
        </p:xfrm>
        <a:graphic>
          <a:graphicData uri="http://schemas.openxmlformats.org/drawingml/2006/table">
            <a:tbl>
              <a:tblPr>
                <a:solidFill>
                  <a:srgbClr val="FFFFFF"/>
                </a:solidFill>
                <a:tableStyleId>{EC48F38D-99F7-4DB6-9D95-57518160B590}</a:tableStyleId>
              </a:tblPr>
              <a:tblGrid>
                <a:gridCol w="2114550"/>
                <a:gridCol w="5953125"/>
              </a:tblGrid>
              <a:tr h="4857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Method</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Description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11525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keyUp(modifier _key)</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Performs a key release.</a:t>
                      </a:r>
                    </a:p>
                    <a:p>
                      <a:pPr lvl="0" rtl="0" algn="ctr">
                        <a:lnSpc>
                          <a:spcPct val="115384"/>
                        </a:lnSpc>
                        <a:spcBef>
                          <a:spcPts val="0"/>
                        </a:spcBef>
                        <a:spcAft>
                          <a:spcPts val="1100"/>
                        </a:spcAft>
                        <a:buNone/>
                      </a:pPr>
                      <a:r>
                        <a:rPr b="1" lang="en-US" sz="1300">
                          <a:solidFill>
                            <a:srgbClr val="343434"/>
                          </a:solidFill>
                          <a:highlight>
                            <a:srgbClr val="FFFFFF"/>
                          </a:highlight>
                        </a:rPr>
                        <a:t>Parameters</a:t>
                      </a:r>
                      <a:r>
                        <a:rPr lang="en-US" sz="1300">
                          <a:solidFill>
                            <a:srgbClr val="343434"/>
                          </a:solidFill>
                          <a:highlight>
                            <a:srgbClr val="FFFFFF"/>
                          </a:highlight>
                        </a:rPr>
                        <a:t>:</a:t>
                      </a:r>
                    </a:p>
                    <a:p>
                      <a:pPr lvl="0" rtl="0" algn="ctr">
                        <a:lnSpc>
                          <a:spcPct val="115384"/>
                        </a:lnSpc>
                        <a:spcBef>
                          <a:spcPts val="0"/>
                        </a:spcBef>
                        <a:spcAft>
                          <a:spcPts val="1100"/>
                        </a:spcAft>
                        <a:buNone/>
                      </a:pPr>
                      <a:r>
                        <a:rPr lang="en-US" sz="1300">
                          <a:solidFill>
                            <a:srgbClr val="343434"/>
                          </a:solidFill>
                          <a:highlight>
                            <a:srgbClr val="FFFFFF"/>
                          </a:highlight>
                        </a:rPr>
                        <a:t>modifier</a:t>
                      </a:r>
                      <a:r>
                        <a:rPr i="1" lang="en-US" sz="1300">
                          <a:solidFill>
                            <a:srgbClr val="343434"/>
                          </a:solidFill>
                          <a:highlight>
                            <a:srgbClr val="FFFFFF"/>
                          </a:highlight>
                        </a:rPr>
                        <a:t>_key</a:t>
                      </a:r>
                      <a:r>
                        <a:rPr lang="en-US" sz="1300">
                          <a:solidFill>
                            <a:srgbClr val="343434"/>
                          </a:solidFill>
                          <a:highlight>
                            <a:srgbClr val="FFFFFF"/>
                          </a:highlight>
                        </a:rPr>
                        <a:t> - any of the modifier keys (Keys.ALT, Keys.SHIFT, or Keys.CONTROL)</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14763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moveByOffset(x-offset, y-offset)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Moves the mouse from its current position (or 0,0) by the given offset.</a:t>
                      </a:r>
                    </a:p>
                    <a:p>
                      <a:pPr lvl="0" rtl="0" algn="ctr">
                        <a:lnSpc>
                          <a:spcPct val="115384"/>
                        </a:lnSpc>
                        <a:spcBef>
                          <a:spcPts val="0"/>
                        </a:spcBef>
                        <a:spcAft>
                          <a:spcPts val="1100"/>
                        </a:spcAft>
                        <a:buNone/>
                      </a:pPr>
                      <a:r>
                        <a:rPr b="1" lang="en-US" sz="1300">
                          <a:solidFill>
                            <a:srgbClr val="343434"/>
                          </a:solidFill>
                          <a:highlight>
                            <a:srgbClr val="FFFFFF"/>
                          </a:highlight>
                        </a:rPr>
                        <a:t>Parameters</a:t>
                      </a:r>
                      <a:r>
                        <a:rPr lang="en-US" sz="1300">
                          <a:solidFill>
                            <a:srgbClr val="343434"/>
                          </a:solidFill>
                          <a:highlight>
                            <a:srgbClr val="FFFFFF"/>
                          </a:highlight>
                        </a:rPr>
                        <a:t>:</a:t>
                      </a:r>
                    </a:p>
                    <a:p>
                      <a:pPr lvl="0" rtl="0" algn="ctr">
                        <a:lnSpc>
                          <a:spcPct val="115384"/>
                        </a:lnSpc>
                        <a:spcBef>
                          <a:spcPts val="0"/>
                        </a:spcBef>
                        <a:spcAft>
                          <a:spcPts val="1100"/>
                        </a:spcAft>
                        <a:buNone/>
                      </a:pPr>
                      <a:r>
                        <a:rPr i="1" lang="en-US" sz="1300">
                          <a:solidFill>
                            <a:srgbClr val="343434"/>
                          </a:solidFill>
                          <a:highlight>
                            <a:srgbClr val="FFFFFF"/>
                          </a:highlight>
                        </a:rPr>
                        <a:t>x-offset</a:t>
                      </a:r>
                      <a:r>
                        <a:rPr lang="en-US" sz="1300">
                          <a:solidFill>
                            <a:srgbClr val="343434"/>
                          </a:solidFill>
                          <a:highlight>
                            <a:srgbClr val="FFFFFF"/>
                          </a:highlight>
                        </a:rPr>
                        <a:t>- horizontal offset. A negative value means moving the mouse left.</a:t>
                      </a:r>
                    </a:p>
                    <a:p>
                      <a:pPr lvl="0" rtl="0" algn="ctr">
                        <a:lnSpc>
                          <a:spcPct val="115384"/>
                        </a:lnSpc>
                        <a:spcBef>
                          <a:spcPts val="0"/>
                        </a:spcBef>
                        <a:spcAft>
                          <a:spcPts val="1100"/>
                        </a:spcAft>
                        <a:buNone/>
                      </a:pPr>
                      <a:r>
                        <a:rPr i="1" lang="en-US" sz="1300">
                          <a:solidFill>
                            <a:srgbClr val="343434"/>
                          </a:solidFill>
                          <a:highlight>
                            <a:srgbClr val="FFFFFF"/>
                          </a:highlight>
                        </a:rPr>
                        <a:t>y-offset</a:t>
                      </a:r>
                      <a:r>
                        <a:rPr lang="en-US" sz="1300">
                          <a:solidFill>
                            <a:srgbClr val="343434"/>
                          </a:solidFill>
                          <a:highlight>
                            <a:srgbClr val="FFFFFF"/>
                          </a:highlight>
                        </a:rPr>
                        <a:t>- vertical offset. A negative value means moving the mouse up.</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bl>
          </a:graphicData>
        </a:graphic>
      </p:graphicFrame>
      <p:sp>
        <p:nvSpPr>
          <p:cNvPr id="355" name="Shape 355"/>
          <p:cNvSpPr txBox="1"/>
          <p:nvPr>
            <p:ph type="ctrTitle"/>
          </p:nvPr>
        </p:nvSpPr>
        <p:spPr>
          <a:xfrm>
            <a:off x="685806" y="392625"/>
            <a:ext cx="7772400" cy="1469999"/>
          </a:xfrm>
          <a:prstGeom prst="rect">
            <a:avLst/>
          </a:prstGeom>
        </p:spPr>
        <p:txBody>
          <a:bodyPr anchorCtr="0" anchor="ctr" bIns="91425" lIns="91425" rIns="91425" tIns="91425">
            <a:noAutofit/>
          </a:bodyPr>
          <a:lstStyle/>
          <a:p>
            <a:pPr lvl="0" rtl="0">
              <a:lnSpc>
                <a:spcPct val="110000"/>
              </a:lnSpc>
              <a:spcBef>
                <a:spcPts val="800"/>
              </a:spcBef>
              <a:spcAft>
                <a:spcPts val="800"/>
              </a:spcAft>
              <a:buNone/>
            </a:pPr>
            <a:r>
              <a:rPr b="1" lang="en-US" sz="3600">
                <a:solidFill>
                  <a:schemeClr val="dk1"/>
                </a:solidFill>
              </a:rPr>
              <a:t>Handling Keyboard &amp; Mouse Events</a:t>
            </a:r>
          </a:p>
          <a:p>
            <a:pPr lvl="0" rt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graphicFrame>
        <p:nvGraphicFramePr>
          <p:cNvPr id="361" name="Shape 361"/>
          <p:cNvGraphicFramePr/>
          <p:nvPr/>
        </p:nvGraphicFramePr>
        <p:xfrm>
          <a:off x="538162" y="2324400"/>
          <a:ext cx="3000000" cy="3000000"/>
        </p:xfrm>
        <a:graphic>
          <a:graphicData uri="http://schemas.openxmlformats.org/drawingml/2006/table">
            <a:tbl>
              <a:tblPr>
                <a:solidFill>
                  <a:srgbClr val="FFFFFF"/>
                </a:solidFill>
                <a:tableStyleId>{EC48F38D-99F7-4DB6-9D95-57518160B590}</a:tableStyleId>
              </a:tblPr>
              <a:tblGrid>
                <a:gridCol w="2114550"/>
                <a:gridCol w="5953125"/>
              </a:tblGrid>
              <a:tr h="4857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Method</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Description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8096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moveToElement(toElement)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Moves the mouse to the middle of the element. </a:t>
                      </a:r>
                      <a:r>
                        <a:rPr b="1" lang="en-US" sz="1300">
                          <a:solidFill>
                            <a:srgbClr val="343434"/>
                          </a:solidFill>
                          <a:highlight>
                            <a:srgbClr val="FFFFFF"/>
                          </a:highlight>
                        </a:rPr>
                        <a:t>Parameters</a:t>
                      </a:r>
                      <a:r>
                        <a:rPr lang="en-US" sz="1300">
                          <a:solidFill>
                            <a:srgbClr val="343434"/>
                          </a:solidFill>
                          <a:highlight>
                            <a:srgbClr val="FFFFFF"/>
                          </a:highlight>
                        </a:rPr>
                        <a:t>:</a:t>
                      </a:r>
                    </a:p>
                    <a:p>
                      <a:pPr lvl="0" rtl="0" algn="ctr">
                        <a:lnSpc>
                          <a:spcPct val="115384"/>
                        </a:lnSpc>
                        <a:spcBef>
                          <a:spcPts val="0"/>
                        </a:spcBef>
                        <a:spcAft>
                          <a:spcPts val="1100"/>
                        </a:spcAft>
                        <a:buNone/>
                      </a:pPr>
                      <a:r>
                        <a:rPr i="1" lang="en-US" sz="1300">
                          <a:solidFill>
                            <a:srgbClr val="343434"/>
                          </a:solidFill>
                          <a:highlight>
                            <a:srgbClr val="FFFFFF"/>
                          </a:highlight>
                        </a:rPr>
                        <a:t>toElement</a:t>
                      </a:r>
                      <a:r>
                        <a:rPr lang="en-US" sz="1300">
                          <a:solidFill>
                            <a:srgbClr val="343434"/>
                          </a:solidFill>
                          <a:highlight>
                            <a:srgbClr val="FFFFFF"/>
                          </a:highlight>
                        </a:rPr>
                        <a:t>- element to move to.</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4857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release()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Releases the depressed left mouse button at the current mouse location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134302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sendKeys(onElement, charsequence)</a:t>
                      </a:r>
                    </a:p>
                  </a:txBody>
                  <a:tcPr marT="76200" marB="76200" marR="76200" marL="76200">
                    <a:lnT cap="flat" cmpd="sng" w="9525">
                      <a:solidFill>
                        <a:srgbClr val="DDDDDD"/>
                      </a:solidFill>
                      <a:prstDash val="solid"/>
                      <a:round/>
                      <a:headEnd len="med" w="med" type="none"/>
                      <a:tailEnd len="med" w="med" type="none"/>
                    </a:lnT>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Sends a series of keystrokes onto the element. </a:t>
                      </a:r>
                      <a:r>
                        <a:rPr b="1" lang="en-US" sz="1300">
                          <a:solidFill>
                            <a:srgbClr val="343434"/>
                          </a:solidFill>
                          <a:highlight>
                            <a:srgbClr val="FFFFFF"/>
                          </a:highlight>
                        </a:rPr>
                        <a:t>Parameters</a:t>
                      </a:r>
                      <a:r>
                        <a:rPr lang="en-US" sz="1300">
                          <a:solidFill>
                            <a:srgbClr val="343434"/>
                          </a:solidFill>
                          <a:highlight>
                            <a:srgbClr val="FFFFFF"/>
                          </a:highlight>
                        </a:rPr>
                        <a:t>:</a:t>
                      </a:r>
                    </a:p>
                    <a:p>
                      <a:pPr lvl="0" rtl="0" algn="ctr">
                        <a:lnSpc>
                          <a:spcPct val="115384"/>
                        </a:lnSpc>
                        <a:spcBef>
                          <a:spcPts val="0"/>
                        </a:spcBef>
                        <a:spcAft>
                          <a:spcPts val="1100"/>
                        </a:spcAft>
                        <a:buNone/>
                      </a:pPr>
                      <a:r>
                        <a:rPr i="1" lang="en-US" sz="1300">
                          <a:solidFill>
                            <a:srgbClr val="343434"/>
                          </a:solidFill>
                          <a:highlight>
                            <a:srgbClr val="FFFFFF"/>
                          </a:highlight>
                        </a:rPr>
                        <a:t>onElement </a:t>
                      </a:r>
                      <a:r>
                        <a:rPr lang="en-US" sz="1300">
                          <a:solidFill>
                            <a:srgbClr val="343434"/>
                          </a:solidFill>
                          <a:highlight>
                            <a:srgbClr val="FFFFFF"/>
                          </a:highlight>
                        </a:rPr>
                        <a:t>- element that will receive the keystrokes, usually a text field</a:t>
                      </a:r>
                    </a:p>
                    <a:p>
                      <a:pPr lvl="0" rtl="0" algn="ctr">
                        <a:lnSpc>
                          <a:spcPct val="115384"/>
                        </a:lnSpc>
                        <a:spcBef>
                          <a:spcPts val="0"/>
                        </a:spcBef>
                        <a:spcAft>
                          <a:spcPts val="1100"/>
                        </a:spcAft>
                        <a:buNone/>
                      </a:pPr>
                      <a:r>
                        <a:rPr i="1" lang="en-US" sz="1300">
                          <a:solidFill>
                            <a:srgbClr val="343434"/>
                          </a:solidFill>
                          <a:highlight>
                            <a:srgbClr val="FFFFFF"/>
                          </a:highlight>
                        </a:rPr>
                        <a:t>charsequence </a:t>
                      </a:r>
                      <a:r>
                        <a:rPr lang="en-US" sz="1300">
                          <a:solidFill>
                            <a:srgbClr val="343434"/>
                          </a:solidFill>
                          <a:highlight>
                            <a:srgbClr val="FFFFFF"/>
                          </a:highlight>
                        </a:rPr>
                        <a:t>- any string value representing the sequence of keystrokes to be sent</a:t>
                      </a:r>
                    </a:p>
                    <a:p>
                      <a:pPr lvl="0" rtl="0" algn="ctr">
                        <a:lnSpc>
                          <a:spcPct val="115384"/>
                        </a:lnSpc>
                        <a:spcBef>
                          <a:spcPts val="0"/>
                        </a:spcBef>
                        <a:spcAft>
                          <a:spcPts val="1500"/>
                        </a:spcAft>
                        <a:buNone/>
                      </a:pPr>
                      <a:r>
                        <a:t/>
                      </a:r>
                      <a:endParaRPr sz="1300">
                        <a:solidFill>
                          <a:srgbClr val="343434"/>
                        </a:solidFill>
                        <a:highlight>
                          <a:srgbClr val="FFFFFF"/>
                        </a:highlight>
                      </a:endParaRPr>
                    </a:p>
                  </a:txBody>
                  <a:tcPr marT="76200" marB="76200" marR="76200" marL="76200">
                    <a:lnT cap="flat" cmpd="sng" w="9525">
                      <a:solidFill>
                        <a:srgbClr val="DDDDDD"/>
                      </a:solidFill>
                      <a:prstDash val="solid"/>
                      <a:round/>
                      <a:headEnd len="med" w="med" type="none"/>
                      <a:tailEnd len="med" w="med" type="none"/>
                    </a:lnT>
                  </a:tcPr>
                </a:tc>
              </a:tr>
            </a:tbl>
          </a:graphicData>
        </a:graphic>
      </p:graphicFrame>
      <p:sp>
        <p:nvSpPr>
          <p:cNvPr id="362" name="Shape 362"/>
          <p:cNvSpPr txBox="1"/>
          <p:nvPr>
            <p:ph type="ctrTitle"/>
          </p:nvPr>
        </p:nvSpPr>
        <p:spPr>
          <a:xfrm>
            <a:off x="685818" y="563650"/>
            <a:ext cx="7772400" cy="1469999"/>
          </a:xfrm>
          <a:prstGeom prst="rect">
            <a:avLst/>
          </a:prstGeom>
        </p:spPr>
        <p:txBody>
          <a:bodyPr anchorCtr="0" anchor="ctr" bIns="91425" lIns="91425" rIns="91425" tIns="91425">
            <a:noAutofit/>
          </a:bodyPr>
          <a:lstStyle/>
          <a:p>
            <a:pPr lvl="0" rtl="0">
              <a:lnSpc>
                <a:spcPct val="110000"/>
              </a:lnSpc>
              <a:spcBef>
                <a:spcPts val="800"/>
              </a:spcBef>
              <a:spcAft>
                <a:spcPts val="800"/>
              </a:spcAft>
              <a:buNone/>
            </a:pPr>
            <a:r>
              <a:rPr b="1" lang="en-US" sz="3600">
                <a:solidFill>
                  <a:schemeClr val="dk1"/>
                </a:solidFill>
              </a:rPr>
              <a:t>Handling Keyboard &amp; Mouse Events</a:t>
            </a:r>
          </a:p>
          <a:p>
            <a:pPr lvl="0" rt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idx="1" type="subTitle"/>
          </p:nvPr>
        </p:nvSpPr>
        <p:spPr>
          <a:xfrm>
            <a:off x="1371600" y="1680000"/>
            <a:ext cx="6400800" cy="1092300"/>
          </a:xfrm>
          <a:prstGeom prst="rect">
            <a:avLst/>
          </a:prstGeom>
        </p:spPr>
        <p:txBody>
          <a:bodyPr anchorCtr="0" anchor="t" bIns="91425" lIns="91425" rIns="91425" tIns="91425">
            <a:noAutofit/>
          </a:bodyPr>
          <a:lstStyle/>
          <a:p>
            <a:pPr lvl="0" algn="l">
              <a:lnSpc>
                <a:spcPct val="138461"/>
              </a:lnSpc>
              <a:spcBef>
                <a:spcPts val="0"/>
              </a:spcBef>
              <a:spcAft>
                <a:spcPts val="1100"/>
              </a:spcAft>
              <a:buClr>
                <a:schemeClr val="dk1"/>
              </a:buClr>
              <a:buSzPct val="55000"/>
              <a:buFont typeface="Arial"/>
              <a:buNone/>
            </a:pPr>
            <a:r>
              <a:rPr b="1" lang="en-US" sz="2000">
                <a:solidFill>
                  <a:schemeClr val="dk2"/>
                </a:solidFill>
                <a:latin typeface="Verdana"/>
                <a:ea typeface="Verdana"/>
                <a:cs typeface="Verdana"/>
                <a:sym typeface="Verdana"/>
              </a:rPr>
              <a:t>Step 1</a:t>
            </a:r>
          </a:p>
          <a:p>
            <a:pPr lvl="0" algn="l">
              <a:lnSpc>
                <a:spcPct val="138461"/>
              </a:lnSpc>
              <a:spcBef>
                <a:spcPts val="0"/>
              </a:spcBef>
              <a:spcAft>
                <a:spcPts val="1100"/>
              </a:spcAft>
              <a:buClr>
                <a:schemeClr val="dk1"/>
              </a:buClr>
              <a:buSzPct val="55000"/>
              <a:buFont typeface="Arial"/>
              <a:buNone/>
            </a:pPr>
            <a:r>
              <a:rPr lang="en-US" sz="2000">
                <a:solidFill>
                  <a:schemeClr val="dk2"/>
                </a:solidFill>
                <a:latin typeface="Verdana"/>
                <a:ea typeface="Verdana"/>
                <a:cs typeface="Verdana"/>
                <a:sym typeface="Verdana"/>
              </a:rPr>
              <a:t>Import the </a:t>
            </a:r>
            <a:r>
              <a:rPr b="1" lang="en-US" sz="2000">
                <a:solidFill>
                  <a:schemeClr val="dk2"/>
                </a:solidFill>
                <a:latin typeface="Verdana"/>
                <a:ea typeface="Verdana"/>
                <a:cs typeface="Verdana"/>
                <a:sym typeface="Verdana"/>
              </a:rPr>
              <a:t>Actions </a:t>
            </a:r>
            <a:r>
              <a:rPr lang="en-US" sz="2000">
                <a:solidFill>
                  <a:schemeClr val="dk2"/>
                </a:solidFill>
                <a:latin typeface="Verdana"/>
                <a:ea typeface="Verdana"/>
                <a:cs typeface="Verdana"/>
                <a:sym typeface="Verdana"/>
              </a:rPr>
              <a:t>and </a:t>
            </a:r>
            <a:r>
              <a:rPr b="1" lang="en-US" sz="2000">
                <a:solidFill>
                  <a:schemeClr val="dk2"/>
                </a:solidFill>
                <a:latin typeface="Verdana"/>
                <a:ea typeface="Verdana"/>
                <a:cs typeface="Verdana"/>
                <a:sym typeface="Verdana"/>
              </a:rPr>
              <a:t>Action </a:t>
            </a:r>
            <a:r>
              <a:rPr lang="en-US" sz="2000">
                <a:solidFill>
                  <a:schemeClr val="dk2"/>
                </a:solidFill>
                <a:latin typeface="Verdana"/>
                <a:ea typeface="Verdana"/>
                <a:cs typeface="Verdana"/>
                <a:sym typeface="Verdana"/>
              </a:rPr>
              <a:t>classes</a:t>
            </a:r>
            <a:r>
              <a:rPr lang="en-US" sz="1300">
                <a:solidFill>
                  <a:srgbClr val="343434"/>
                </a:solidFill>
                <a:highlight>
                  <a:srgbClr val="FFFFFF"/>
                </a:highlight>
              </a:rPr>
              <a:t>.</a:t>
            </a:r>
          </a:p>
          <a:p>
            <a:pPr lvl="0">
              <a:spcBef>
                <a:spcPts val="0"/>
              </a:spcBef>
              <a:buNone/>
            </a:pPr>
            <a:r>
              <a:t/>
            </a:r>
            <a:endParaRPr/>
          </a:p>
        </p:txBody>
      </p:sp>
      <p:sp>
        <p:nvSpPr>
          <p:cNvPr id="369" name="Shape 369"/>
          <p:cNvSpPr txBox="1"/>
          <p:nvPr>
            <p:ph type="ctrTitle"/>
          </p:nvPr>
        </p:nvSpPr>
        <p:spPr>
          <a:xfrm>
            <a:off x="685800" y="785975"/>
            <a:ext cx="7772400" cy="789300"/>
          </a:xfrm>
          <a:prstGeom prst="rect">
            <a:avLst/>
          </a:prstGeom>
        </p:spPr>
        <p:txBody>
          <a:bodyPr anchorCtr="0" anchor="ctr" bIns="91425" lIns="91425" rIns="91425" tIns="91425">
            <a:noAutofit/>
          </a:bodyPr>
          <a:lstStyle/>
          <a:p>
            <a:pPr lvl="0" rtl="0">
              <a:lnSpc>
                <a:spcPct val="110000"/>
              </a:lnSpc>
              <a:spcBef>
                <a:spcPts val="800"/>
              </a:spcBef>
              <a:spcAft>
                <a:spcPts val="800"/>
              </a:spcAft>
              <a:buNone/>
            </a:pPr>
            <a:r>
              <a:rPr b="1" lang="en-US" sz="3600">
                <a:solidFill>
                  <a:schemeClr val="dk1"/>
                </a:solidFill>
              </a:rPr>
              <a:t>How to do it</a:t>
            </a:r>
          </a:p>
          <a:p>
            <a:pPr lvl="0" rtl="0">
              <a:spcBef>
                <a:spcPts val="0"/>
              </a:spcBef>
              <a:buNone/>
            </a:pPr>
            <a:r>
              <a:t/>
            </a:r>
            <a:endParaRPr/>
          </a:p>
        </p:txBody>
      </p:sp>
      <p:pic>
        <p:nvPicPr>
          <p:cNvPr id="370" name="Shape 370"/>
          <p:cNvPicPr preferRelativeResize="0"/>
          <p:nvPr/>
        </p:nvPicPr>
        <p:blipFill>
          <a:blip r:embed="rId3">
            <a:alphaModFix/>
          </a:blip>
          <a:stretch>
            <a:fillRect/>
          </a:stretch>
        </p:blipFill>
        <p:spPr>
          <a:xfrm>
            <a:off x="971876" y="3446564"/>
            <a:ext cx="7200275" cy="882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idx="1" type="subTitle"/>
          </p:nvPr>
        </p:nvSpPr>
        <p:spPr>
          <a:xfrm>
            <a:off x="1371600" y="1833925"/>
            <a:ext cx="6400800" cy="1752600"/>
          </a:xfrm>
          <a:prstGeom prst="rect">
            <a:avLst/>
          </a:prstGeom>
        </p:spPr>
        <p:txBody>
          <a:bodyPr anchorCtr="0" anchor="t" bIns="91425" lIns="91425" rIns="91425" tIns="91425">
            <a:noAutofit/>
          </a:bodyPr>
          <a:lstStyle/>
          <a:p>
            <a:pPr indent="-69850" lvl="0" marL="0" marR="0" rtl="0" algn="l">
              <a:lnSpc>
                <a:spcPct val="138461"/>
              </a:lnSpc>
              <a:spcBef>
                <a:spcPts val="0"/>
              </a:spcBef>
              <a:spcAft>
                <a:spcPts val="1100"/>
              </a:spcAft>
              <a:buClr>
                <a:srgbClr val="000000"/>
              </a:buClr>
              <a:buSzPct val="55000"/>
              <a:buFont typeface="Arial"/>
              <a:buNone/>
            </a:pPr>
            <a:r>
              <a:rPr b="1" lang="en-US" sz="2000">
                <a:solidFill>
                  <a:schemeClr val="dk2"/>
                </a:solidFill>
                <a:latin typeface="Verdana"/>
                <a:ea typeface="Verdana"/>
                <a:cs typeface="Verdana"/>
                <a:sym typeface="Verdana"/>
              </a:rPr>
              <a:t>Step 2</a:t>
            </a:r>
          </a:p>
          <a:p>
            <a:pPr lvl="0" algn="l">
              <a:lnSpc>
                <a:spcPct val="138461"/>
              </a:lnSpc>
              <a:spcBef>
                <a:spcPts val="0"/>
              </a:spcBef>
              <a:spcAft>
                <a:spcPts val="1100"/>
              </a:spcAft>
              <a:buClr>
                <a:schemeClr val="dk1"/>
              </a:buClr>
              <a:buSzPct val="55000"/>
              <a:buFont typeface="Arial"/>
              <a:buNone/>
            </a:pPr>
            <a:r>
              <a:rPr lang="en-US" sz="2000">
                <a:solidFill>
                  <a:schemeClr val="dk2"/>
                </a:solidFill>
                <a:latin typeface="Verdana"/>
                <a:ea typeface="Verdana"/>
                <a:cs typeface="Verdana"/>
                <a:sym typeface="Verdana"/>
              </a:rPr>
              <a:t>Instantiate a new Actions</a:t>
            </a:r>
            <a:r>
              <a:rPr b="1" lang="en-US" sz="1300">
                <a:solidFill>
                  <a:srgbClr val="343434"/>
                </a:solidFill>
                <a:highlight>
                  <a:srgbClr val="FFFFFF"/>
                </a:highlight>
              </a:rPr>
              <a:t> </a:t>
            </a:r>
            <a:r>
              <a:rPr lang="en-US" sz="2000">
                <a:solidFill>
                  <a:schemeClr val="dk2"/>
                </a:solidFill>
                <a:latin typeface="Verdana"/>
                <a:ea typeface="Verdana"/>
                <a:cs typeface="Verdana"/>
                <a:sym typeface="Verdana"/>
              </a:rPr>
              <a:t>object.</a:t>
            </a:r>
          </a:p>
          <a:p>
            <a:pPr lvl="0">
              <a:spcBef>
                <a:spcPts val="0"/>
              </a:spcBef>
              <a:buNone/>
            </a:pPr>
            <a:r>
              <a:t/>
            </a:r>
            <a:endParaRPr/>
          </a:p>
        </p:txBody>
      </p:sp>
      <p:sp>
        <p:nvSpPr>
          <p:cNvPr id="377" name="Shape 377"/>
          <p:cNvSpPr txBox="1"/>
          <p:nvPr>
            <p:ph type="ctrTitle"/>
          </p:nvPr>
        </p:nvSpPr>
        <p:spPr>
          <a:xfrm>
            <a:off x="685800" y="803075"/>
            <a:ext cx="7772400" cy="789300"/>
          </a:xfrm>
          <a:prstGeom prst="rect">
            <a:avLst/>
          </a:prstGeom>
        </p:spPr>
        <p:txBody>
          <a:bodyPr anchorCtr="0" anchor="ctr" bIns="91425" lIns="91425" rIns="91425" tIns="91425">
            <a:noAutofit/>
          </a:bodyPr>
          <a:lstStyle/>
          <a:p>
            <a:pPr lvl="0" rtl="0">
              <a:lnSpc>
                <a:spcPct val="110000"/>
              </a:lnSpc>
              <a:spcBef>
                <a:spcPts val="800"/>
              </a:spcBef>
              <a:spcAft>
                <a:spcPts val="800"/>
              </a:spcAft>
              <a:buNone/>
            </a:pPr>
            <a:r>
              <a:rPr b="1" lang="en-US" sz="3600">
                <a:solidFill>
                  <a:schemeClr val="dk1"/>
                </a:solidFill>
              </a:rPr>
              <a:t>How to do it</a:t>
            </a:r>
          </a:p>
          <a:p>
            <a:pPr lvl="0" rtl="0">
              <a:spcBef>
                <a:spcPts val="0"/>
              </a:spcBef>
              <a:buNone/>
            </a:pPr>
            <a:r>
              <a:t/>
            </a:r>
            <a:endParaRPr/>
          </a:p>
        </p:txBody>
      </p:sp>
      <p:pic>
        <p:nvPicPr>
          <p:cNvPr id="378" name="Shape 378"/>
          <p:cNvPicPr preferRelativeResize="0"/>
          <p:nvPr/>
        </p:nvPicPr>
        <p:blipFill>
          <a:blip r:embed="rId3">
            <a:alphaModFix/>
          </a:blip>
          <a:stretch>
            <a:fillRect/>
          </a:stretch>
        </p:blipFill>
        <p:spPr>
          <a:xfrm>
            <a:off x="1509675" y="3828075"/>
            <a:ext cx="6124649" cy="583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subTitle"/>
          </p:nvPr>
        </p:nvSpPr>
        <p:spPr>
          <a:xfrm>
            <a:off x="990600" y="1219200"/>
            <a:ext cx="7239000" cy="4800600"/>
          </a:xfrm>
          <a:prstGeom prst="rect">
            <a:avLst/>
          </a:prstGeom>
          <a:noFill/>
          <a:ln>
            <a:noFill/>
          </a:ln>
        </p:spPr>
        <p:txBody>
          <a:bodyPr anchorCtr="0" anchor="t" bIns="45625" lIns="91275" rIns="91275" tIns="45625">
            <a:noAutofit/>
          </a:bodyPr>
          <a:lstStyle/>
          <a:p>
            <a:pPr indent="0" lvl="0" marL="0" marR="0" rtl="0" algn="l">
              <a:lnSpc>
                <a:spcPct val="115000"/>
              </a:lnSpc>
              <a:spcBef>
                <a:spcPts val="0"/>
              </a:spcBef>
              <a:spcAft>
                <a:spcPts val="0"/>
              </a:spcAft>
              <a:buClr>
                <a:schemeClr val="dk1"/>
              </a:buClr>
              <a:buSzPct val="25000"/>
              <a:buFont typeface="Arial"/>
              <a:buNone/>
            </a:pPr>
            <a:r>
              <a:rPr b="1" i="0" lang="en-US" sz="1400" u="none" cap="none" strike="noStrike">
                <a:solidFill>
                  <a:schemeClr val="dk1"/>
                </a:solidFill>
                <a:latin typeface="Verdana"/>
                <a:ea typeface="Verdana"/>
                <a:cs typeface="Verdana"/>
                <a:sym typeface="Verdana"/>
              </a:rPr>
              <a:t>Some important methods and operations to bear in mind are:</a:t>
            </a:r>
          </a:p>
          <a:p>
            <a:pPr indent="0" lvl="0" marL="0" marR="0" rtl="0" algn="ctr">
              <a:lnSpc>
                <a:spcPct val="115000"/>
              </a:lnSpc>
              <a:spcBef>
                <a:spcPts val="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600"/>
              </a:spcBef>
              <a:spcAft>
                <a:spcPts val="0"/>
              </a:spcAft>
              <a:buClr>
                <a:srgbClr val="A2DC00"/>
              </a:buClr>
              <a:buSzPct val="100000"/>
              <a:buFont typeface="Noto Sans Symbols"/>
              <a:buChar char="➢"/>
            </a:pPr>
            <a:r>
              <a:rPr b="1" i="0" lang="en-US" sz="1400" u="none" cap="none" strike="noStrike">
                <a:solidFill>
                  <a:schemeClr val="dk1"/>
                </a:solidFill>
                <a:latin typeface="Verdana"/>
                <a:ea typeface="Verdana"/>
                <a:cs typeface="Verdana"/>
                <a:sym typeface="Verdana"/>
              </a:rPr>
              <a:t>Fetching a Page: </a:t>
            </a:r>
            <a:r>
              <a:rPr b="0" i="0" lang="en-US" sz="1400" u="none" cap="none" strike="noStrike">
                <a:solidFill>
                  <a:schemeClr val="dk1"/>
                </a:solidFill>
                <a:latin typeface="Verdana"/>
                <a:ea typeface="Verdana"/>
                <a:cs typeface="Verdana"/>
                <a:sym typeface="Verdana"/>
              </a:rPr>
              <a:t>to</a:t>
            </a:r>
            <a:r>
              <a:rPr b="1" i="0" lang="en-US" sz="1400" u="none" cap="none" strike="noStrike">
                <a:solidFill>
                  <a:schemeClr val="dk1"/>
                </a:solidFill>
                <a:latin typeface="Verdana"/>
                <a:ea typeface="Verdana"/>
                <a:cs typeface="Verdana"/>
                <a:sym typeface="Verdana"/>
              </a:rPr>
              <a:t> </a:t>
            </a:r>
            <a:r>
              <a:rPr b="0" i="0" lang="en-US" sz="1400" u="none" cap="none" strike="noStrike">
                <a:solidFill>
                  <a:schemeClr val="dk1"/>
                </a:solidFill>
                <a:latin typeface="Verdana"/>
                <a:ea typeface="Verdana"/>
                <a:cs typeface="Verdana"/>
                <a:sym typeface="Verdana"/>
              </a:rPr>
              <a:t>navigate to a page. The normal way to do this is by calling “get”:</a:t>
            </a:r>
          </a:p>
          <a:p>
            <a:pPr indent="0" lvl="0" marL="0" marR="0" rtl="0" algn="l">
              <a:lnSpc>
                <a:spcPct val="100000"/>
              </a:lnSpc>
              <a:spcBef>
                <a:spcPts val="1200"/>
              </a:spcBef>
              <a:spcAft>
                <a:spcPts val="0"/>
              </a:spcAft>
              <a:buClr>
                <a:schemeClr val="dk1"/>
              </a:buClr>
              <a:buSzPct val="25000"/>
              <a:buFont typeface="Arial"/>
              <a:buNone/>
            </a:pPr>
            <a:r>
              <a:rPr b="0" i="0" lang="en-US" sz="1400" u="none" cap="none" strike="noStrike">
                <a:solidFill>
                  <a:schemeClr val="dk1"/>
                </a:solidFill>
                <a:latin typeface="Verdana"/>
                <a:ea typeface="Verdana"/>
                <a:cs typeface="Verdana"/>
                <a:sym typeface="Verdana"/>
              </a:rPr>
              <a:t>	Ex: driver.get("http://www.google.com"); </a:t>
            </a:r>
          </a:p>
          <a:p>
            <a:pPr indent="-11112" lvl="1" marL="455612" marR="0" rtl="0" algn="l">
              <a:lnSpc>
                <a:spcPct val="100000"/>
              </a:lnSpc>
              <a:spcBef>
                <a:spcPts val="1200"/>
              </a:spcBef>
              <a:spcAft>
                <a:spcPts val="0"/>
              </a:spcAft>
              <a:buClr>
                <a:schemeClr val="dk1"/>
              </a:buClr>
              <a:buSzPct val="25000"/>
              <a:buFont typeface="Arial"/>
              <a:buNone/>
            </a:pPr>
            <a:r>
              <a:rPr b="0" i="0" lang="en-US" sz="1400" u="none" cap="none" strike="noStrike">
                <a:solidFill>
                  <a:schemeClr val="dk1"/>
                </a:solidFill>
                <a:latin typeface="Verdana"/>
                <a:ea typeface="Verdana"/>
                <a:cs typeface="Verdana"/>
                <a:sym typeface="Verdana"/>
              </a:rPr>
              <a:t>“navigate().to()” and “get()” do exactly the same thing.</a:t>
            </a:r>
            <a:r>
              <a:rPr b="0" i="0" lang="en-US" sz="1400" u="none" cap="none" strike="noStrike">
                <a:solidFill>
                  <a:srgbClr val="898989"/>
                </a:solidFill>
                <a:latin typeface="Verdana"/>
                <a:ea typeface="Verdana"/>
                <a:cs typeface="Verdana"/>
                <a:sym typeface="Verdana"/>
              </a:rPr>
              <a:t> </a:t>
            </a:r>
            <a:r>
              <a:rPr b="0" i="0" lang="en-US" sz="1400" u="none" cap="none" strike="noStrike">
                <a:solidFill>
                  <a:schemeClr val="dk1"/>
                </a:solidFill>
                <a:latin typeface="Verdana"/>
                <a:ea typeface="Verdana"/>
                <a:cs typeface="Verdana"/>
                <a:sym typeface="Verdana"/>
              </a:rPr>
              <a:t>The “navigate” interface also exposes the ability to move backwards and forwards in your browser’s history</a:t>
            </a:r>
          </a:p>
          <a:p>
            <a:pPr indent="0" lvl="0" marL="0" marR="0" rtl="0" algn="l">
              <a:lnSpc>
                <a:spcPct val="100000"/>
              </a:lnSpc>
              <a:spcBef>
                <a:spcPts val="1200"/>
              </a:spcBef>
              <a:spcAft>
                <a:spcPts val="0"/>
              </a:spcAft>
              <a:buClr>
                <a:srgbClr val="A2DC00"/>
              </a:buClr>
              <a:buSzPct val="100000"/>
              <a:buFont typeface="Noto Sans Symbols"/>
              <a:buChar char="➢"/>
            </a:pPr>
            <a:r>
              <a:rPr b="1" i="0" lang="en-US" sz="1400" u="none" cap="none" strike="noStrike">
                <a:solidFill>
                  <a:schemeClr val="dk1"/>
                </a:solidFill>
                <a:latin typeface="Verdana"/>
                <a:ea typeface="Verdana"/>
                <a:cs typeface="Verdana"/>
                <a:sym typeface="Verdana"/>
              </a:rPr>
              <a:t>Driver.getTitle</a:t>
            </a:r>
            <a:r>
              <a:rPr b="0" i="0" lang="en-US" sz="1400" u="none" cap="none" strike="noStrike">
                <a:solidFill>
                  <a:schemeClr val="dk1"/>
                </a:solidFill>
                <a:latin typeface="Verdana"/>
                <a:ea typeface="Verdana"/>
                <a:cs typeface="Verdana"/>
                <a:sym typeface="Verdana"/>
              </a:rPr>
              <a:t>: Returns the title of the current page, with leading and trailing whitespace stripped, or null if one is not already set.</a:t>
            </a:r>
          </a:p>
          <a:p>
            <a:pPr indent="0" lvl="0" marL="0" marR="0" rtl="0" algn="l">
              <a:lnSpc>
                <a:spcPct val="100000"/>
              </a:lnSpc>
              <a:spcBef>
                <a:spcPts val="1200"/>
              </a:spcBef>
              <a:spcAft>
                <a:spcPts val="0"/>
              </a:spcAft>
              <a:buClr>
                <a:srgbClr val="A2DC00"/>
              </a:buClr>
              <a:buSzPct val="100000"/>
              <a:buFont typeface="Noto Sans Symbols"/>
              <a:buChar char="➢"/>
            </a:pPr>
            <a:r>
              <a:rPr b="1" i="0" lang="en-US" sz="1400" u="none" cap="none" strike="noStrike">
                <a:solidFill>
                  <a:schemeClr val="dk1"/>
                </a:solidFill>
                <a:latin typeface="Verdana"/>
                <a:ea typeface="Verdana"/>
                <a:cs typeface="Verdana"/>
                <a:sym typeface="Verdana"/>
              </a:rPr>
              <a:t>Driver.Quit</a:t>
            </a:r>
            <a:r>
              <a:rPr b="0" i="0" lang="en-US" sz="1400" u="none" cap="none" strike="noStrike">
                <a:solidFill>
                  <a:schemeClr val="dk1"/>
                </a:solidFill>
                <a:latin typeface="Verdana"/>
                <a:ea typeface="Verdana"/>
                <a:cs typeface="Verdana"/>
                <a:sym typeface="Verdana"/>
              </a:rPr>
              <a:t>: Quits this driver, closing every associated window.</a:t>
            </a:r>
          </a:p>
          <a:p>
            <a:pPr indent="0" lvl="0" marL="0" marR="0" rtl="0" algn="l">
              <a:lnSpc>
                <a:spcPct val="100000"/>
              </a:lnSpc>
              <a:spcBef>
                <a:spcPts val="1200"/>
              </a:spcBef>
              <a:spcAft>
                <a:spcPts val="0"/>
              </a:spcAft>
              <a:buClr>
                <a:srgbClr val="A2DC00"/>
              </a:buClr>
              <a:buSzPct val="100000"/>
              <a:buFont typeface="Noto Sans Symbols"/>
              <a:buChar char="➢"/>
            </a:pPr>
            <a:r>
              <a:rPr b="1" i="0" lang="en-US" sz="1400" u="none" cap="none" strike="noStrike">
                <a:solidFill>
                  <a:schemeClr val="dk1"/>
                </a:solidFill>
                <a:latin typeface="Verdana"/>
                <a:ea typeface="Verdana"/>
                <a:cs typeface="Verdana"/>
                <a:sym typeface="Verdana"/>
              </a:rPr>
              <a:t>Locating UI Elements (WebElements): </a:t>
            </a:r>
            <a:r>
              <a:rPr b="0" i="0" lang="en-US" sz="1400" u="none" cap="none" strike="noStrike">
                <a:solidFill>
                  <a:schemeClr val="dk1"/>
                </a:solidFill>
                <a:latin typeface="Verdana"/>
                <a:ea typeface="Verdana"/>
                <a:cs typeface="Verdana"/>
                <a:sym typeface="Verdana"/>
              </a:rPr>
              <a:t>Locating elements in WebDriver can be done on the WebDriver instance itself or on a WebElement. Each of the language bindings expose a “Find Element” and “Find Elements” method. The first returns a WebElement object otherwise it throws an exception. </a:t>
            </a:r>
          </a:p>
          <a:p>
            <a:pPr indent="0" lvl="0" marL="0" marR="0" rtl="0" algn="ctr">
              <a:spcBef>
                <a:spcPts val="8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p:txBody>
      </p:sp>
      <p:sp>
        <p:nvSpPr>
          <p:cNvPr id="111" name="Shape 111"/>
          <p:cNvSpPr txBox="1"/>
          <p:nvPr/>
        </p:nvSpPr>
        <p:spPr>
          <a:xfrm>
            <a:off x="952500" y="274637"/>
            <a:ext cx="7239000" cy="563700"/>
          </a:xfrm>
          <a:prstGeom prst="rect">
            <a:avLst/>
          </a:prstGeom>
          <a:noFill/>
          <a:ln>
            <a:noFill/>
          </a:ln>
        </p:spPr>
        <p:txBody>
          <a:bodyPr anchorCtr="0" anchor="t"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1" i="0" lang="en-US" sz="3600" u="none">
                <a:solidFill>
                  <a:schemeClr val="dk1"/>
                </a:solidFill>
                <a:latin typeface="Arial"/>
                <a:ea typeface="Arial"/>
                <a:cs typeface="Arial"/>
                <a:sym typeface="Arial"/>
              </a:rPr>
              <a:t>Methods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idx="1" type="subTitle"/>
          </p:nvPr>
        </p:nvSpPr>
        <p:spPr>
          <a:xfrm>
            <a:off x="1371600" y="841475"/>
            <a:ext cx="6400800" cy="1752600"/>
          </a:xfrm>
          <a:prstGeom prst="rect">
            <a:avLst/>
          </a:prstGeom>
        </p:spPr>
        <p:txBody>
          <a:bodyPr anchorCtr="0" anchor="t" bIns="91425" lIns="91425" rIns="91425" tIns="91425">
            <a:noAutofit/>
          </a:bodyPr>
          <a:lstStyle/>
          <a:p>
            <a:pPr lvl="0" algn="l">
              <a:lnSpc>
                <a:spcPct val="138461"/>
              </a:lnSpc>
              <a:spcBef>
                <a:spcPts val="0"/>
              </a:spcBef>
              <a:spcAft>
                <a:spcPts val="1100"/>
              </a:spcAft>
              <a:buClr>
                <a:schemeClr val="dk1"/>
              </a:buClr>
              <a:buSzPct val="55000"/>
              <a:buFont typeface="Arial"/>
              <a:buNone/>
            </a:pPr>
            <a:r>
              <a:rPr b="1" lang="en-US" sz="2000">
                <a:solidFill>
                  <a:schemeClr val="dk2"/>
                </a:solidFill>
                <a:latin typeface="Verdana"/>
                <a:ea typeface="Verdana"/>
                <a:cs typeface="Verdana"/>
                <a:sym typeface="Verdana"/>
              </a:rPr>
              <a:t>Step 3</a:t>
            </a:r>
          </a:p>
          <a:p>
            <a:pPr lvl="0" algn="l">
              <a:lnSpc>
                <a:spcPct val="138461"/>
              </a:lnSpc>
              <a:spcBef>
                <a:spcPts val="0"/>
              </a:spcBef>
              <a:spcAft>
                <a:spcPts val="1100"/>
              </a:spcAft>
              <a:buClr>
                <a:schemeClr val="dk1"/>
              </a:buClr>
              <a:buSzPct val="55000"/>
              <a:buFont typeface="Arial"/>
              <a:buNone/>
            </a:pPr>
            <a:r>
              <a:rPr lang="en-US" sz="2000">
                <a:solidFill>
                  <a:schemeClr val="dk2"/>
                </a:solidFill>
                <a:latin typeface="Verdana"/>
                <a:ea typeface="Verdana"/>
                <a:cs typeface="Verdana"/>
                <a:sym typeface="Verdana"/>
              </a:rPr>
              <a:t>Instantiate an Action using the Actions object in step 2.</a:t>
            </a:r>
          </a:p>
          <a:p>
            <a:pPr lvl="0">
              <a:spcBef>
                <a:spcPts val="0"/>
              </a:spcBef>
              <a:buNone/>
            </a:pPr>
            <a:r>
              <a:t/>
            </a:r>
            <a:endParaRPr/>
          </a:p>
        </p:txBody>
      </p:sp>
      <p:sp>
        <p:nvSpPr>
          <p:cNvPr id="385" name="Shape 385"/>
          <p:cNvSpPr txBox="1"/>
          <p:nvPr>
            <p:ph type="ctrTitle"/>
          </p:nvPr>
        </p:nvSpPr>
        <p:spPr>
          <a:xfrm>
            <a:off x="685800" y="582350"/>
            <a:ext cx="7772400" cy="789300"/>
          </a:xfrm>
          <a:prstGeom prst="rect">
            <a:avLst/>
          </a:prstGeom>
        </p:spPr>
        <p:txBody>
          <a:bodyPr anchorCtr="0" anchor="ctr" bIns="91425" lIns="91425" rIns="91425" tIns="91425">
            <a:noAutofit/>
          </a:bodyPr>
          <a:lstStyle/>
          <a:p>
            <a:pPr lvl="0" rtl="0">
              <a:lnSpc>
                <a:spcPct val="110000"/>
              </a:lnSpc>
              <a:spcBef>
                <a:spcPts val="800"/>
              </a:spcBef>
              <a:spcAft>
                <a:spcPts val="800"/>
              </a:spcAft>
              <a:buNone/>
            </a:pPr>
            <a:r>
              <a:rPr b="1" lang="en-US" sz="3600">
                <a:solidFill>
                  <a:schemeClr val="dk1"/>
                </a:solidFill>
              </a:rPr>
              <a:t>How to do it</a:t>
            </a:r>
          </a:p>
          <a:p>
            <a:pPr lvl="0" rtl="0">
              <a:spcBef>
                <a:spcPts val="0"/>
              </a:spcBef>
              <a:buNone/>
            </a:pPr>
            <a:r>
              <a:t/>
            </a:r>
            <a:endParaRPr/>
          </a:p>
        </p:txBody>
      </p:sp>
      <p:pic>
        <p:nvPicPr>
          <p:cNvPr id="386" name="Shape 386"/>
          <p:cNvPicPr preferRelativeResize="0"/>
          <p:nvPr/>
        </p:nvPicPr>
        <p:blipFill>
          <a:blip r:embed="rId3">
            <a:alphaModFix/>
          </a:blip>
          <a:stretch>
            <a:fillRect/>
          </a:stretch>
        </p:blipFill>
        <p:spPr>
          <a:xfrm>
            <a:off x="1698640" y="2366503"/>
            <a:ext cx="5746699" cy="1269874"/>
          </a:xfrm>
          <a:prstGeom prst="rect">
            <a:avLst/>
          </a:prstGeom>
          <a:noFill/>
          <a:ln>
            <a:noFill/>
          </a:ln>
        </p:spPr>
      </p:pic>
      <p:sp>
        <p:nvSpPr>
          <p:cNvPr id="387" name="Shape 387"/>
          <p:cNvSpPr txBox="1"/>
          <p:nvPr>
            <p:ph idx="1" type="subTitle"/>
          </p:nvPr>
        </p:nvSpPr>
        <p:spPr>
          <a:xfrm>
            <a:off x="1371600" y="3795525"/>
            <a:ext cx="6400800" cy="1752600"/>
          </a:xfrm>
          <a:prstGeom prst="rect">
            <a:avLst/>
          </a:prstGeom>
        </p:spPr>
        <p:txBody>
          <a:bodyPr anchorCtr="0" anchor="t" bIns="91425" lIns="91425" rIns="91425" tIns="91425">
            <a:noAutofit/>
          </a:bodyPr>
          <a:lstStyle/>
          <a:p>
            <a:pPr lvl="0" rtl="0" algn="just">
              <a:lnSpc>
                <a:spcPct val="138461"/>
              </a:lnSpc>
              <a:spcBef>
                <a:spcPts val="0"/>
              </a:spcBef>
              <a:spcAft>
                <a:spcPts val="1100"/>
              </a:spcAft>
              <a:buNone/>
            </a:pPr>
            <a:r>
              <a:rPr lang="en-US" sz="2000">
                <a:solidFill>
                  <a:schemeClr val="dk2"/>
                </a:solidFill>
                <a:latin typeface="Verdana"/>
                <a:ea typeface="Verdana"/>
                <a:cs typeface="Verdana"/>
                <a:sym typeface="Verdana"/>
              </a:rPr>
              <a:t>In this case, we are going to use the moveToElement() method because we are simply going to mouse-over the "Home" link. The build() method is always the final method used so that all the listed actions will be compiled into a single step</a:t>
            </a:r>
            <a:r>
              <a:rPr lang="en-US" sz="1300">
                <a:solidFill>
                  <a:srgbClr val="343434"/>
                </a:solidFill>
                <a:highlight>
                  <a:srgbClr val="FFFFFF"/>
                </a:highlight>
              </a:rPr>
              <a:t>.</a:t>
            </a:r>
          </a:p>
          <a:p>
            <a:pPr lvl="0" rt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idx="1" type="subTitle"/>
          </p:nvPr>
        </p:nvSpPr>
        <p:spPr>
          <a:xfrm>
            <a:off x="1371600" y="1371650"/>
            <a:ext cx="6400800" cy="1752600"/>
          </a:xfrm>
          <a:prstGeom prst="rect">
            <a:avLst/>
          </a:prstGeom>
        </p:spPr>
        <p:txBody>
          <a:bodyPr anchorCtr="0" anchor="t" bIns="91425" lIns="91425" rIns="91425" tIns="91425">
            <a:noAutofit/>
          </a:bodyPr>
          <a:lstStyle/>
          <a:p>
            <a:pPr indent="-69850" lvl="0" marL="0" marR="0" rtl="0" algn="just">
              <a:lnSpc>
                <a:spcPct val="138461"/>
              </a:lnSpc>
              <a:spcBef>
                <a:spcPts val="0"/>
              </a:spcBef>
              <a:spcAft>
                <a:spcPts val="1100"/>
              </a:spcAft>
              <a:buClr>
                <a:srgbClr val="000000"/>
              </a:buClr>
              <a:buSzPct val="55000"/>
              <a:buFont typeface="Arial"/>
              <a:buNone/>
            </a:pPr>
            <a:r>
              <a:rPr b="1" lang="en-US" sz="2000">
                <a:solidFill>
                  <a:schemeClr val="dk2"/>
                </a:solidFill>
                <a:latin typeface="Verdana"/>
                <a:ea typeface="Verdana"/>
                <a:cs typeface="Verdana"/>
                <a:sym typeface="Verdana"/>
              </a:rPr>
              <a:t>Step 4</a:t>
            </a:r>
          </a:p>
          <a:p>
            <a:pPr lvl="0" algn="l">
              <a:lnSpc>
                <a:spcPct val="138461"/>
              </a:lnSpc>
              <a:spcBef>
                <a:spcPts val="0"/>
              </a:spcBef>
              <a:spcAft>
                <a:spcPts val="1100"/>
              </a:spcAft>
              <a:buClr>
                <a:schemeClr val="dk1"/>
              </a:buClr>
              <a:buSzPct val="55000"/>
              <a:buFont typeface="Arial"/>
              <a:buNone/>
            </a:pPr>
            <a:r>
              <a:rPr lang="en-US" sz="2000">
                <a:solidFill>
                  <a:schemeClr val="dk2"/>
                </a:solidFill>
                <a:latin typeface="Verdana"/>
                <a:ea typeface="Verdana"/>
                <a:cs typeface="Verdana"/>
                <a:sym typeface="Verdana"/>
              </a:rPr>
              <a:t>Use the perform() method when executing the Action object we designed in Step 3.</a:t>
            </a:r>
          </a:p>
          <a:p>
            <a:pPr lvl="0">
              <a:spcBef>
                <a:spcPts val="0"/>
              </a:spcBef>
              <a:buNone/>
            </a:pPr>
            <a:r>
              <a:t/>
            </a:r>
            <a:endParaRPr sz="2000">
              <a:solidFill>
                <a:schemeClr val="dk2"/>
              </a:solidFill>
              <a:latin typeface="Verdana"/>
              <a:ea typeface="Verdana"/>
              <a:cs typeface="Verdana"/>
              <a:sym typeface="Verdana"/>
            </a:endParaRPr>
          </a:p>
        </p:txBody>
      </p:sp>
      <p:sp>
        <p:nvSpPr>
          <p:cNvPr id="394" name="Shape 394"/>
          <p:cNvSpPr txBox="1"/>
          <p:nvPr>
            <p:ph type="ctrTitle"/>
          </p:nvPr>
        </p:nvSpPr>
        <p:spPr>
          <a:xfrm>
            <a:off x="685800" y="582350"/>
            <a:ext cx="7772400" cy="789300"/>
          </a:xfrm>
          <a:prstGeom prst="rect">
            <a:avLst/>
          </a:prstGeom>
        </p:spPr>
        <p:txBody>
          <a:bodyPr anchorCtr="0" anchor="ctr" bIns="91425" lIns="91425" rIns="91425" tIns="91425">
            <a:noAutofit/>
          </a:bodyPr>
          <a:lstStyle/>
          <a:p>
            <a:pPr lvl="0" rtl="0">
              <a:lnSpc>
                <a:spcPct val="110000"/>
              </a:lnSpc>
              <a:spcBef>
                <a:spcPts val="800"/>
              </a:spcBef>
              <a:spcAft>
                <a:spcPts val="800"/>
              </a:spcAft>
              <a:buNone/>
            </a:pPr>
            <a:r>
              <a:rPr b="1" lang="en-US" sz="3600">
                <a:solidFill>
                  <a:schemeClr val="dk1"/>
                </a:solidFill>
              </a:rPr>
              <a:t>How to do it</a:t>
            </a:r>
          </a:p>
          <a:p>
            <a:pPr lvl="0" rtl="0">
              <a:spcBef>
                <a:spcPts val="0"/>
              </a:spcBef>
              <a:buNone/>
            </a:pPr>
            <a:r>
              <a:t/>
            </a:r>
            <a:endParaRPr/>
          </a:p>
        </p:txBody>
      </p:sp>
      <p:pic>
        <p:nvPicPr>
          <p:cNvPr id="395" name="Shape 395"/>
          <p:cNvPicPr preferRelativeResize="0"/>
          <p:nvPr/>
        </p:nvPicPr>
        <p:blipFill>
          <a:blip r:embed="rId3">
            <a:alphaModFix/>
          </a:blip>
          <a:stretch>
            <a:fillRect/>
          </a:stretch>
        </p:blipFill>
        <p:spPr>
          <a:xfrm>
            <a:off x="1670716" y="3870879"/>
            <a:ext cx="5802574" cy="9195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idx="1" type="subTitle"/>
          </p:nvPr>
        </p:nvSpPr>
        <p:spPr>
          <a:xfrm>
            <a:off x="457200" y="1066800"/>
            <a:ext cx="8229600" cy="4876799"/>
          </a:xfrm>
          <a:prstGeom prst="rect">
            <a:avLst/>
          </a:prstGeom>
          <a:noFill/>
          <a:ln>
            <a:noFill/>
          </a:ln>
        </p:spPr>
        <p:txBody>
          <a:bodyPr anchorCtr="0" anchor="t" bIns="45625" lIns="91275" rIns="91275" tIns="45625">
            <a:noAutofit/>
          </a:bodyPr>
          <a:lstStyle/>
          <a:p>
            <a:pPr indent="-285750" lvl="0" marL="285750" marR="0" rtl="0" algn="l">
              <a:lnSpc>
                <a:spcPct val="100000"/>
              </a:lnSpc>
              <a:spcBef>
                <a:spcPts val="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It is composed of two pieces:</a:t>
            </a:r>
          </a:p>
          <a:p>
            <a:pPr indent="-182562" lvl="1" marL="627062" marR="0" rtl="0" algn="l">
              <a:lnSpc>
                <a:spcPct val="100000"/>
              </a:lnSpc>
              <a:spcBef>
                <a:spcPts val="200"/>
              </a:spcBef>
              <a:spcAft>
                <a:spcPts val="0"/>
              </a:spcAft>
              <a:buClr>
                <a:srgbClr val="92D050"/>
              </a:buClr>
              <a:buSzPct val="100000"/>
              <a:buFont typeface="Arial"/>
              <a:buChar char="•"/>
            </a:pPr>
            <a:r>
              <a:rPr b="1" i="0" lang="en-US" sz="1000" u="none" cap="none" strike="noStrike">
                <a:solidFill>
                  <a:schemeClr val="dk1"/>
                </a:solidFill>
                <a:latin typeface="Verdana"/>
                <a:ea typeface="Verdana"/>
                <a:cs typeface="Verdana"/>
                <a:sym typeface="Verdana"/>
              </a:rPr>
              <a:t>Client mode</a:t>
            </a:r>
            <a:r>
              <a:rPr b="0" i="0" lang="en-US" sz="1000" u="none" cap="none" strike="noStrike">
                <a:solidFill>
                  <a:schemeClr val="dk1"/>
                </a:solidFill>
                <a:latin typeface="Verdana"/>
                <a:ea typeface="Verdana"/>
                <a:cs typeface="Verdana"/>
                <a:sym typeface="Verdana"/>
              </a:rPr>
              <a:t>: where the language bindings connect to the remote instance. This is the way that the FirefoxDriver and the RemoteWebDriver client normally work.</a:t>
            </a:r>
          </a:p>
          <a:p>
            <a:pPr indent="-182562" lvl="1" marL="627062" marR="0" rtl="0" algn="l">
              <a:lnSpc>
                <a:spcPct val="100000"/>
              </a:lnSpc>
              <a:spcBef>
                <a:spcPts val="200"/>
              </a:spcBef>
              <a:spcAft>
                <a:spcPts val="0"/>
              </a:spcAft>
              <a:buClr>
                <a:srgbClr val="92D050"/>
              </a:buClr>
              <a:buSzPct val="100000"/>
              <a:buFont typeface="Arial"/>
              <a:buChar char="•"/>
            </a:pPr>
            <a:r>
              <a:rPr b="1" i="0" lang="en-US" sz="1000" u="none" cap="none" strike="noStrike">
                <a:solidFill>
                  <a:schemeClr val="dk1"/>
                </a:solidFill>
                <a:latin typeface="Verdana"/>
                <a:ea typeface="Verdana"/>
                <a:cs typeface="Verdana"/>
                <a:sym typeface="Verdana"/>
              </a:rPr>
              <a:t>Server mode: </a:t>
            </a:r>
            <a:r>
              <a:rPr b="0" i="0" lang="en-US" sz="1000" u="none" cap="none" strike="noStrike">
                <a:solidFill>
                  <a:schemeClr val="dk1"/>
                </a:solidFill>
                <a:latin typeface="Verdana"/>
                <a:ea typeface="Verdana"/>
                <a:cs typeface="Verdana"/>
                <a:sym typeface="Verdana"/>
              </a:rPr>
              <a:t>where the language bindings are responsible for setting up the server, which the driver running in the browser can connect to. The ChromeDriver works in this way.</a:t>
            </a:r>
          </a:p>
          <a:p>
            <a:pPr indent="-182562" lvl="1" marL="627062" marR="0" rtl="0" algn="l">
              <a:lnSpc>
                <a:spcPct val="100000"/>
              </a:lnSpc>
              <a:spcBef>
                <a:spcPts val="200"/>
              </a:spcBef>
              <a:spcAft>
                <a:spcPts val="0"/>
              </a:spcAft>
              <a:buClr>
                <a:srgbClr val="92D050"/>
              </a:buClr>
              <a:buSzPct val="100000"/>
              <a:buFont typeface="Noto Sans Symbols"/>
              <a:buNone/>
            </a:pPr>
            <a:r>
              <a:t/>
            </a:r>
            <a:endParaRPr b="0" i="0" sz="1000" u="none" cap="none" strike="noStrike">
              <a:solidFill>
                <a:schemeClr val="dk1"/>
              </a:solidFill>
              <a:latin typeface="Verdana"/>
              <a:ea typeface="Verdana"/>
              <a:cs typeface="Verdana"/>
              <a:sym typeface="Verdana"/>
            </a:endParaRPr>
          </a:p>
          <a:p>
            <a:pPr indent="-285750" lvl="0" marL="285750" marR="0" rtl="0" algn="l">
              <a:lnSpc>
                <a:spcPct val="100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The client is your WebDriver test and the server is simply a Java servlet, which can be hosted in any modern JEE app server. The server will always run on the machine with the browser you want to test. </a:t>
            </a:r>
          </a:p>
          <a:p>
            <a:pPr indent="-285750" lvl="0" marL="285750" marR="0" rtl="0" algn="l">
              <a:lnSpc>
                <a:spcPct val="100000"/>
              </a:lnSpc>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a:p>
            <a:pPr indent="-285750" lvl="0" marL="285750" marR="0" rtl="0" algn="l">
              <a:lnSpc>
                <a:spcPct val="100000"/>
              </a:lnSpc>
              <a:spcBef>
                <a:spcPts val="280"/>
              </a:spcBef>
              <a:spcAft>
                <a:spcPts val="0"/>
              </a:spcAft>
              <a:buClr>
                <a:srgbClr val="92D050"/>
              </a:buClr>
              <a:buSzPct val="100000"/>
              <a:buFont typeface="Noto Sans Symbols"/>
              <a:buChar char="➢"/>
            </a:pPr>
            <a:r>
              <a:rPr b="0" i="0" lang="en-US" sz="1400" u="none" cap="none" strike="noStrike">
                <a:solidFill>
                  <a:schemeClr val="dk1"/>
                </a:solidFill>
                <a:latin typeface="Verdana"/>
                <a:ea typeface="Verdana"/>
                <a:cs typeface="Verdana"/>
                <a:sym typeface="Verdana"/>
              </a:rPr>
              <a:t>There are two ways to user the server: command line or configured in code.</a:t>
            </a:r>
          </a:p>
          <a:p>
            <a:pPr indent="-285750" lvl="0" marL="285750" marR="0" rtl="0" algn="l">
              <a:lnSpc>
                <a:spcPct val="100000"/>
              </a:lnSpc>
              <a:spcBef>
                <a:spcPts val="280"/>
              </a:spcBef>
              <a:spcAft>
                <a:spcPts val="0"/>
              </a:spcAft>
              <a:buClr>
                <a:srgbClr val="92D050"/>
              </a:buClr>
              <a:buSzPct val="100000"/>
              <a:buFont typeface="Noto Sans Symbols"/>
              <a:buNone/>
            </a:pPr>
            <a:r>
              <a:t/>
            </a:r>
            <a:endParaRPr b="0" i="0" sz="1400" u="none" cap="none" strike="noStrike">
              <a:solidFill>
                <a:schemeClr val="dk1"/>
              </a:solidFill>
              <a:latin typeface="Verdana"/>
              <a:ea typeface="Verdana"/>
              <a:cs typeface="Verdana"/>
              <a:sym typeface="Verdana"/>
            </a:endParaRPr>
          </a:p>
          <a:p>
            <a:pPr indent="-285750" lvl="0" marL="285750" marR="0" rtl="0" algn="l">
              <a:lnSpc>
                <a:spcPct val="100000"/>
              </a:lnSpc>
              <a:spcBef>
                <a:spcPts val="280"/>
              </a:spcBef>
              <a:spcAft>
                <a:spcPts val="0"/>
              </a:spcAft>
              <a:buClr>
                <a:schemeClr val="dk1"/>
              </a:buClr>
              <a:buSzPct val="25000"/>
              <a:buFont typeface="Arial"/>
              <a:buNone/>
            </a:pPr>
            <a:r>
              <a:rPr b="1" i="0" lang="en-US" sz="1400" u="none" cap="none" strike="noStrike">
                <a:solidFill>
                  <a:schemeClr val="dk1"/>
                </a:solidFill>
                <a:latin typeface="Verdana"/>
                <a:ea typeface="Verdana"/>
                <a:cs typeface="Verdana"/>
                <a:sym typeface="Verdana"/>
              </a:rPr>
              <a:t>Pros</a:t>
            </a:r>
          </a:p>
          <a:p>
            <a:pPr indent="-285750" lvl="0" marL="285750" marR="0" rtl="0" algn="l">
              <a:lnSpc>
                <a:spcPct val="100000"/>
              </a:lnSpc>
              <a:spcBef>
                <a:spcPts val="280"/>
              </a:spcBef>
              <a:spcAft>
                <a:spcPts val="0"/>
              </a:spcAft>
              <a:buClr>
                <a:srgbClr val="92D050"/>
              </a:buClr>
              <a:buSzPct val="100000"/>
              <a:buFont typeface="Arial"/>
              <a:buChar char="➢"/>
            </a:pPr>
            <a:r>
              <a:rPr b="0" i="0" lang="en-US" sz="1400" u="none" cap="none" strike="noStrike">
                <a:solidFill>
                  <a:schemeClr val="dk1"/>
                </a:solidFill>
                <a:latin typeface="Verdana"/>
                <a:ea typeface="Verdana"/>
                <a:cs typeface="Verdana"/>
                <a:sym typeface="Verdana"/>
              </a:rPr>
              <a:t>Separates where the tests are running from where the browser is.</a:t>
            </a:r>
          </a:p>
          <a:p>
            <a:pPr indent="-285750" lvl="0" marL="285750" marR="0" rtl="0" algn="l">
              <a:lnSpc>
                <a:spcPct val="100000"/>
              </a:lnSpc>
              <a:spcBef>
                <a:spcPts val="280"/>
              </a:spcBef>
              <a:spcAft>
                <a:spcPts val="0"/>
              </a:spcAft>
              <a:buClr>
                <a:srgbClr val="92D050"/>
              </a:buClr>
              <a:buSzPct val="100000"/>
              <a:buFont typeface="Arial"/>
              <a:buChar char="➢"/>
            </a:pPr>
            <a:r>
              <a:rPr b="0" i="0" lang="en-US" sz="1400" u="none" cap="none" strike="noStrike">
                <a:solidFill>
                  <a:schemeClr val="dk1"/>
                </a:solidFill>
                <a:latin typeface="Verdana"/>
                <a:ea typeface="Verdana"/>
                <a:cs typeface="Verdana"/>
                <a:sym typeface="Verdana"/>
              </a:rPr>
              <a:t>Allows tests to be run with browsers not available on the current OS (because the browser can be elsewhere)</a:t>
            </a:r>
          </a:p>
          <a:p>
            <a:pPr indent="-285750" lvl="0" marL="285750" marR="0" rtl="0" algn="l">
              <a:lnSpc>
                <a:spcPct val="100000"/>
              </a:lnSpc>
              <a:spcBef>
                <a:spcPts val="280"/>
              </a:spcBef>
              <a:spcAft>
                <a:spcPts val="0"/>
              </a:spcAft>
              <a:buClr>
                <a:schemeClr val="dk1"/>
              </a:buClr>
              <a:buSzPct val="25000"/>
              <a:buFont typeface="Arial"/>
              <a:buNone/>
            </a:pPr>
            <a:r>
              <a:rPr b="1" i="0" lang="en-US" sz="1400" u="none" cap="none" strike="noStrike">
                <a:solidFill>
                  <a:schemeClr val="dk1"/>
                </a:solidFill>
                <a:latin typeface="Verdana"/>
                <a:ea typeface="Verdana"/>
                <a:cs typeface="Verdana"/>
                <a:sym typeface="Verdana"/>
              </a:rPr>
              <a:t>Cons</a:t>
            </a:r>
          </a:p>
          <a:p>
            <a:pPr indent="-285750" lvl="0" marL="285750" marR="0" rtl="0" algn="l">
              <a:lnSpc>
                <a:spcPct val="100000"/>
              </a:lnSpc>
              <a:spcBef>
                <a:spcPts val="280"/>
              </a:spcBef>
              <a:spcAft>
                <a:spcPts val="0"/>
              </a:spcAft>
              <a:buClr>
                <a:srgbClr val="92D050"/>
              </a:buClr>
              <a:buSzPct val="100000"/>
              <a:buFont typeface="Arial"/>
              <a:buChar char="➢"/>
            </a:pPr>
            <a:r>
              <a:rPr b="0" i="0" lang="en-US" sz="1400" u="none" cap="none" strike="noStrike">
                <a:solidFill>
                  <a:schemeClr val="dk1"/>
                </a:solidFill>
                <a:latin typeface="Verdana"/>
                <a:ea typeface="Verdana"/>
                <a:cs typeface="Verdana"/>
                <a:sym typeface="Verdana"/>
              </a:rPr>
              <a:t>Requires an external servlet container to be running</a:t>
            </a:r>
          </a:p>
          <a:p>
            <a:pPr indent="-285750" lvl="0" marL="285750" marR="0" rtl="0" algn="l">
              <a:lnSpc>
                <a:spcPct val="100000"/>
              </a:lnSpc>
              <a:spcBef>
                <a:spcPts val="280"/>
              </a:spcBef>
              <a:spcAft>
                <a:spcPts val="0"/>
              </a:spcAft>
              <a:buClr>
                <a:srgbClr val="92D050"/>
              </a:buClr>
              <a:buSzPct val="100000"/>
              <a:buFont typeface="Arial"/>
              <a:buChar char="➢"/>
            </a:pPr>
            <a:r>
              <a:rPr b="0" i="0" lang="en-US" sz="1400" u="none" cap="none" strike="noStrike">
                <a:solidFill>
                  <a:schemeClr val="dk1"/>
                </a:solidFill>
                <a:latin typeface="Verdana"/>
                <a:ea typeface="Verdana"/>
                <a:cs typeface="Verdana"/>
                <a:sym typeface="Verdana"/>
              </a:rPr>
              <a:t>You may find problems with line endings when getting text from the remote server</a:t>
            </a:r>
          </a:p>
          <a:p>
            <a:pPr indent="-285750" lvl="0" marL="285750" marR="0" rtl="0" algn="l">
              <a:lnSpc>
                <a:spcPct val="100000"/>
              </a:lnSpc>
              <a:spcBef>
                <a:spcPts val="280"/>
              </a:spcBef>
              <a:spcAft>
                <a:spcPts val="0"/>
              </a:spcAft>
              <a:buClr>
                <a:srgbClr val="92D050"/>
              </a:buClr>
              <a:buSzPct val="100000"/>
              <a:buFont typeface="Arial"/>
              <a:buChar char="➢"/>
            </a:pPr>
            <a:r>
              <a:rPr b="0" i="0" lang="en-US" sz="1400" u="none" cap="none" strike="noStrike">
                <a:solidFill>
                  <a:schemeClr val="dk1"/>
                </a:solidFill>
                <a:latin typeface="Verdana"/>
                <a:ea typeface="Verdana"/>
                <a:cs typeface="Verdana"/>
                <a:sym typeface="Verdana"/>
              </a:rPr>
              <a:t>Introduces extra latency to tests, particularly when exceptions are thrown.</a:t>
            </a:r>
          </a:p>
          <a:p>
            <a:pPr indent="-285750" lvl="0" marL="285750" marR="0" rtl="0" algn="l">
              <a:lnSpc>
                <a:spcPct val="100000"/>
              </a:lnSpc>
              <a:spcBef>
                <a:spcPts val="280"/>
              </a:spcBef>
              <a:spcAft>
                <a:spcPts val="0"/>
              </a:spcAft>
              <a:buClr>
                <a:srgbClr val="92D050"/>
              </a:buClr>
              <a:buSzPct val="100000"/>
              <a:buFont typeface="Noto Sans Symbols"/>
              <a:buNone/>
            </a:pPr>
            <a:r>
              <a:t/>
            </a:r>
            <a:endParaRPr b="0" i="0" sz="1400" u="none" cap="none" strike="noStrike">
              <a:solidFill>
                <a:schemeClr val="dk1"/>
              </a:solidFill>
              <a:latin typeface="Verdana"/>
              <a:ea typeface="Verdana"/>
              <a:cs typeface="Verdana"/>
              <a:sym typeface="Verdana"/>
            </a:endParaRPr>
          </a:p>
          <a:p>
            <a:pPr indent="-285750" lvl="0" marL="285750" marR="0" rtl="0" algn="l">
              <a:lnSpc>
                <a:spcPct val="100000"/>
              </a:lnSpc>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a:p>
            <a:pPr indent="-285750" lvl="0" marL="285750" marR="0" rtl="0" algn="l">
              <a:lnSpc>
                <a:spcPct val="100000"/>
              </a:lnSpc>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a:p>
            <a:pPr indent="-285750" lvl="0" marL="285750" marR="0" rtl="0" algn="l">
              <a:lnSpc>
                <a:spcPct val="100000"/>
              </a:lnSpc>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ctr">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p:txBody>
      </p:sp>
      <p:sp>
        <p:nvSpPr>
          <p:cNvPr id="401" name="Shape 401"/>
          <p:cNvSpPr txBox="1"/>
          <p:nvPr/>
        </p:nvSpPr>
        <p:spPr>
          <a:xfrm>
            <a:off x="304800" y="274637"/>
            <a:ext cx="7239000" cy="563562"/>
          </a:xfrm>
          <a:prstGeom prst="rect">
            <a:avLst/>
          </a:prstGeom>
          <a:noFill/>
          <a:ln>
            <a:noFill/>
          </a:ln>
        </p:spPr>
        <p:txBody>
          <a:bodyPr anchorCtr="0" anchor="t"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1" i="0" lang="en-US" sz="4400" u="none">
                <a:solidFill>
                  <a:schemeClr val="dk1"/>
                </a:solidFill>
                <a:latin typeface="Arial"/>
                <a:ea typeface="Arial"/>
                <a:cs typeface="Arial"/>
                <a:sym typeface="Arial"/>
              </a:rPr>
              <a:t>RemoteWebDriver</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idx="1" type="subTitle"/>
          </p:nvPr>
        </p:nvSpPr>
        <p:spPr>
          <a:xfrm>
            <a:off x="457200" y="1066800"/>
            <a:ext cx="8229600" cy="4876799"/>
          </a:xfrm>
          <a:prstGeom prst="rect">
            <a:avLst/>
          </a:prstGeom>
          <a:noFill/>
          <a:ln>
            <a:noFill/>
          </a:ln>
        </p:spPr>
        <p:txBody>
          <a:bodyPr anchorCtr="0" anchor="t" bIns="45625" lIns="91275" rIns="91275" tIns="45625">
            <a:noAutofit/>
          </a:bodyPr>
          <a:lstStyle/>
          <a:p>
            <a:pPr indent="0" lvl="0" marL="0" marR="0" rtl="0" algn="l">
              <a:lnSpc>
                <a:spcPct val="100000"/>
              </a:lnSpc>
              <a:spcBef>
                <a:spcPts val="0"/>
              </a:spcBef>
              <a:spcAft>
                <a:spcPts val="0"/>
              </a:spcAft>
              <a:buClr>
                <a:srgbClr val="888888"/>
              </a:buClr>
              <a:buSzPct val="25000"/>
              <a:buFont typeface="Arial"/>
              <a:buNone/>
            </a:pPr>
            <a:r>
              <a:t/>
            </a:r>
            <a:endParaRPr b="0" i="0" sz="1800" u="none" cap="none" strike="noStrike">
              <a:solidFill>
                <a:schemeClr val="dk2"/>
              </a:solidFill>
              <a:latin typeface="Verdana"/>
              <a:ea typeface="Verdana"/>
              <a:cs typeface="Verdana"/>
              <a:sym typeface="Verdana"/>
            </a:endParaRPr>
          </a:p>
          <a:p>
            <a:pPr indent="0" lvl="0" marL="0" marR="0" rtl="0" algn="l">
              <a:lnSpc>
                <a:spcPct val="100000"/>
              </a:lnSpc>
              <a:spcBef>
                <a:spcPts val="360"/>
              </a:spcBef>
              <a:spcAft>
                <a:spcPts val="0"/>
              </a:spcAft>
              <a:buClr>
                <a:srgbClr val="888888"/>
              </a:buClr>
              <a:buSzPct val="25000"/>
              <a:buFont typeface="Arial"/>
              <a:buNone/>
            </a:pPr>
            <a:r>
              <a:t/>
            </a:r>
            <a:endParaRPr b="0" i="0" sz="1800" u="none" cap="none" strike="noStrike">
              <a:solidFill>
                <a:schemeClr val="dk2"/>
              </a:solidFill>
              <a:latin typeface="Verdana"/>
              <a:ea typeface="Verdana"/>
              <a:cs typeface="Verdana"/>
              <a:sym typeface="Verdana"/>
            </a:endParaRPr>
          </a:p>
          <a:p>
            <a:pPr indent="0" lvl="0" marL="0" marR="0" rtl="0" algn="l">
              <a:lnSpc>
                <a:spcPct val="100000"/>
              </a:lnSpc>
              <a:spcBef>
                <a:spcPts val="360"/>
              </a:spcBef>
              <a:spcAft>
                <a:spcPts val="0"/>
              </a:spcAft>
              <a:buClr>
                <a:srgbClr val="888888"/>
              </a:buClr>
              <a:buSzPct val="25000"/>
              <a:buFont typeface="Arial"/>
              <a:buNone/>
            </a:pPr>
            <a:r>
              <a:t/>
            </a:r>
            <a:endParaRPr b="0" i="0" sz="1800" u="none" cap="none" strike="noStrike">
              <a:solidFill>
                <a:schemeClr val="dk2"/>
              </a:solidFill>
              <a:latin typeface="Verdana"/>
              <a:ea typeface="Verdana"/>
              <a:cs typeface="Verdana"/>
              <a:sym typeface="Verdana"/>
            </a:endParaRPr>
          </a:p>
          <a:p>
            <a:pPr indent="0" lvl="0" marL="0" marR="0" rtl="0" algn="l">
              <a:lnSpc>
                <a:spcPct val="100000"/>
              </a:lnSpc>
              <a:spcBef>
                <a:spcPts val="400"/>
              </a:spcBef>
              <a:spcAft>
                <a:spcPts val="0"/>
              </a:spcAft>
              <a:buClr>
                <a:schemeClr val="dk2"/>
              </a:buClr>
              <a:buSzPct val="25000"/>
              <a:buFont typeface="Arial"/>
              <a:buNone/>
            </a:pPr>
            <a:r>
              <a:rPr b="0" i="0" lang="en-US" sz="2000" u="none" cap="none" strike="noStrike">
                <a:solidFill>
                  <a:schemeClr val="dk2"/>
                </a:solidFill>
                <a:latin typeface="Verdana"/>
                <a:ea typeface="Verdana"/>
                <a:cs typeface="Verdana"/>
                <a:sym typeface="Verdana"/>
              </a:rPr>
              <a:t>This presentation is a simple guide.  To understand deeply this concept we recommend reading: </a:t>
            </a:r>
          </a:p>
          <a:p>
            <a:pPr indent="0" lvl="0" marL="0" marR="0" rtl="0" algn="ctr">
              <a:lnSpc>
                <a:spcPct val="100000"/>
              </a:lnSpc>
              <a:spcBef>
                <a:spcPts val="400"/>
              </a:spcBef>
              <a:spcAft>
                <a:spcPts val="0"/>
              </a:spcAft>
              <a:buClr>
                <a:schemeClr val="dk2"/>
              </a:buClr>
              <a:buSzPct val="25000"/>
              <a:buFont typeface="Arial"/>
              <a:buNone/>
            </a:pPr>
            <a:r>
              <a:rPr b="0" i="0" lang="en-US" sz="2000" u="none" cap="none" strike="noStrike">
                <a:solidFill>
                  <a:schemeClr val="dk2"/>
                </a:solidFill>
                <a:latin typeface="Verdana"/>
                <a:ea typeface="Verdana"/>
                <a:cs typeface="Verdana"/>
                <a:sym typeface="Verdana"/>
              </a:rPr>
              <a:t>http://seleniumhq.org/docs/03_webdriver.jsp</a:t>
            </a:r>
          </a:p>
        </p:txBody>
      </p:sp>
      <p:sp>
        <p:nvSpPr>
          <p:cNvPr id="407" name="Shape 407"/>
          <p:cNvSpPr txBox="1"/>
          <p:nvPr/>
        </p:nvSpPr>
        <p:spPr>
          <a:xfrm>
            <a:off x="304800" y="274637"/>
            <a:ext cx="7239000" cy="563562"/>
          </a:xfrm>
          <a:prstGeom prst="rect">
            <a:avLst/>
          </a:prstGeom>
          <a:noFill/>
          <a:ln>
            <a:noFill/>
          </a:ln>
        </p:spPr>
        <p:txBody>
          <a:bodyPr anchorCtr="0" anchor="t"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1" i="0" lang="en-US" sz="4400" u="none">
                <a:solidFill>
                  <a:schemeClr val="dk1"/>
                </a:solidFill>
                <a:latin typeface="Arial"/>
                <a:ea typeface="Arial"/>
                <a:cs typeface="Arial"/>
                <a:sym typeface="Arial"/>
              </a:rPr>
              <a:t>Recommendation</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subTitle"/>
          </p:nvPr>
        </p:nvSpPr>
        <p:spPr>
          <a:xfrm>
            <a:off x="990600" y="1219200"/>
            <a:ext cx="7239000" cy="609599"/>
          </a:xfrm>
          <a:prstGeom prst="rect">
            <a:avLst/>
          </a:prstGeom>
          <a:noFill/>
          <a:ln>
            <a:noFill/>
          </a:ln>
        </p:spPr>
        <p:txBody>
          <a:bodyPr anchorCtr="0" anchor="t" bIns="45625" lIns="91275" rIns="91275" tIns="45625">
            <a:noAutofit/>
          </a:bodyPr>
          <a:lstStyle/>
          <a:p>
            <a:pPr indent="0" lvl="0" marL="0" marR="0" rtl="0" algn="l">
              <a:lnSpc>
                <a:spcPct val="100000"/>
              </a:lnSpc>
              <a:spcBef>
                <a:spcPts val="0"/>
              </a:spcBef>
              <a:spcAft>
                <a:spcPts val="0"/>
              </a:spcAft>
              <a:buClr>
                <a:schemeClr val="dk1"/>
              </a:buClr>
              <a:buSzPct val="25000"/>
              <a:buFont typeface="Arial"/>
              <a:buNone/>
            </a:pPr>
            <a:r>
              <a:rPr b="0" i="0" lang="en-US" sz="1400" u="none" cap="none" strike="noStrike">
                <a:solidFill>
                  <a:schemeClr val="dk1"/>
                </a:solidFill>
                <a:latin typeface="Verdana"/>
                <a:ea typeface="Verdana"/>
                <a:cs typeface="Verdana"/>
                <a:sym typeface="Verdana"/>
              </a:rPr>
              <a:t>The “Find” methods take a locator or query object called “By”. Some examples are:</a:t>
            </a:r>
          </a:p>
        </p:txBody>
      </p:sp>
      <p:sp>
        <p:nvSpPr>
          <p:cNvPr id="117" name="Shape 117"/>
          <p:cNvSpPr txBox="1"/>
          <p:nvPr/>
        </p:nvSpPr>
        <p:spPr>
          <a:xfrm>
            <a:off x="952500" y="314825"/>
            <a:ext cx="7239000" cy="563700"/>
          </a:xfrm>
          <a:prstGeom prst="rect">
            <a:avLst/>
          </a:prstGeom>
          <a:noFill/>
          <a:ln>
            <a:noFill/>
          </a:ln>
        </p:spPr>
        <p:txBody>
          <a:bodyPr anchorCtr="0" anchor="t"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1" i="0" lang="en-US" sz="3600" u="none">
                <a:solidFill>
                  <a:schemeClr val="dk1"/>
                </a:solidFill>
                <a:latin typeface="Arial"/>
                <a:ea typeface="Arial"/>
                <a:cs typeface="Arial"/>
                <a:sym typeface="Arial"/>
              </a:rPr>
              <a:t>FindElement</a:t>
            </a:r>
          </a:p>
        </p:txBody>
      </p:sp>
      <p:graphicFrame>
        <p:nvGraphicFramePr>
          <p:cNvPr id="118" name="Shape 118"/>
          <p:cNvGraphicFramePr/>
          <p:nvPr/>
        </p:nvGraphicFramePr>
        <p:xfrm>
          <a:off x="1143000" y="1854200"/>
          <a:ext cx="3000000" cy="3000000"/>
        </p:xfrm>
        <a:graphic>
          <a:graphicData uri="http://schemas.openxmlformats.org/drawingml/2006/table">
            <a:tbl>
              <a:tblPr>
                <a:noFill/>
                <a:tableStyleId>{EC48F38D-99F7-4DB6-9D95-57518160B590}</a:tableStyleId>
              </a:tblPr>
              <a:tblGrid>
                <a:gridCol w="3429000"/>
                <a:gridCol w="3429000"/>
              </a:tblGrid>
              <a:tr h="371475">
                <a:tc>
                  <a:txBody>
                    <a:bodyPr>
                      <a:noAutofit/>
                    </a:bodyPr>
                    <a:lstStyle/>
                    <a:p>
                      <a:pPr indent="0" lvl="0" marL="0" marR="0" rtl="0" algn="ctr">
                        <a:lnSpc>
                          <a:spcPct val="100000"/>
                        </a:lnSpc>
                        <a:spcBef>
                          <a:spcPts val="0"/>
                        </a:spcBef>
                        <a:spcAft>
                          <a:spcPts val="0"/>
                        </a:spcAft>
                        <a:buClr>
                          <a:srgbClr val="FFFFFF"/>
                        </a:buClr>
                        <a:buSzPct val="25000"/>
                        <a:buFont typeface="Verdana"/>
                        <a:buNone/>
                      </a:pPr>
                      <a:r>
                        <a:rPr b="1" i="0" lang="en-US" sz="1800" u="none">
                          <a:solidFill>
                            <a:srgbClr val="FFFFFF"/>
                          </a:solidFill>
                          <a:latin typeface="Verdana"/>
                          <a:ea typeface="Verdana"/>
                          <a:cs typeface="Verdana"/>
                          <a:sym typeface="Verdana"/>
                        </a:rPr>
                        <a:t>Type</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9BBB59"/>
                    </a:solidFill>
                  </a:tcPr>
                </a:tc>
                <a:tc>
                  <a:txBody>
                    <a:bodyPr>
                      <a:noAutofit/>
                    </a:bodyPr>
                    <a:lstStyle/>
                    <a:p>
                      <a:pPr indent="0" lvl="0" marL="0" marR="0" rtl="0" algn="ctr">
                        <a:lnSpc>
                          <a:spcPct val="100000"/>
                        </a:lnSpc>
                        <a:spcBef>
                          <a:spcPts val="0"/>
                        </a:spcBef>
                        <a:spcAft>
                          <a:spcPts val="0"/>
                        </a:spcAft>
                        <a:buClr>
                          <a:srgbClr val="FFFFFF"/>
                        </a:buClr>
                        <a:buSzPct val="25000"/>
                        <a:buFont typeface="Verdana"/>
                        <a:buNone/>
                      </a:pPr>
                      <a:r>
                        <a:rPr b="1" i="0" lang="en-US" sz="1800" u="none">
                          <a:solidFill>
                            <a:srgbClr val="FFFFFF"/>
                          </a:solidFill>
                          <a:latin typeface="Verdana"/>
                          <a:ea typeface="Verdana"/>
                          <a:cs typeface="Verdana"/>
                          <a:sym typeface="Verdana"/>
                        </a:rPr>
                        <a:t>Definition</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9BBB59"/>
                    </a:solidFill>
                  </a:tcPr>
                </a:tc>
              </a:tr>
              <a:tr h="822325">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1" i="0" lang="en-US" sz="1400" u="none">
                          <a:solidFill>
                            <a:srgbClr val="000000"/>
                          </a:solidFill>
                          <a:latin typeface="Verdana"/>
                          <a:ea typeface="Verdana"/>
                          <a:cs typeface="Verdana"/>
                          <a:sym typeface="Verdana"/>
                        </a:rPr>
                        <a:t>Xpath</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a:solidFill>
                            <a:srgbClr val="000000"/>
                          </a:solidFill>
                          <a:latin typeface="Verdana"/>
                          <a:ea typeface="Verdana"/>
                          <a:cs typeface="Verdana"/>
                          <a:sym typeface="Verdana"/>
                        </a:rPr>
                        <a:t>WebDriver uses a browser’s native XPath capabilities wherever possible. Example:</a:t>
                      </a:r>
                    </a:p>
                    <a:p>
                      <a:pPr indent="0" lvl="0" marL="0" marR="0" rtl="0" algn="l">
                        <a:lnSpc>
                          <a:spcPct val="100000"/>
                        </a:lnSpc>
                        <a:spcBef>
                          <a:spcPts val="0"/>
                        </a:spcBef>
                        <a:spcAft>
                          <a:spcPts val="0"/>
                        </a:spcAft>
                        <a:buClr>
                          <a:srgbClr val="000000"/>
                        </a:buClr>
                        <a:buSzPct val="25000"/>
                        <a:buFont typeface="Verdana"/>
                        <a:buNone/>
                      </a:pPr>
                      <a:r>
                        <a:rPr b="0" i="0" lang="en-US" sz="1200" u="none">
                          <a:solidFill>
                            <a:srgbClr val="000000"/>
                          </a:solidFill>
                          <a:latin typeface="Verdana"/>
                          <a:ea typeface="Verdana"/>
                          <a:cs typeface="Verdana"/>
                          <a:sym typeface="Verdana"/>
                        </a:rPr>
                        <a:t>List&lt;WebElement&gt; inputs = driver.findElements(By.xpath("//input"));</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EE7D1"/>
                    </a:solidFill>
                  </a:tcPr>
                </a:tc>
              </a:tr>
              <a:tr h="822325">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1" i="0" lang="en-US" sz="1400" u="none">
                          <a:solidFill>
                            <a:srgbClr val="000000"/>
                          </a:solidFill>
                          <a:latin typeface="Verdana"/>
                          <a:ea typeface="Verdana"/>
                          <a:cs typeface="Verdana"/>
                          <a:sym typeface="Verdana"/>
                        </a:rPr>
                        <a:t>name</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a:solidFill>
                            <a:srgbClr val="000000"/>
                          </a:solidFill>
                          <a:latin typeface="Verdana"/>
                          <a:ea typeface="Verdana"/>
                          <a:cs typeface="Verdana"/>
                          <a:sym typeface="Verdana"/>
                        </a:rPr>
                        <a:t>Find the input element with matching name attribute. Example:</a:t>
                      </a:r>
                    </a:p>
                    <a:p>
                      <a:pPr indent="0" lvl="0" marL="0" marR="0" rtl="0" algn="l">
                        <a:lnSpc>
                          <a:spcPct val="100000"/>
                        </a:lnSpc>
                        <a:spcBef>
                          <a:spcPts val="0"/>
                        </a:spcBef>
                        <a:spcAft>
                          <a:spcPts val="0"/>
                        </a:spcAft>
                        <a:buClr>
                          <a:srgbClr val="000000"/>
                        </a:buClr>
                        <a:buSzPct val="25000"/>
                        <a:buFont typeface="Verdana"/>
                        <a:buNone/>
                      </a:pPr>
                      <a:r>
                        <a:rPr b="0" i="0" lang="en-US" sz="1200" u="none">
                          <a:solidFill>
                            <a:srgbClr val="000000"/>
                          </a:solidFill>
                          <a:latin typeface="Verdana"/>
                          <a:ea typeface="Verdana"/>
                          <a:cs typeface="Verdana"/>
                          <a:sym typeface="Verdana"/>
                        </a:rPr>
                        <a:t>WebElement cheese = driver.findElement(By.name("cheese"));</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FF3EA"/>
                    </a:solidFill>
                  </a:tcPr>
                </a:tc>
              </a:tr>
              <a:tr h="1006475">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1" i="0" lang="en-US" sz="1400" u="none">
                          <a:solidFill>
                            <a:srgbClr val="000000"/>
                          </a:solidFill>
                          <a:latin typeface="Verdana"/>
                          <a:ea typeface="Verdana"/>
                          <a:cs typeface="Verdana"/>
                          <a:sym typeface="Verdana"/>
                        </a:rPr>
                        <a:t>id</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a:solidFill>
                            <a:srgbClr val="000000"/>
                          </a:solidFill>
                          <a:latin typeface="Verdana"/>
                          <a:ea typeface="Verdana"/>
                          <a:cs typeface="Verdana"/>
                          <a:sym typeface="Verdana"/>
                        </a:rPr>
                        <a:t>This is the most efficient and preferred way to locate an element. Example:</a:t>
                      </a:r>
                    </a:p>
                    <a:p>
                      <a:pPr indent="0" lvl="0" marL="0" marR="0" rtl="0" algn="l">
                        <a:lnSpc>
                          <a:spcPct val="100000"/>
                        </a:lnSpc>
                        <a:spcBef>
                          <a:spcPts val="0"/>
                        </a:spcBef>
                        <a:spcAft>
                          <a:spcPts val="0"/>
                        </a:spcAft>
                        <a:buClr>
                          <a:srgbClr val="000000"/>
                        </a:buClr>
                        <a:buSzPct val="25000"/>
                        <a:buFont typeface="Verdana"/>
                        <a:buNone/>
                      </a:pPr>
                      <a:r>
                        <a:rPr b="0" i="0" lang="en-US" sz="1200" u="none">
                          <a:solidFill>
                            <a:srgbClr val="000000"/>
                          </a:solidFill>
                          <a:latin typeface="Verdana"/>
                          <a:ea typeface="Verdana"/>
                          <a:cs typeface="Verdana"/>
                          <a:sym typeface="Verdana"/>
                        </a:rPr>
                        <a:t>WebElement element = driver.findElement(By.id("coolestWidgetEvah"));</a:t>
                      </a:r>
                    </a:p>
                  </a:txBody>
                  <a:tcPr marT="45725" marB="45725"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EE7D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ctrTitle"/>
          </p:nvPr>
        </p:nvSpPr>
        <p:spPr>
          <a:xfrm>
            <a:off x="685800" y="1138475"/>
            <a:ext cx="7772400" cy="932700"/>
          </a:xfrm>
          <a:prstGeom prst="rect">
            <a:avLst/>
          </a:prstGeom>
        </p:spPr>
        <p:txBody>
          <a:bodyPr anchorCtr="0" anchor="ctr" bIns="91425" lIns="91425" rIns="91425" tIns="91425">
            <a:noAutofit/>
          </a:bodyPr>
          <a:lstStyle/>
          <a:p>
            <a:pPr lvl="0">
              <a:lnSpc>
                <a:spcPct val="110000"/>
              </a:lnSpc>
              <a:spcBef>
                <a:spcPts val="800"/>
              </a:spcBef>
              <a:spcAft>
                <a:spcPts val="800"/>
              </a:spcAft>
              <a:buClr>
                <a:schemeClr val="dk1"/>
              </a:buClr>
              <a:buSzPct val="30555"/>
              <a:buFont typeface="Arial"/>
              <a:buNone/>
            </a:pPr>
            <a:r>
              <a:rPr b="1" lang="en-US" sz="3600">
                <a:solidFill>
                  <a:schemeClr val="dk1"/>
                </a:solidFill>
              </a:rPr>
              <a:t>Locating GUI Elements</a:t>
            </a:r>
          </a:p>
          <a:p>
            <a:pPr lvl="0">
              <a:spcBef>
                <a:spcPts val="0"/>
              </a:spcBef>
              <a:buNone/>
            </a:pPr>
            <a:r>
              <a:t/>
            </a:r>
            <a:endParaRPr/>
          </a:p>
        </p:txBody>
      </p:sp>
      <p:sp>
        <p:nvSpPr>
          <p:cNvPr id="125" name="Shape 125"/>
          <p:cNvSpPr txBox="1"/>
          <p:nvPr>
            <p:ph idx="1" type="subTitle"/>
          </p:nvPr>
        </p:nvSpPr>
        <p:spPr>
          <a:xfrm>
            <a:off x="1067675" y="2886750"/>
            <a:ext cx="6803400" cy="1084500"/>
          </a:xfrm>
          <a:prstGeom prst="rect">
            <a:avLst/>
          </a:prstGeom>
        </p:spPr>
        <p:txBody>
          <a:bodyPr anchorCtr="0" anchor="t" bIns="91425" lIns="91425" rIns="91425" tIns="91425">
            <a:noAutofit/>
          </a:bodyPr>
          <a:lstStyle/>
          <a:p>
            <a:pPr lvl="0">
              <a:spcBef>
                <a:spcPts val="0"/>
              </a:spcBef>
              <a:buNone/>
            </a:pPr>
            <a:r>
              <a:rPr lang="en-US" sz="2000">
                <a:solidFill>
                  <a:schemeClr val="dk2"/>
                </a:solidFill>
                <a:latin typeface="Verdana"/>
                <a:ea typeface="Verdana"/>
                <a:cs typeface="Verdana"/>
                <a:sym typeface="Verdana"/>
              </a:rPr>
              <a:t>Locating elements in WebDriver is done by using the "findElement(By.locator())" method.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ctrTitle"/>
          </p:nvPr>
        </p:nvSpPr>
        <p:spPr>
          <a:xfrm>
            <a:off x="685806" y="591200"/>
            <a:ext cx="7772400" cy="1469999"/>
          </a:xfrm>
          <a:prstGeom prst="rect">
            <a:avLst/>
          </a:prstGeom>
        </p:spPr>
        <p:txBody>
          <a:bodyPr anchorCtr="0" anchor="ctr" bIns="91425" lIns="91425" rIns="91425" tIns="91425">
            <a:noAutofit/>
          </a:bodyPr>
          <a:lstStyle/>
          <a:p>
            <a:pPr lvl="0">
              <a:spcBef>
                <a:spcPts val="0"/>
              </a:spcBef>
              <a:buNone/>
            </a:pPr>
            <a:r>
              <a:rPr b="1" lang="en-US" sz="3600">
                <a:solidFill>
                  <a:schemeClr val="dk1"/>
                </a:solidFill>
              </a:rPr>
              <a:t>Summary for locating elements</a:t>
            </a:r>
          </a:p>
        </p:txBody>
      </p:sp>
      <p:sp>
        <p:nvSpPr>
          <p:cNvPr id="132" name="Shape 132"/>
          <p:cNvSpPr txBox="1"/>
          <p:nvPr>
            <p:ph idx="1" type="subTitle"/>
          </p:nvPr>
        </p:nvSpPr>
        <p:spPr>
          <a:xfrm>
            <a:off x="1371600" y="3886200"/>
            <a:ext cx="6400800" cy="17526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133" name="Shape 133"/>
          <p:cNvGraphicFramePr/>
          <p:nvPr/>
        </p:nvGraphicFramePr>
        <p:xfrm>
          <a:off x="272125" y="2061200"/>
          <a:ext cx="3000000" cy="3000000"/>
        </p:xfrm>
        <a:graphic>
          <a:graphicData uri="http://schemas.openxmlformats.org/drawingml/2006/table">
            <a:tbl>
              <a:tblPr>
                <a:solidFill>
                  <a:srgbClr val="FFFFFF"/>
                </a:solidFill>
                <a:tableStyleId>{EC48F38D-99F7-4DB6-9D95-57518160B590}</a:tableStyleId>
              </a:tblPr>
              <a:tblGrid>
                <a:gridCol w="1133475"/>
                <a:gridCol w="4333875"/>
                <a:gridCol w="3305175"/>
              </a:tblGrid>
              <a:tr h="485775">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Variation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Description</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b="1" lang="en-US" sz="1300">
                          <a:solidFill>
                            <a:srgbClr val="343434"/>
                          </a:solidFill>
                          <a:highlight>
                            <a:srgbClr val="FFFFFF"/>
                          </a:highlight>
                        </a:rPr>
                        <a:t>Sample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485775">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By.</a:t>
                      </a:r>
                      <a:r>
                        <a:rPr b="1" lang="en-US" sz="1300">
                          <a:solidFill>
                            <a:srgbClr val="343434"/>
                          </a:solidFill>
                          <a:highlight>
                            <a:srgbClr val="FFFFFF"/>
                          </a:highlight>
                        </a:rPr>
                        <a:t>className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finds elements based on the value of the "class" attribute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findElement(By.className("someClassName"))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676275">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By.</a:t>
                      </a:r>
                      <a:r>
                        <a:rPr b="1" lang="en-US" sz="1300">
                          <a:solidFill>
                            <a:srgbClr val="343434"/>
                          </a:solidFill>
                          <a:highlight>
                            <a:srgbClr val="FFFFFF"/>
                          </a:highlight>
                        </a:rPr>
                        <a:t>cssSelector</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finds elements based on the driver's underlying CSS Selector engine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findElement(By.cssSelector("input#email"))</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809625">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By.</a:t>
                      </a:r>
                      <a:r>
                        <a:rPr b="1" lang="en-US" sz="1300">
                          <a:solidFill>
                            <a:srgbClr val="343434"/>
                          </a:solidFill>
                          <a:highlight>
                            <a:srgbClr val="FFFFFF"/>
                          </a:highlight>
                        </a:rPr>
                        <a:t>id</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locates elements by the value of their "id" attribute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findElement(By.id("someId"))</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809625">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By.</a:t>
                      </a:r>
                      <a:r>
                        <a:rPr b="1" lang="en-US" sz="1300">
                          <a:solidFill>
                            <a:srgbClr val="343434"/>
                          </a:solidFill>
                          <a:highlight>
                            <a:srgbClr val="FFFFFF"/>
                          </a:highlight>
                        </a:rPr>
                        <a:t>linkText</a:t>
                      </a:r>
                    </a:p>
                  </a:txBody>
                  <a:tcPr marT="76200" marB="76200" marR="76200" marL="76200">
                    <a:lnT cap="flat" cmpd="sng" w="9525">
                      <a:solidFill>
                        <a:srgbClr val="DDDDDD"/>
                      </a:solidFill>
                      <a:prstDash val="solid"/>
                      <a:round/>
                      <a:headEnd len="med" w="med" type="none"/>
                      <a:tailEnd len="med" w="med" type="none"/>
                    </a:lnT>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finds a link element by the exact text it displays</a:t>
                      </a:r>
                    </a:p>
                  </a:txBody>
                  <a:tcPr marT="76200" marB="76200" marR="76200" marL="76200">
                    <a:lnT cap="flat" cmpd="sng" w="9525">
                      <a:solidFill>
                        <a:srgbClr val="DDDDDD"/>
                      </a:solidFill>
                      <a:prstDash val="solid"/>
                      <a:round/>
                      <a:headEnd len="med" w="med" type="none"/>
                      <a:tailEnd len="med" w="med" type="none"/>
                    </a:lnT>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findElement(By.linkText("REGISTRATION"))</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solidFill>
                      <a:srgbClr val="F9F9F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ctrTitle"/>
          </p:nvPr>
        </p:nvSpPr>
        <p:spPr>
          <a:xfrm>
            <a:off x="685806" y="368900"/>
            <a:ext cx="7772400" cy="1469999"/>
          </a:xfrm>
          <a:prstGeom prst="rect">
            <a:avLst/>
          </a:prstGeom>
        </p:spPr>
        <p:txBody>
          <a:bodyPr anchorCtr="0" anchor="ctr" bIns="91425" lIns="91425" rIns="91425" tIns="91425">
            <a:noAutofit/>
          </a:bodyPr>
          <a:lstStyle/>
          <a:p>
            <a:pPr lvl="0">
              <a:spcBef>
                <a:spcPts val="0"/>
              </a:spcBef>
              <a:buClr>
                <a:schemeClr val="dk1"/>
              </a:buClr>
              <a:buSzPct val="30555"/>
              <a:buFont typeface="Arial"/>
              <a:buNone/>
            </a:pPr>
            <a:r>
              <a:rPr b="1" lang="en-US" sz="3600">
                <a:solidFill>
                  <a:schemeClr val="dk1"/>
                </a:solidFill>
              </a:rPr>
              <a:t>Summary for locating elements</a:t>
            </a:r>
          </a:p>
        </p:txBody>
      </p:sp>
      <p:sp>
        <p:nvSpPr>
          <p:cNvPr id="140" name="Shape 140"/>
          <p:cNvSpPr txBox="1"/>
          <p:nvPr>
            <p:ph idx="1" type="subTitle"/>
          </p:nvPr>
        </p:nvSpPr>
        <p:spPr>
          <a:xfrm>
            <a:off x="1371600" y="3886200"/>
            <a:ext cx="6400800" cy="1752600"/>
          </a:xfrm>
          <a:prstGeom prst="rect">
            <a:avLst/>
          </a:prstGeom>
        </p:spPr>
        <p:txBody>
          <a:bodyPr anchorCtr="0" anchor="t" bIns="91425" lIns="91425" rIns="91425" tIns="91425">
            <a:noAutofit/>
          </a:bodyPr>
          <a:lstStyle/>
          <a:p>
            <a:pPr lvl="0">
              <a:spcBef>
                <a:spcPts val="0"/>
              </a:spcBef>
              <a:buNone/>
            </a:pPr>
            <a:r>
              <a:t/>
            </a:r>
            <a:endParaRPr/>
          </a:p>
        </p:txBody>
      </p:sp>
      <p:graphicFrame>
        <p:nvGraphicFramePr>
          <p:cNvPr id="141" name="Shape 141"/>
          <p:cNvGraphicFramePr/>
          <p:nvPr/>
        </p:nvGraphicFramePr>
        <p:xfrm>
          <a:off x="185725" y="1838900"/>
          <a:ext cx="3000000" cy="3000000"/>
        </p:xfrm>
        <a:graphic>
          <a:graphicData uri="http://schemas.openxmlformats.org/drawingml/2006/table">
            <a:tbl>
              <a:tblPr>
                <a:solidFill>
                  <a:srgbClr val="FFFFFF"/>
                </a:solidFill>
                <a:tableStyleId>{EC48F38D-99F7-4DB6-9D95-57518160B590}</a:tableStyleId>
              </a:tblPr>
              <a:tblGrid>
                <a:gridCol w="1476375"/>
                <a:gridCol w="1885950"/>
                <a:gridCol w="5410200"/>
              </a:tblGrid>
              <a:tr h="866775">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By.</a:t>
                      </a:r>
                      <a:r>
                        <a:rPr b="1" lang="en-US" sz="1300">
                          <a:solidFill>
                            <a:srgbClr val="343434"/>
                          </a:solidFill>
                          <a:highlight>
                            <a:srgbClr val="FFFFFF"/>
                          </a:highlight>
                        </a:rPr>
                        <a:t>name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locates elements by the value of the "name" attribute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findElement(By.name("someName"))</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809625">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By.</a:t>
                      </a:r>
                      <a:r>
                        <a:rPr b="1" lang="en-US" sz="1300">
                          <a:solidFill>
                            <a:srgbClr val="343434"/>
                          </a:solidFill>
                          <a:highlight>
                            <a:srgbClr val="FFFFFF"/>
                          </a:highlight>
                        </a:rPr>
                        <a:t>partialLinkText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locates elements that contain the given link text</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findElement(By.partialLinkText("REG"))</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solidFill>
                      <a:srgbClr val="F9F9F9"/>
                    </a:solidFill>
                  </a:tcPr>
                </a:tc>
              </a:tr>
              <a:tr h="809625">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By.</a:t>
                      </a:r>
                      <a:r>
                        <a:rPr b="1" lang="en-US" sz="1300">
                          <a:solidFill>
                            <a:srgbClr val="343434"/>
                          </a:solidFill>
                          <a:highlight>
                            <a:srgbClr val="FFFFFF"/>
                          </a:highlight>
                        </a:rPr>
                        <a:t>tagName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locates elements by their tag name</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findElement(By.tagName("div"))</a:t>
                      </a:r>
                    </a:p>
                    <a:p>
                      <a:pPr lvl="0" rtl="0" algn="ctr">
                        <a:lnSpc>
                          <a:spcPct val="115384"/>
                        </a:lnSpc>
                        <a:spcBef>
                          <a:spcPts val="0"/>
                        </a:spcBef>
                        <a:spcAft>
                          <a:spcPts val="1100"/>
                        </a:spcAft>
                        <a:buNone/>
                      </a:pPr>
                      <a:r>
                        <a:rPr lang="en-US" sz="1300">
                          <a:solidFill>
                            <a:srgbClr val="343434"/>
                          </a:solidFill>
                          <a:highlight>
                            <a:srgbClr val="FFFFFF"/>
                          </a:highlight>
                        </a:rPr>
                        <a:t> </a:t>
                      </a:r>
                    </a:p>
                  </a:txBody>
                  <a:tcPr marT="76200" marB="76200" marR="76200" marL="76200">
                    <a:lnT cap="flat" cmpd="sng" w="9525">
                      <a:solidFill>
                        <a:srgbClr val="DDDDDD"/>
                      </a:solidFill>
                      <a:prstDash val="solid"/>
                      <a:round/>
                      <a:headEnd len="med" w="med" type="none"/>
                      <a:tailEnd len="med" w="med" type="none"/>
                    </a:lnT>
                    <a:lnB cap="flat" cmpd="sng" w="9525">
                      <a:solidFill>
                        <a:srgbClr val="DDDDDD"/>
                      </a:solidFill>
                      <a:prstDash val="solid"/>
                      <a:round/>
                      <a:headEnd len="med" w="med" type="none"/>
                      <a:tailEnd len="med" w="med" type="none"/>
                    </a:lnB>
                  </a:tcPr>
                </a:tc>
              </a:tr>
              <a:tr h="809625">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By.</a:t>
                      </a:r>
                      <a:r>
                        <a:rPr b="1" lang="en-US" sz="1300">
                          <a:solidFill>
                            <a:srgbClr val="343434"/>
                          </a:solidFill>
                          <a:highlight>
                            <a:srgbClr val="FFFFFF"/>
                          </a:highlight>
                        </a:rPr>
                        <a:t>xpath</a:t>
                      </a:r>
                    </a:p>
                  </a:txBody>
                  <a:tcPr marT="76200" marB="76200" marR="76200" marL="76200">
                    <a:lnT cap="flat" cmpd="sng" w="9525">
                      <a:solidFill>
                        <a:srgbClr val="DDDDDD"/>
                      </a:solidFill>
                      <a:prstDash val="solid"/>
                      <a:round/>
                      <a:headEnd len="med" w="med" type="none"/>
                      <a:tailEnd len="med" w="med" type="none"/>
                    </a:lnT>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locates elements via XPath</a:t>
                      </a:r>
                    </a:p>
                  </a:txBody>
                  <a:tcPr marT="76200" marB="76200" marR="76200" marL="76200">
                    <a:lnT cap="flat" cmpd="sng" w="9525">
                      <a:solidFill>
                        <a:srgbClr val="DDDDDD"/>
                      </a:solidFill>
                      <a:prstDash val="solid"/>
                      <a:round/>
                      <a:headEnd len="med" w="med" type="none"/>
                      <a:tailEnd len="med" w="med" type="none"/>
                    </a:lnT>
                    <a:solidFill>
                      <a:srgbClr val="F9F9F9"/>
                    </a:solidFill>
                  </a:tcPr>
                </a:tc>
                <a:tc>
                  <a:txBody>
                    <a:bodyPr>
                      <a:noAutofit/>
                    </a:bodyPr>
                    <a:lstStyle/>
                    <a:p>
                      <a:pPr lvl="0" rtl="0" algn="ctr">
                        <a:lnSpc>
                          <a:spcPct val="115384"/>
                        </a:lnSpc>
                        <a:spcBef>
                          <a:spcPts val="0"/>
                        </a:spcBef>
                        <a:spcAft>
                          <a:spcPts val="1100"/>
                        </a:spcAft>
                        <a:buNone/>
                      </a:pPr>
                      <a:r>
                        <a:rPr lang="en-US" sz="1300">
                          <a:solidFill>
                            <a:srgbClr val="343434"/>
                          </a:solidFill>
                          <a:highlight>
                            <a:srgbClr val="FFFFFF"/>
                          </a:highlight>
                        </a:rPr>
                        <a:t>findElement(By.xpath("//html/body/div/table/tbody/tr/td[2]/table/</a:t>
                      </a:r>
                    </a:p>
                    <a:p>
                      <a:pPr lvl="0" rtl="0" algn="ctr">
                        <a:lnSpc>
                          <a:spcPct val="115384"/>
                        </a:lnSpc>
                        <a:spcBef>
                          <a:spcPts val="0"/>
                        </a:spcBef>
                        <a:spcAft>
                          <a:spcPts val="1100"/>
                        </a:spcAft>
                        <a:buNone/>
                      </a:pPr>
                      <a:r>
                        <a:rPr lang="en-US" sz="1300">
                          <a:solidFill>
                            <a:srgbClr val="343434"/>
                          </a:solidFill>
                          <a:highlight>
                            <a:srgbClr val="FFFFFF"/>
                          </a:highlight>
                        </a:rPr>
                        <a:t>tbody/tr[4]/td/table/tbody/tr/td[2]/table/tbody/tr[2]/td[3]/form/table/tbody/tr[5]"))</a:t>
                      </a:r>
                    </a:p>
                  </a:txBody>
                  <a:tcPr marT="76200" marB="76200" marR="76200" marL="76200">
                    <a:lnT cap="flat" cmpd="sng" w="9525">
                      <a:solidFill>
                        <a:srgbClr val="DDDDDD"/>
                      </a:solidFill>
                      <a:prstDash val="solid"/>
                      <a:round/>
                      <a:headEnd len="med" w="med" type="none"/>
                      <a:tailEnd len="med" w="med" type="none"/>
                    </a:lnT>
                    <a:solidFill>
                      <a:srgbClr val="F9F9F9"/>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idx="1" type="subTitle"/>
          </p:nvPr>
        </p:nvSpPr>
        <p:spPr>
          <a:xfrm>
            <a:off x="457200" y="838200"/>
            <a:ext cx="8229600" cy="4876800"/>
          </a:xfrm>
          <a:prstGeom prst="rect">
            <a:avLst/>
          </a:prstGeom>
          <a:noFill/>
          <a:ln>
            <a:noFill/>
          </a:ln>
        </p:spPr>
        <p:txBody>
          <a:bodyPr anchorCtr="0" anchor="t" bIns="45625" lIns="91275" rIns="91275" tIns="45625">
            <a:noAutofit/>
          </a:bodyPr>
          <a:lstStyle/>
          <a:p>
            <a:pPr indent="0" lvl="0" marL="0" marR="0" rtl="0" algn="ctr">
              <a:lnSpc>
                <a:spcPct val="100000"/>
              </a:lnSpc>
              <a:spcBef>
                <a:spcPts val="0"/>
              </a:spcBef>
              <a:spcAft>
                <a:spcPts val="0"/>
              </a:spcAft>
              <a:buClr>
                <a:srgbClr val="888888"/>
              </a:buClr>
              <a:buSzPct val="100000"/>
              <a:buFont typeface="Arial"/>
              <a:buNone/>
            </a:pPr>
            <a:r>
              <a:t/>
            </a:r>
            <a:endParaRPr b="0" i="0" sz="2000" u="none" cap="none" strike="noStrike">
              <a:solidFill>
                <a:srgbClr val="898989"/>
              </a:solidFill>
              <a:latin typeface="Arial"/>
              <a:ea typeface="Arial"/>
              <a:cs typeface="Arial"/>
              <a:sym typeface="Arial"/>
            </a:endParaRPr>
          </a:p>
          <a:p>
            <a:pPr indent="0" lvl="0" marL="0" marR="0" rtl="0" algn="l">
              <a:lnSpc>
                <a:spcPct val="100000"/>
              </a:lnSpc>
              <a:spcBef>
                <a:spcPts val="280"/>
              </a:spcBef>
              <a:spcAft>
                <a:spcPts val="0"/>
              </a:spcAft>
              <a:buClr>
                <a:schemeClr val="dk1"/>
              </a:buClr>
              <a:buSzPct val="25000"/>
              <a:buFont typeface="Arial"/>
              <a:buNone/>
            </a:pPr>
            <a:r>
              <a:rPr b="0" i="0" lang="en-US" sz="1400" u="none" cap="none" strike="noStrike">
                <a:solidFill>
                  <a:schemeClr val="dk1"/>
                </a:solidFill>
                <a:latin typeface="Verdana"/>
                <a:ea typeface="Verdana"/>
                <a:cs typeface="Verdana"/>
                <a:sym typeface="Verdana"/>
              </a:rPr>
              <a:t>Represents an HTML element. </a:t>
            </a:r>
          </a:p>
          <a:p>
            <a:pPr indent="0" lvl="0" marL="0" marR="0" rtl="0" algn="l">
              <a:lnSpc>
                <a:spcPct val="100000"/>
              </a:lnSpc>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l">
              <a:lnSpc>
                <a:spcPct val="100000"/>
              </a:lnSpc>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a:p>
            <a:pPr indent="0" lvl="0" marL="0" marR="0" rtl="0" algn="ctr">
              <a:spcBef>
                <a:spcPts val="280"/>
              </a:spcBef>
              <a:spcAft>
                <a:spcPts val="0"/>
              </a:spcAft>
              <a:buClr>
                <a:srgbClr val="888888"/>
              </a:buClr>
              <a:buSzPct val="25000"/>
              <a:buFont typeface="Arial"/>
              <a:buNone/>
            </a:pPr>
            <a:r>
              <a:t/>
            </a:r>
            <a:endParaRPr b="0" i="0" sz="1400" u="none" cap="none" strike="noStrike">
              <a:solidFill>
                <a:schemeClr val="dk1"/>
              </a:solidFill>
              <a:latin typeface="Verdana"/>
              <a:ea typeface="Verdana"/>
              <a:cs typeface="Verdana"/>
              <a:sym typeface="Verdana"/>
            </a:endParaRPr>
          </a:p>
        </p:txBody>
      </p:sp>
      <p:sp>
        <p:nvSpPr>
          <p:cNvPr id="147" name="Shape 147"/>
          <p:cNvSpPr txBox="1"/>
          <p:nvPr/>
        </p:nvSpPr>
        <p:spPr>
          <a:xfrm>
            <a:off x="952500" y="274637"/>
            <a:ext cx="7239000" cy="563700"/>
          </a:xfrm>
          <a:prstGeom prst="rect">
            <a:avLst/>
          </a:prstGeom>
          <a:noFill/>
          <a:ln>
            <a:noFill/>
          </a:ln>
        </p:spPr>
        <p:txBody>
          <a:bodyPr anchorCtr="0" anchor="t" bIns="45625" lIns="91275" rIns="91275" tIns="45625">
            <a:noAutofit/>
          </a:bodyPr>
          <a:lstStyle/>
          <a:p>
            <a:pPr indent="0" lvl="0" marL="0" marR="0" rtl="0" algn="ctr">
              <a:lnSpc>
                <a:spcPct val="100000"/>
              </a:lnSpc>
              <a:spcBef>
                <a:spcPts val="0"/>
              </a:spcBef>
              <a:spcAft>
                <a:spcPts val="0"/>
              </a:spcAft>
              <a:buClr>
                <a:schemeClr val="dk1"/>
              </a:buClr>
              <a:buSzPct val="25000"/>
              <a:buFont typeface="Arial"/>
              <a:buNone/>
            </a:pPr>
            <a:r>
              <a:rPr b="1" i="0" lang="en-US" sz="3600" u="none">
                <a:solidFill>
                  <a:schemeClr val="dk1"/>
                </a:solidFill>
                <a:latin typeface="Arial"/>
                <a:ea typeface="Arial"/>
                <a:cs typeface="Arial"/>
                <a:sym typeface="Arial"/>
              </a:rPr>
              <a:t>WebElement</a:t>
            </a:r>
          </a:p>
        </p:txBody>
      </p:sp>
      <p:graphicFrame>
        <p:nvGraphicFramePr>
          <p:cNvPr id="148" name="Shape 148"/>
          <p:cNvGraphicFramePr/>
          <p:nvPr/>
        </p:nvGraphicFramePr>
        <p:xfrm>
          <a:off x="855662" y="1828800"/>
          <a:ext cx="3000000" cy="3000000"/>
        </p:xfrm>
        <a:graphic>
          <a:graphicData uri="http://schemas.openxmlformats.org/drawingml/2006/table">
            <a:tbl>
              <a:tblPr>
                <a:noFill/>
                <a:tableStyleId>{EC48F38D-99F7-4DB6-9D95-57518160B590}</a:tableStyleId>
              </a:tblPr>
              <a:tblGrid>
                <a:gridCol w="3429000"/>
                <a:gridCol w="3429000"/>
              </a:tblGrid>
              <a:tr h="369875">
                <a:tc>
                  <a:txBody>
                    <a:bodyPr>
                      <a:noAutofit/>
                    </a:bodyPr>
                    <a:lstStyle/>
                    <a:p>
                      <a:pPr indent="0" lvl="0" marL="0" marR="0" rtl="0" algn="ctr">
                        <a:lnSpc>
                          <a:spcPct val="100000"/>
                        </a:lnSpc>
                        <a:spcBef>
                          <a:spcPts val="0"/>
                        </a:spcBef>
                        <a:spcAft>
                          <a:spcPts val="0"/>
                        </a:spcAft>
                        <a:buClr>
                          <a:srgbClr val="FFFFFF"/>
                        </a:buClr>
                        <a:buSzPct val="25000"/>
                        <a:buFont typeface="Verdana"/>
                        <a:buNone/>
                      </a:pPr>
                      <a:r>
                        <a:rPr b="1" i="0" lang="en-US" sz="1800" u="none">
                          <a:solidFill>
                            <a:srgbClr val="FFFFFF"/>
                          </a:solidFill>
                          <a:latin typeface="Verdana"/>
                          <a:ea typeface="Verdana"/>
                          <a:cs typeface="Verdana"/>
                          <a:sym typeface="Verdana"/>
                        </a:rPr>
                        <a:t>Method</a:t>
                      </a:r>
                    </a:p>
                  </a:txBody>
                  <a:tcPr marT="45700" marB="4570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9BBB59"/>
                    </a:solidFill>
                  </a:tcPr>
                </a:tc>
                <a:tc>
                  <a:txBody>
                    <a:bodyPr>
                      <a:noAutofit/>
                    </a:bodyPr>
                    <a:lstStyle/>
                    <a:p>
                      <a:pPr indent="0" lvl="0" marL="0" marR="0" rtl="0" algn="ctr">
                        <a:lnSpc>
                          <a:spcPct val="100000"/>
                        </a:lnSpc>
                        <a:spcBef>
                          <a:spcPts val="0"/>
                        </a:spcBef>
                        <a:spcAft>
                          <a:spcPts val="0"/>
                        </a:spcAft>
                        <a:buClr>
                          <a:srgbClr val="FFFFFF"/>
                        </a:buClr>
                        <a:buSzPct val="25000"/>
                        <a:buFont typeface="Verdana"/>
                        <a:buNone/>
                      </a:pPr>
                      <a:r>
                        <a:rPr b="1" i="0" lang="en-US" sz="1800" u="none">
                          <a:solidFill>
                            <a:srgbClr val="FFFFFF"/>
                          </a:solidFill>
                          <a:latin typeface="Verdana"/>
                          <a:ea typeface="Verdana"/>
                          <a:cs typeface="Verdana"/>
                          <a:sym typeface="Verdana"/>
                        </a:rPr>
                        <a:t>Definition</a:t>
                      </a:r>
                    </a:p>
                  </a:txBody>
                  <a:tcPr marT="45700" marB="4570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9BBB59"/>
                    </a:solidFill>
                  </a:tcPr>
                </a:tc>
              </a:tr>
              <a:tr h="371475">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1" i="0" lang="en-US" sz="1400" u="none">
                          <a:solidFill>
                            <a:srgbClr val="000000"/>
                          </a:solidFill>
                          <a:latin typeface="Verdana"/>
                          <a:ea typeface="Verdana"/>
                          <a:cs typeface="Verdana"/>
                          <a:sym typeface="Verdana"/>
                        </a:rPr>
                        <a:t>Click</a:t>
                      </a:r>
                    </a:p>
                  </a:txBody>
                  <a:tcPr marT="45700" marB="4570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a:solidFill>
                            <a:srgbClr val="000000"/>
                          </a:solidFill>
                          <a:latin typeface="Verdana"/>
                          <a:ea typeface="Verdana"/>
                          <a:cs typeface="Verdana"/>
                          <a:sym typeface="Verdana"/>
                        </a:rPr>
                        <a:t>Click this element.</a:t>
                      </a:r>
                    </a:p>
                  </a:txBody>
                  <a:tcPr marT="45700" marB="4570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EE7D1"/>
                    </a:solidFill>
                  </a:tcPr>
                </a:tc>
              </a:tr>
              <a:tr h="822325">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1" i="0" lang="en-US" sz="1400" u="none">
                          <a:solidFill>
                            <a:srgbClr val="000000"/>
                          </a:solidFill>
                          <a:latin typeface="Verdana"/>
                          <a:ea typeface="Verdana"/>
                          <a:cs typeface="Verdana"/>
                          <a:sym typeface="Verdana"/>
                        </a:rPr>
                        <a:t>getText</a:t>
                      </a:r>
                    </a:p>
                  </a:txBody>
                  <a:tcPr marT="45700" marB="4570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a:solidFill>
                            <a:srgbClr val="000000"/>
                          </a:solidFill>
                          <a:latin typeface="Verdana"/>
                          <a:ea typeface="Verdana"/>
                          <a:cs typeface="Verdana"/>
                          <a:sym typeface="Verdana"/>
                        </a:rPr>
                        <a:t>Get the visible (i.e. not hidden by CSS) innerText of this element, including sub-elements, without any leading or trailing whitespace.</a:t>
                      </a:r>
                    </a:p>
                  </a:txBody>
                  <a:tcPr marT="45700" marB="4570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FF3EA"/>
                    </a:solidFill>
                  </a:tcPr>
                </a:tc>
              </a:tr>
              <a:tr h="457200">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1" i="0" lang="en-US" sz="1400" u="none">
                          <a:solidFill>
                            <a:srgbClr val="000000"/>
                          </a:solidFill>
                          <a:latin typeface="Verdana"/>
                          <a:ea typeface="Verdana"/>
                          <a:cs typeface="Verdana"/>
                          <a:sym typeface="Verdana"/>
                        </a:rPr>
                        <a:t>SendKeys</a:t>
                      </a:r>
                    </a:p>
                  </a:txBody>
                  <a:tcPr marT="45700" marB="4570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EE7D1"/>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a:solidFill>
                            <a:srgbClr val="000000"/>
                          </a:solidFill>
                          <a:latin typeface="Verdana"/>
                          <a:ea typeface="Verdana"/>
                          <a:cs typeface="Verdana"/>
                          <a:sym typeface="Verdana"/>
                        </a:rPr>
                        <a:t>Use this method to simulate typing into an element, which may set its value.</a:t>
                      </a:r>
                    </a:p>
                  </a:txBody>
                  <a:tcPr marT="45700" marB="4570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EE7D1"/>
                    </a:solidFill>
                  </a:tcPr>
                </a:tc>
              </a:tr>
              <a:tr h="1189025">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1" i="0" lang="en-US" sz="1400" u="none">
                          <a:solidFill>
                            <a:srgbClr val="000000"/>
                          </a:solidFill>
                          <a:latin typeface="Verdana"/>
                          <a:ea typeface="Verdana"/>
                          <a:cs typeface="Verdana"/>
                          <a:sym typeface="Verdana"/>
                        </a:rPr>
                        <a:t>Submit</a:t>
                      </a:r>
                    </a:p>
                  </a:txBody>
                  <a:tcPr marT="45700" marB="4570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FF3EA"/>
                    </a:solidFill>
                  </a:tcPr>
                </a:tc>
                <a:tc>
                  <a:txBody>
                    <a:bodyPr>
                      <a:noAutofit/>
                    </a:bodyPr>
                    <a:lstStyle/>
                    <a:p>
                      <a:pPr indent="0" lvl="0" marL="0" marR="0" rtl="0" algn="l">
                        <a:lnSpc>
                          <a:spcPct val="100000"/>
                        </a:lnSpc>
                        <a:spcBef>
                          <a:spcPts val="0"/>
                        </a:spcBef>
                        <a:spcAft>
                          <a:spcPts val="0"/>
                        </a:spcAft>
                        <a:buClr>
                          <a:srgbClr val="000000"/>
                        </a:buClr>
                        <a:buSzPct val="25000"/>
                        <a:buFont typeface="Verdana"/>
                        <a:buNone/>
                      </a:pPr>
                      <a:r>
                        <a:rPr b="0" i="0" lang="en-US" sz="1200" u="none">
                          <a:solidFill>
                            <a:srgbClr val="000000"/>
                          </a:solidFill>
                          <a:latin typeface="Verdana"/>
                          <a:ea typeface="Verdana"/>
                          <a:cs typeface="Verdana"/>
                          <a:sym typeface="Verdana"/>
                        </a:rPr>
                        <a:t>If this current element is a form, or an element within a form, then this will be submitted to the remote server. If this causes the current page to change, then this method will block until the new page is loaded.</a:t>
                      </a:r>
                    </a:p>
                  </a:txBody>
                  <a:tcPr marT="45700" marB="4570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FF3E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template201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