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5964"/>
    <a:srgbClr val="414A55"/>
    <a:srgbClr val="39E258"/>
    <a:srgbClr val="3A434F"/>
    <a:srgbClr val="525A65"/>
    <a:srgbClr val="E0CCFF"/>
    <a:srgbClr val="AF2FA0"/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C5183-69E2-2414-AF9F-91E50561F5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C82979-9E4C-6DA4-47CC-3052E5F9C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370A6-0F06-E7FC-9DF3-C153CB66C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DC33-7496-452E-BDF0-A6B7CF217DBC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084B6-8E97-0F30-55F7-802541765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B0A25-E870-9D9F-7109-451669FE8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A74ED-8036-46F8-BF93-30B9EC85D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56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BF816-1888-63D1-A167-88E9F3F8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77851F-9D43-27BA-3C83-DF52F9CB8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C3E4F-694A-4D6C-1D58-5A2291832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DC33-7496-452E-BDF0-A6B7CF217DBC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22965-2460-EC3A-B70B-7B2C0FCCC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0DF77-BF68-8A97-1362-8D63A9DBA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A74ED-8036-46F8-BF93-30B9EC85D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49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E91D09-E2AE-0BEA-F0C5-6C38D5E101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3A82AC-D604-4E8E-A9C2-8F7986542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319C8-8014-4C0E-BA9A-011E2E2EC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DC33-7496-452E-BDF0-A6B7CF217DBC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5944B-1BDD-19EC-233A-9A9DC9E24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CACC4-2D28-DECB-C41E-87436DDD5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A74ED-8036-46F8-BF93-30B9EC85D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5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44794-5B1D-8AD6-FE86-E0074F3B5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871A0-D7E5-F290-3D15-54792DA44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84FC3-86E4-F841-3BCB-D610C28EC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DC33-7496-452E-BDF0-A6B7CF217DBC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0FB23-7266-4ED9-AD1B-E05393BD2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52DC5-6C6C-843D-B433-3201308B6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A74ED-8036-46F8-BF93-30B9EC85D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678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EBC0F-78A3-A2C3-7F37-0F5EA6FAF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5F0AC-9728-6983-0A81-55AB6D629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5F185-FEC1-DE61-BCBF-7C73B986C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DC33-7496-452E-BDF0-A6B7CF217DBC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8D3DB-D8FA-835C-5C1A-98158E193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39ED7-40BB-6C78-DD0F-DADC86151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A74ED-8036-46F8-BF93-30B9EC85D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7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3BAD-987A-FC8D-104C-D6DF4F7E0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99521-2611-C68C-5E5F-C1E82F318F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5F5038-A4BC-D82D-1E14-53B811D649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7B0B8-BE33-CABD-AC0F-84771662F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DC33-7496-452E-BDF0-A6B7CF217DBC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B6EF8C-CF7B-8692-DDC7-6921C8D34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2579C-CB3C-F750-326F-547ADFA03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A74ED-8036-46F8-BF93-30B9EC85D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60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6DF28-7043-5547-C975-4D081086C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76A58-2310-AC0B-10BB-936A5D7C8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2CFE23-5180-159D-D4D9-7A754FBA5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621732-AE6D-AF16-2EB7-FBDB205F23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5B098B-F546-42DB-E7EC-CE9B0AC2EC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44E3ED-E45D-4307-EE89-970697DBC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DC33-7496-452E-BDF0-A6B7CF217DBC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8C54E-39C3-16E4-5A17-8E1597E7F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722D5A-1416-61D2-2F43-432B049C3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A74ED-8036-46F8-BF93-30B9EC85D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92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5FF0D-3729-AE45-B99E-99CA1D860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9FACD5-177B-2695-C6B4-9D938365C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DC33-7496-452E-BDF0-A6B7CF217DBC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A29712-8B59-5DE3-911B-89BD8771F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F85FDC-5759-AE9E-09BC-278C0D325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A74ED-8036-46F8-BF93-30B9EC85D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01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25B2CA-4994-BC01-7B21-210B868B3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DC33-7496-452E-BDF0-A6B7CF217DBC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22A6DF-F2DF-DAE2-C382-7B5035153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8FC3D7-1F0C-2F00-93FB-B78FA6CEE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A74ED-8036-46F8-BF93-30B9EC85D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22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EE942-14C1-2134-E075-E3B3632FA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D34DE-39A8-DA90-5C9E-75A97FE70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F4AEF1-4943-3E0E-F12C-08D038C32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764B78-2BE7-035D-174E-1CFC0F5F6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DC33-7496-452E-BDF0-A6B7CF217DBC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F6013-F57E-BEDD-9833-CB354F688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8E292-3C1A-BE0F-3BEF-8BA46F5EC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A74ED-8036-46F8-BF93-30B9EC85D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787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C126C-7D2E-4110-9CCC-B927E4A4D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D32C29-919A-6173-B131-557C66A7D7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68DBDB-EAC8-B5D8-677D-7F5239389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06806-16C5-45AC-497C-503CDF2E6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DC33-7496-452E-BDF0-A6B7CF217DBC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F7E64-A241-0144-58C1-91F2D20DC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9E6FD-85C9-8DD3-9DCE-5498C6576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A74ED-8036-46F8-BF93-30B9EC85D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220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EC0FD1-7E47-A170-65DE-E0AF54D61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481AF-630F-E06D-B8BC-F3C269C33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38A8E-6245-0CFD-D92E-844ECF5DC7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84DC33-7496-452E-BDF0-A6B7CF217DBC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0F91B-E857-C13A-677F-391570FAB7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223AF-E0D7-61AB-E2DE-CD85814803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CA74ED-8036-46F8-BF93-30B9EC85D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792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25A65"/>
            </a:gs>
            <a:gs pos="26000">
              <a:srgbClr val="414A55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F1758A-F876-249C-3AC3-439E18E4FD23}"/>
              </a:ext>
            </a:extLst>
          </p:cNvPr>
          <p:cNvSpPr/>
          <p:nvPr/>
        </p:nvSpPr>
        <p:spPr>
          <a:xfrm>
            <a:off x="628310" y="395747"/>
            <a:ext cx="922086" cy="5730759"/>
          </a:xfrm>
          <a:prstGeom prst="rect">
            <a:avLst/>
          </a:prstGeom>
          <a:solidFill>
            <a:srgbClr val="3A43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Web browser - Free web icons">
            <a:extLst>
              <a:ext uri="{FF2B5EF4-FFF2-40B4-BE49-F238E27FC236}">
                <a16:creationId xmlns:a16="http://schemas.microsoft.com/office/drawing/2014/main" id="{6B266147-FD62-C014-40E1-AEC350B64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116" y="2845710"/>
            <a:ext cx="922085" cy="92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7" name="Rectangle 1046">
            <a:extLst>
              <a:ext uri="{FF2B5EF4-FFF2-40B4-BE49-F238E27FC236}">
                <a16:creationId xmlns:a16="http://schemas.microsoft.com/office/drawing/2014/main" id="{F45B68E1-8275-865D-528B-C5ECD076F470}"/>
              </a:ext>
            </a:extLst>
          </p:cNvPr>
          <p:cNvSpPr/>
          <p:nvPr/>
        </p:nvSpPr>
        <p:spPr>
          <a:xfrm>
            <a:off x="1938218" y="379007"/>
            <a:ext cx="9851705" cy="5730759"/>
          </a:xfrm>
          <a:prstGeom prst="rect">
            <a:avLst/>
          </a:prstGeom>
          <a:solidFill>
            <a:srgbClr val="3A43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B05E218B-6B72-921F-4A21-4842EAD5CE09}"/>
              </a:ext>
            </a:extLst>
          </p:cNvPr>
          <p:cNvSpPr/>
          <p:nvPr/>
        </p:nvSpPr>
        <p:spPr>
          <a:xfrm>
            <a:off x="2162264" y="1367119"/>
            <a:ext cx="629574" cy="4430566"/>
          </a:xfrm>
          <a:prstGeom prst="rect">
            <a:avLst/>
          </a:prstGeom>
          <a:solidFill>
            <a:srgbClr val="51596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840568A7-BD3C-56E6-445F-5AA253261631}"/>
              </a:ext>
            </a:extLst>
          </p:cNvPr>
          <p:cNvSpPr txBox="1"/>
          <p:nvPr/>
        </p:nvSpPr>
        <p:spPr>
          <a:xfrm rot="16200000">
            <a:off x="1855941" y="3244334"/>
            <a:ext cx="1162296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dirty="0"/>
              <a:t>Gateway</a:t>
            </a: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44C86D50-D5BD-5CF1-A262-6BDE37AEDF7F}"/>
              </a:ext>
            </a:extLst>
          </p:cNvPr>
          <p:cNvSpPr/>
          <p:nvPr/>
        </p:nvSpPr>
        <p:spPr>
          <a:xfrm>
            <a:off x="3077870" y="1367119"/>
            <a:ext cx="8411013" cy="4430566"/>
          </a:xfrm>
          <a:prstGeom prst="rect">
            <a:avLst/>
          </a:prstGeom>
          <a:solidFill>
            <a:srgbClr val="414A5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6" name="Rectangle: Rounded Corners 1055">
            <a:extLst>
              <a:ext uri="{FF2B5EF4-FFF2-40B4-BE49-F238E27FC236}">
                <a16:creationId xmlns:a16="http://schemas.microsoft.com/office/drawing/2014/main" id="{A1AF7315-EE4A-80E7-1495-3D6A771C2A33}"/>
              </a:ext>
            </a:extLst>
          </p:cNvPr>
          <p:cNvSpPr/>
          <p:nvPr/>
        </p:nvSpPr>
        <p:spPr>
          <a:xfrm>
            <a:off x="3579778" y="1604268"/>
            <a:ext cx="5885235" cy="929361"/>
          </a:xfrm>
          <a:prstGeom prst="roundRect">
            <a:avLst/>
          </a:prstGeom>
          <a:solidFill>
            <a:srgbClr val="51596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9" name="Rectangle: Rounded Corners 1058">
            <a:extLst>
              <a:ext uri="{FF2B5EF4-FFF2-40B4-BE49-F238E27FC236}">
                <a16:creationId xmlns:a16="http://schemas.microsoft.com/office/drawing/2014/main" id="{802BB11C-7BB2-D369-2DDD-5AF058F91958}"/>
              </a:ext>
            </a:extLst>
          </p:cNvPr>
          <p:cNvSpPr/>
          <p:nvPr/>
        </p:nvSpPr>
        <p:spPr>
          <a:xfrm>
            <a:off x="3077870" y="559616"/>
            <a:ext cx="8411013" cy="663312"/>
          </a:xfrm>
          <a:prstGeom prst="roundRect">
            <a:avLst/>
          </a:prstGeom>
          <a:solidFill>
            <a:srgbClr val="51596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Authentication</a:t>
            </a:r>
          </a:p>
        </p:txBody>
      </p:sp>
      <p:pic>
        <p:nvPicPr>
          <p:cNvPr id="1063" name="Picture 1062" descr="A orange and black circular object&#10;&#10;Description automatically generated with medium confidence">
            <a:extLst>
              <a:ext uri="{FF2B5EF4-FFF2-40B4-BE49-F238E27FC236}">
                <a16:creationId xmlns:a16="http://schemas.microsoft.com/office/drawing/2014/main" id="{13D7D5EC-9CB8-EE56-C530-20FFED6484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722" y="1803980"/>
            <a:ext cx="559796" cy="559796"/>
          </a:xfrm>
          <a:prstGeom prst="rect">
            <a:avLst/>
          </a:prstGeom>
        </p:spPr>
      </p:pic>
      <p:pic>
        <p:nvPicPr>
          <p:cNvPr id="1067" name="Picture 1066" descr="A blue and green envelopes&#10;&#10;Description automatically generated">
            <a:extLst>
              <a:ext uri="{FF2B5EF4-FFF2-40B4-BE49-F238E27FC236}">
                <a16:creationId xmlns:a16="http://schemas.microsoft.com/office/drawing/2014/main" id="{0E86E01B-1EA9-1051-2393-E1632E31ED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0514" y="2788310"/>
            <a:ext cx="770528" cy="770528"/>
          </a:xfrm>
          <a:prstGeom prst="rect">
            <a:avLst/>
          </a:prstGeom>
        </p:spPr>
      </p:pic>
      <p:sp>
        <p:nvSpPr>
          <p:cNvPr id="1068" name="Rectangle: Rounded Corners 1067">
            <a:extLst>
              <a:ext uri="{FF2B5EF4-FFF2-40B4-BE49-F238E27FC236}">
                <a16:creationId xmlns:a16="http://schemas.microsoft.com/office/drawing/2014/main" id="{0ECEACCE-FF8F-17E4-66AC-EF5873F349F9}"/>
              </a:ext>
            </a:extLst>
          </p:cNvPr>
          <p:cNvSpPr/>
          <p:nvPr/>
        </p:nvSpPr>
        <p:spPr>
          <a:xfrm flipV="1">
            <a:off x="3677055" y="1622961"/>
            <a:ext cx="5690675" cy="45719"/>
          </a:xfrm>
          <a:prstGeom prst="roundRect">
            <a:avLst/>
          </a:prstGeom>
          <a:solidFill>
            <a:srgbClr val="39E25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9" name="Rectangle: Rounded Corners 1068">
            <a:extLst>
              <a:ext uri="{FF2B5EF4-FFF2-40B4-BE49-F238E27FC236}">
                <a16:creationId xmlns:a16="http://schemas.microsoft.com/office/drawing/2014/main" id="{A4878F8A-1305-24C0-5A5D-2FA7CE2D74CD}"/>
              </a:ext>
            </a:extLst>
          </p:cNvPr>
          <p:cNvSpPr/>
          <p:nvPr/>
        </p:nvSpPr>
        <p:spPr>
          <a:xfrm>
            <a:off x="3103391" y="585878"/>
            <a:ext cx="8307154" cy="67134"/>
          </a:xfrm>
          <a:prstGeom prst="roundRect">
            <a:avLst/>
          </a:prstGeom>
          <a:solidFill>
            <a:srgbClr val="39E25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0" name="Rectangle: Rounded Corners 1069">
            <a:extLst>
              <a:ext uri="{FF2B5EF4-FFF2-40B4-BE49-F238E27FC236}">
                <a16:creationId xmlns:a16="http://schemas.microsoft.com/office/drawing/2014/main" id="{0BED4B65-8626-7991-5B42-624A32E05043}"/>
              </a:ext>
            </a:extLst>
          </p:cNvPr>
          <p:cNvSpPr/>
          <p:nvPr/>
        </p:nvSpPr>
        <p:spPr>
          <a:xfrm>
            <a:off x="3730299" y="1830160"/>
            <a:ext cx="3069336" cy="487895"/>
          </a:xfrm>
          <a:prstGeom prst="roundRect">
            <a:avLst/>
          </a:prstGeom>
          <a:solidFill>
            <a:srgbClr val="51596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Ordering API</a:t>
            </a:r>
          </a:p>
        </p:txBody>
      </p:sp>
      <p:cxnSp>
        <p:nvCxnSpPr>
          <p:cNvPr id="1072" name="Straight Arrow Connector 1071">
            <a:extLst>
              <a:ext uri="{FF2B5EF4-FFF2-40B4-BE49-F238E27FC236}">
                <a16:creationId xmlns:a16="http://schemas.microsoft.com/office/drawing/2014/main" id="{A4B0250D-BE16-9986-5826-EE6887A4D8B8}"/>
              </a:ext>
            </a:extLst>
          </p:cNvPr>
          <p:cNvCxnSpPr>
            <a:cxnSpLocks/>
            <a:endCxn id="1063" idx="1"/>
          </p:cNvCxnSpPr>
          <p:nvPr/>
        </p:nvCxnSpPr>
        <p:spPr>
          <a:xfrm>
            <a:off x="6799635" y="2071991"/>
            <a:ext cx="1792087" cy="1188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5" name="Rectangle: Rounded Corners 1074">
            <a:extLst>
              <a:ext uri="{FF2B5EF4-FFF2-40B4-BE49-F238E27FC236}">
                <a16:creationId xmlns:a16="http://schemas.microsoft.com/office/drawing/2014/main" id="{A7DA0C49-9626-D350-4CDF-FA1685DE0298}"/>
              </a:ext>
            </a:extLst>
          </p:cNvPr>
          <p:cNvSpPr/>
          <p:nvPr/>
        </p:nvSpPr>
        <p:spPr>
          <a:xfrm>
            <a:off x="3579778" y="2709849"/>
            <a:ext cx="5885235" cy="929361"/>
          </a:xfrm>
          <a:prstGeom prst="roundRect">
            <a:avLst/>
          </a:prstGeom>
          <a:solidFill>
            <a:srgbClr val="51596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76" name="Picture 1075" descr="A orange and black circular object&#10;&#10;Description automatically generated with medium confidence">
            <a:extLst>
              <a:ext uri="{FF2B5EF4-FFF2-40B4-BE49-F238E27FC236}">
                <a16:creationId xmlns:a16="http://schemas.microsoft.com/office/drawing/2014/main" id="{AF3D6686-F791-5372-3A3B-7884498511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722" y="2909561"/>
            <a:ext cx="559796" cy="559796"/>
          </a:xfrm>
          <a:prstGeom prst="rect">
            <a:avLst/>
          </a:prstGeom>
        </p:spPr>
      </p:pic>
      <p:sp>
        <p:nvSpPr>
          <p:cNvPr id="1077" name="Rectangle: Rounded Corners 1076">
            <a:extLst>
              <a:ext uri="{FF2B5EF4-FFF2-40B4-BE49-F238E27FC236}">
                <a16:creationId xmlns:a16="http://schemas.microsoft.com/office/drawing/2014/main" id="{C6F89764-9EA2-9763-E126-A415E368E76A}"/>
              </a:ext>
            </a:extLst>
          </p:cNvPr>
          <p:cNvSpPr/>
          <p:nvPr/>
        </p:nvSpPr>
        <p:spPr>
          <a:xfrm flipV="1">
            <a:off x="3677055" y="2728542"/>
            <a:ext cx="5690675" cy="45719"/>
          </a:xfrm>
          <a:prstGeom prst="roundRect">
            <a:avLst/>
          </a:prstGeom>
          <a:solidFill>
            <a:srgbClr val="39E25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8" name="Rectangle: Rounded Corners 1077">
            <a:extLst>
              <a:ext uri="{FF2B5EF4-FFF2-40B4-BE49-F238E27FC236}">
                <a16:creationId xmlns:a16="http://schemas.microsoft.com/office/drawing/2014/main" id="{F586F989-B8ED-5AD9-AD5E-6FB8059DA72F}"/>
              </a:ext>
            </a:extLst>
          </p:cNvPr>
          <p:cNvSpPr/>
          <p:nvPr/>
        </p:nvSpPr>
        <p:spPr>
          <a:xfrm>
            <a:off x="3730299" y="2935741"/>
            <a:ext cx="3069336" cy="487895"/>
          </a:xfrm>
          <a:prstGeom prst="roundRect">
            <a:avLst/>
          </a:prstGeom>
          <a:solidFill>
            <a:srgbClr val="51596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Basket API</a:t>
            </a:r>
          </a:p>
        </p:txBody>
      </p:sp>
      <p:cxnSp>
        <p:nvCxnSpPr>
          <p:cNvPr id="1079" name="Straight Arrow Connector 1078">
            <a:extLst>
              <a:ext uri="{FF2B5EF4-FFF2-40B4-BE49-F238E27FC236}">
                <a16:creationId xmlns:a16="http://schemas.microsoft.com/office/drawing/2014/main" id="{FE200CA0-258A-65D7-8292-FA450989E50B}"/>
              </a:ext>
            </a:extLst>
          </p:cNvPr>
          <p:cNvCxnSpPr>
            <a:cxnSpLocks/>
            <a:endCxn id="1076" idx="1"/>
          </p:cNvCxnSpPr>
          <p:nvPr/>
        </p:nvCxnSpPr>
        <p:spPr>
          <a:xfrm>
            <a:off x="6799635" y="3177572"/>
            <a:ext cx="1792087" cy="1188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0" name="Rectangle: Rounded Corners 1079">
            <a:extLst>
              <a:ext uri="{FF2B5EF4-FFF2-40B4-BE49-F238E27FC236}">
                <a16:creationId xmlns:a16="http://schemas.microsoft.com/office/drawing/2014/main" id="{08D2510B-5A78-C835-C94C-F640C62364FF}"/>
              </a:ext>
            </a:extLst>
          </p:cNvPr>
          <p:cNvSpPr/>
          <p:nvPr/>
        </p:nvSpPr>
        <p:spPr>
          <a:xfrm>
            <a:off x="3575173" y="3814390"/>
            <a:ext cx="5885235" cy="929361"/>
          </a:xfrm>
          <a:prstGeom prst="roundRect">
            <a:avLst/>
          </a:prstGeom>
          <a:solidFill>
            <a:srgbClr val="51596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81" name="Picture 1080" descr="A orange and black circular object&#10;&#10;Description automatically generated with medium confidence">
            <a:extLst>
              <a:ext uri="{FF2B5EF4-FFF2-40B4-BE49-F238E27FC236}">
                <a16:creationId xmlns:a16="http://schemas.microsoft.com/office/drawing/2014/main" id="{C8EE3DDB-9D1D-1D0A-A1A2-BBFE44B049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117" y="4014102"/>
            <a:ext cx="559796" cy="559796"/>
          </a:xfrm>
          <a:prstGeom prst="rect">
            <a:avLst/>
          </a:prstGeom>
        </p:spPr>
      </p:pic>
      <p:sp>
        <p:nvSpPr>
          <p:cNvPr id="1082" name="Rectangle: Rounded Corners 1081">
            <a:extLst>
              <a:ext uri="{FF2B5EF4-FFF2-40B4-BE49-F238E27FC236}">
                <a16:creationId xmlns:a16="http://schemas.microsoft.com/office/drawing/2014/main" id="{838FF087-6313-70C2-1D56-289FE8DFEA44}"/>
              </a:ext>
            </a:extLst>
          </p:cNvPr>
          <p:cNvSpPr/>
          <p:nvPr/>
        </p:nvSpPr>
        <p:spPr>
          <a:xfrm flipV="1">
            <a:off x="3672450" y="3833083"/>
            <a:ext cx="5690675" cy="45719"/>
          </a:xfrm>
          <a:prstGeom prst="roundRect">
            <a:avLst/>
          </a:prstGeom>
          <a:solidFill>
            <a:srgbClr val="39E25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3" name="Rectangle: Rounded Corners 1082">
            <a:extLst>
              <a:ext uri="{FF2B5EF4-FFF2-40B4-BE49-F238E27FC236}">
                <a16:creationId xmlns:a16="http://schemas.microsoft.com/office/drawing/2014/main" id="{19826992-11DB-6CFE-2870-FDEB46712913}"/>
              </a:ext>
            </a:extLst>
          </p:cNvPr>
          <p:cNvSpPr/>
          <p:nvPr/>
        </p:nvSpPr>
        <p:spPr>
          <a:xfrm>
            <a:off x="3725694" y="4040282"/>
            <a:ext cx="3069336" cy="487895"/>
          </a:xfrm>
          <a:prstGeom prst="roundRect">
            <a:avLst/>
          </a:prstGeom>
          <a:solidFill>
            <a:srgbClr val="51596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Catalog API</a:t>
            </a:r>
          </a:p>
        </p:txBody>
      </p:sp>
      <p:cxnSp>
        <p:nvCxnSpPr>
          <p:cNvPr id="1084" name="Straight Arrow Connector 1083">
            <a:extLst>
              <a:ext uri="{FF2B5EF4-FFF2-40B4-BE49-F238E27FC236}">
                <a16:creationId xmlns:a16="http://schemas.microsoft.com/office/drawing/2014/main" id="{BB8CC256-2871-AC6D-F7EE-01896A9026C5}"/>
              </a:ext>
            </a:extLst>
          </p:cNvPr>
          <p:cNvCxnSpPr>
            <a:cxnSpLocks/>
            <a:endCxn id="1081" idx="1"/>
          </p:cNvCxnSpPr>
          <p:nvPr/>
        </p:nvCxnSpPr>
        <p:spPr>
          <a:xfrm>
            <a:off x="6795030" y="4282113"/>
            <a:ext cx="1792087" cy="1188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5" name="Rectangle: Rounded Corners 1084">
            <a:extLst>
              <a:ext uri="{FF2B5EF4-FFF2-40B4-BE49-F238E27FC236}">
                <a16:creationId xmlns:a16="http://schemas.microsoft.com/office/drawing/2014/main" id="{5F4E2576-C049-C137-BB7E-DA9B58614FC3}"/>
              </a:ext>
            </a:extLst>
          </p:cNvPr>
          <p:cNvSpPr/>
          <p:nvPr/>
        </p:nvSpPr>
        <p:spPr>
          <a:xfrm>
            <a:off x="3575173" y="4960045"/>
            <a:ext cx="5885235" cy="714107"/>
          </a:xfrm>
          <a:prstGeom prst="roundRect">
            <a:avLst/>
          </a:prstGeom>
          <a:solidFill>
            <a:srgbClr val="51596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7" name="Rectangle: Rounded Corners 1086">
            <a:extLst>
              <a:ext uri="{FF2B5EF4-FFF2-40B4-BE49-F238E27FC236}">
                <a16:creationId xmlns:a16="http://schemas.microsoft.com/office/drawing/2014/main" id="{4BD86B67-30E9-4851-BFBA-3468179CDF4F}"/>
              </a:ext>
            </a:extLst>
          </p:cNvPr>
          <p:cNvSpPr/>
          <p:nvPr/>
        </p:nvSpPr>
        <p:spPr>
          <a:xfrm flipV="1">
            <a:off x="3672450" y="4978738"/>
            <a:ext cx="5690675" cy="45719"/>
          </a:xfrm>
          <a:prstGeom prst="roundRect">
            <a:avLst/>
          </a:prstGeom>
          <a:solidFill>
            <a:srgbClr val="39E25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8" name="Rectangle: Rounded Corners 1087">
            <a:extLst>
              <a:ext uri="{FF2B5EF4-FFF2-40B4-BE49-F238E27FC236}">
                <a16:creationId xmlns:a16="http://schemas.microsoft.com/office/drawing/2014/main" id="{180417C1-D590-AC54-AED8-484F99F9C71F}"/>
              </a:ext>
            </a:extLst>
          </p:cNvPr>
          <p:cNvSpPr/>
          <p:nvPr/>
        </p:nvSpPr>
        <p:spPr>
          <a:xfrm>
            <a:off x="3725693" y="5185938"/>
            <a:ext cx="5637431" cy="344024"/>
          </a:xfrm>
          <a:prstGeom prst="roundRect">
            <a:avLst/>
          </a:prstGeom>
          <a:solidFill>
            <a:srgbClr val="51596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 Service</a:t>
            </a:r>
          </a:p>
        </p:txBody>
      </p:sp>
      <p:cxnSp>
        <p:nvCxnSpPr>
          <p:cNvPr id="1091" name="Connector: Elbow 1090">
            <a:extLst>
              <a:ext uri="{FF2B5EF4-FFF2-40B4-BE49-F238E27FC236}">
                <a16:creationId xmlns:a16="http://schemas.microsoft.com/office/drawing/2014/main" id="{4253E6DB-8142-A547-8D61-FCA4E44296BD}"/>
              </a:ext>
            </a:extLst>
          </p:cNvPr>
          <p:cNvCxnSpPr>
            <a:cxnSpLocks/>
            <a:stCxn id="1056" idx="3"/>
            <a:endCxn id="1067" idx="0"/>
          </p:cNvCxnSpPr>
          <p:nvPr/>
        </p:nvCxnSpPr>
        <p:spPr>
          <a:xfrm>
            <a:off x="9465013" y="2068949"/>
            <a:ext cx="1290765" cy="719361"/>
          </a:xfrm>
          <a:prstGeom prst="bentConnector2">
            <a:avLst/>
          </a:prstGeom>
          <a:ln>
            <a:solidFill>
              <a:schemeClr val="bg1">
                <a:lumMod val="95000"/>
              </a:schemeClr>
            </a:solidFill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4" name="Connector: Elbow 1093">
            <a:extLst>
              <a:ext uri="{FF2B5EF4-FFF2-40B4-BE49-F238E27FC236}">
                <a16:creationId xmlns:a16="http://schemas.microsoft.com/office/drawing/2014/main" id="{CC7C4733-126A-EB8E-8269-ED8C78791446}"/>
              </a:ext>
            </a:extLst>
          </p:cNvPr>
          <p:cNvCxnSpPr>
            <a:cxnSpLocks/>
            <a:stCxn id="1075" idx="3"/>
            <a:endCxn id="1067" idx="1"/>
          </p:cNvCxnSpPr>
          <p:nvPr/>
        </p:nvCxnSpPr>
        <p:spPr>
          <a:xfrm flipV="1">
            <a:off x="9465013" y="3173574"/>
            <a:ext cx="905501" cy="956"/>
          </a:xfrm>
          <a:prstGeom prst="bentConnector3">
            <a:avLst/>
          </a:prstGeom>
          <a:ln>
            <a:solidFill>
              <a:schemeClr val="bg1">
                <a:lumMod val="95000"/>
              </a:schemeClr>
            </a:solidFill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7" name="Connector: Elbow 1096">
            <a:extLst>
              <a:ext uri="{FF2B5EF4-FFF2-40B4-BE49-F238E27FC236}">
                <a16:creationId xmlns:a16="http://schemas.microsoft.com/office/drawing/2014/main" id="{60C480D0-2FAB-865A-90FA-21E141BBD446}"/>
              </a:ext>
            </a:extLst>
          </p:cNvPr>
          <p:cNvCxnSpPr>
            <a:cxnSpLocks/>
            <a:stCxn id="1080" idx="3"/>
            <a:endCxn id="1067" idx="2"/>
          </p:cNvCxnSpPr>
          <p:nvPr/>
        </p:nvCxnSpPr>
        <p:spPr>
          <a:xfrm flipV="1">
            <a:off x="9460408" y="3558838"/>
            <a:ext cx="1295370" cy="720233"/>
          </a:xfrm>
          <a:prstGeom prst="bentConnector2">
            <a:avLst/>
          </a:prstGeom>
          <a:ln>
            <a:solidFill>
              <a:schemeClr val="bg1">
                <a:lumMod val="95000"/>
              </a:schemeClr>
            </a:solidFill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0" name="Connector: Elbow 1099">
            <a:extLst>
              <a:ext uri="{FF2B5EF4-FFF2-40B4-BE49-F238E27FC236}">
                <a16:creationId xmlns:a16="http://schemas.microsoft.com/office/drawing/2014/main" id="{7B6B6B51-677E-18D3-0AB2-0ED8C79A629F}"/>
              </a:ext>
            </a:extLst>
          </p:cNvPr>
          <p:cNvCxnSpPr>
            <a:cxnSpLocks/>
          </p:cNvCxnSpPr>
          <p:nvPr/>
        </p:nvCxnSpPr>
        <p:spPr>
          <a:xfrm flipV="1">
            <a:off x="9491175" y="3646390"/>
            <a:ext cx="1295370" cy="1670709"/>
          </a:xfrm>
          <a:prstGeom prst="bentConnector2">
            <a:avLst/>
          </a:prstGeom>
          <a:ln>
            <a:solidFill>
              <a:schemeClr val="bg1">
                <a:lumMod val="95000"/>
              </a:schemeClr>
            </a:solidFill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6" name="Straight Arrow Connector 1105">
            <a:extLst>
              <a:ext uri="{FF2B5EF4-FFF2-40B4-BE49-F238E27FC236}">
                <a16:creationId xmlns:a16="http://schemas.microsoft.com/office/drawing/2014/main" id="{EA9175E8-0A1B-0D7C-BFB1-AF71A2533B1B}"/>
              </a:ext>
            </a:extLst>
          </p:cNvPr>
          <p:cNvCxnSpPr>
            <a:cxnSpLocks/>
            <a:stCxn id="1030" idx="3"/>
          </p:cNvCxnSpPr>
          <p:nvPr/>
        </p:nvCxnSpPr>
        <p:spPr>
          <a:xfrm flipV="1">
            <a:off x="1625201" y="3306752"/>
            <a:ext cx="624396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6" name="Connector: Elbow 1125">
            <a:extLst>
              <a:ext uri="{FF2B5EF4-FFF2-40B4-BE49-F238E27FC236}">
                <a16:creationId xmlns:a16="http://schemas.microsoft.com/office/drawing/2014/main" id="{28183A17-67D9-9716-7D9C-05090B664BC5}"/>
              </a:ext>
            </a:extLst>
          </p:cNvPr>
          <p:cNvCxnSpPr>
            <a:cxnSpLocks/>
            <a:stCxn id="1030" idx="3"/>
            <a:endCxn id="1059" idx="1"/>
          </p:cNvCxnSpPr>
          <p:nvPr/>
        </p:nvCxnSpPr>
        <p:spPr>
          <a:xfrm flipV="1">
            <a:off x="1625201" y="891272"/>
            <a:ext cx="1452669" cy="2415481"/>
          </a:xfrm>
          <a:prstGeom prst="bentConnector3">
            <a:avLst>
              <a:gd name="adj1" fmla="val 11161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0" name="Connector: Elbow 1129">
            <a:extLst>
              <a:ext uri="{FF2B5EF4-FFF2-40B4-BE49-F238E27FC236}">
                <a16:creationId xmlns:a16="http://schemas.microsoft.com/office/drawing/2014/main" id="{384ADF0F-1D7C-7163-3BB6-E1125D451F77}"/>
              </a:ext>
            </a:extLst>
          </p:cNvPr>
          <p:cNvCxnSpPr>
            <a:cxnSpLocks/>
            <a:stCxn id="1053" idx="3"/>
            <a:endCxn id="1056" idx="1"/>
          </p:cNvCxnSpPr>
          <p:nvPr/>
        </p:nvCxnSpPr>
        <p:spPr>
          <a:xfrm flipV="1">
            <a:off x="2791838" y="2068949"/>
            <a:ext cx="787940" cy="1513453"/>
          </a:xfrm>
          <a:prstGeom prst="bentConnector3">
            <a:avLst>
              <a:gd name="adj1" fmla="val 69753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3" name="Connector: Elbow 1132">
            <a:extLst>
              <a:ext uri="{FF2B5EF4-FFF2-40B4-BE49-F238E27FC236}">
                <a16:creationId xmlns:a16="http://schemas.microsoft.com/office/drawing/2014/main" id="{0C74B68A-DD99-DBDF-8671-1EAE2C37F3FD}"/>
              </a:ext>
            </a:extLst>
          </p:cNvPr>
          <p:cNvCxnSpPr>
            <a:cxnSpLocks/>
            <a:stCxn id="1053" idx="3"/>
            <a:endCxn id="1080" idx="1"/>
          </p:cNvCxnSpPr>
          <p:nvPr/>
        </p:nvCxnSpPr>
        <p:spPr>
          <a:xfrm>
            <a:off x="2791838" y="3582402"/>
            <a:ext cx="783335" cy="696669"/>
          </a:xfrm>
          <a:prstGeom prst="bentConnector3">
            <a:avLst>
              <a:gd name="adj1" fmla="val 61177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6" name="Connector: Elbow 1135">
            <a:extLst>
              <a:ext uri="{FF2B5EF4-FFF2-40B4-BE49-F238E27FC236}">
                <a16:creationId xmlns:a16="http://schemas.microsoft.com/office/drawing/2014/main" id="{67CAF2D7-C789-748E-4195-88C4F13E761D}"/>
              </a:ext>
            </a:extLst>
          </p:cNvPr>
          <p:cNvCxnSpPr>
            <a:cxnSpLocks/>
            <a:stCxn id="1053" idx="3"/>
            <a:endCxn id="1075" idx="1"/>
          </p:cNvCxnSpPr>
          <p:nvPr/>
        </p:nvCxnSpPr>
        <p:spPr>
          <a:xfrm flipV="1">
            <a:off x="2791838" y="3174530"/>
            <a:ext cx="787940" cy="407872"/>
          </a:xfrm>
          <a:prstGeom prst="bentConnector3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383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10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Jilian Siqueira Cappi</dc:creator>
  <cp:lastModifiedBy>Jilian Siqueira Cappi</cp:lastModifiedBy>
  <cp:revision>1</cp:revision>
  <dcterms:created xsi:type="dcterms:W3CDTF">2024-06-14T11:33:59Z</dcterms:created>
  <dcterms:modified xsi:type="dcterms:W3CDTF">2024-06-14T13:26:03Z</dcterms:modified>
</cp:coreProperties>
</file>