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55" r:id="rId4"/>
    <p:sldId id="346" r:id="rId5"/>
    <p:sldId id="359" r:id="rId6"/>
    <p:sldId id="369" r:id="rId7"/>
    <p:sldId id="351" r:id="rId8"/>
    <p:sldId id="347" r:id="rId9"/>
    <p:sldId id="348" r:id="rId10"/>
    <p:sldId id="361" r:id="rId11"/>
    <p:sldId id="365" r:id="rId12"/>
    <p:sldId id="366" r:id="rId13"/>
    <p:sldId id="360" r:id="rId14"/>
    <p:sldId id="362" r:id="rId15"/>
    <p:sldId id="363" r:id="rId16"/>
    <p:sldId id="368" r:id="rId17"/>
    <p:sldId id="367" r:id="rId18"/>
    <p:sldId id="352" r:id="rId19"/>
    <p:sldId id="353" r:id="rId20"/>
    <p:sldId id="345" r:id="rId21"/>
    <p:sldId id="349" r:id="rId22"/>
    <p:sldId id="356" r:id="rId23"/>
    <p:sldId id="350" r:id="rId24"/>
    <p:sldId id="354" r:id="rId25"/>
    <p:sldId id="358" r:id="rId26"/>
    <p:sldId id="342" r:id="rId27"/>
    <p:sldId id="341" r:id="rId28"/>
    <p:sldId id="357" r:id="rId29"/>
    <p:sldId id="36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DXsEzOHb2M&amp;feature=youtu.be" TargetMode="External"/><Relationship Id="rId3" Type="http://schemas.openxmlformats.org/officeDocument/2006/relationships/hyperlink" Target="http://blog.makersquare.com/2013/12/27/using-pry-as-a-debugger-and-irb-replacement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9474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why, where &amp;&amp; WTF </a:t>
            </a:r>
          </a:p>
          <a:p>
            <a:r>
              <a:rPr lang="en-US" dirty="0" smtClean="0"/>
              <a:t>behind your error messages…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4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386" y="6324603"/>
            <a:ext cx="23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Hunter T.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are your friends!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970" y="1563164"/>
            <a:ext cx="64940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Don</a:t>
            </a:r>
            <a:r>
              <a:rPr lang="fr-FR" sz="3200" dirty="0" smtClean="0"/>
              <a:t>’</a:t>
            </a:r>
            <a:r>
              <a:rPr lang="en-US" sz="3200" dirty="0" smtClean="0"/>
              <a:t>t freak when you see an error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Analyze </a:t>
            </a:r>
            <a:r>
              <a:rPr lang="en-US" sz="3200" dirty="0"/>
              <a:t>the message 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Note the line number(s)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Note the type and specific error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225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064" y="2147533"/>
            <a:ext cx="817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S</a:t>
            </a:r>
            <a:r>
              <a:rPr lang="en-US" sz="3000" dirty="0" smtClean="0"/>
              <a:t>tack </a:t>
            </a:r>
            <a:r>
              <a:rPr lang="en-US" sz="3000" dirty="0"/>
              <a:t>T</a:t>
            </a:r>
            <a:r>
              <a:rPr lang="en-US" sz="3000" dirty="0" smtClean="0"/>
              <a:t>race (aka </a:t>
            </a:r>
            <a:r>
              <a:rPr lang="en-US" sz="3000" dirty="0"/>
              <a:t>stack </a:t>
            </a:r>
            <a:r>
              <a:rPr lang="en-US" sz="3000" dirty="0" err="1"/>
              <a:t>backtrace</a:t>
            </a:r>
            <a:r>
              <a:rPr lang="en-US" sz="3000" dirty="0"/>
              <a:t> or stack </a:t>
            </a:r>
            <a:r>
              <a:rPr lang="en-US" sz="3000" dirty="0" err="1"/>
              <a:t>traceback</a:t>
            </a:r>
            <a:r>
              <a:rPr lang="en-US" sz="3000" dirty="0"/>
              <a:t>) is a report of the active stack frames </a:t>
            </a:r>
            <a:r>
              <a:rPr lang="en-US" sz="3000" dirty="0" smtClean="0"/>
              <a:t>upon error condition during a program’s execution. 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We follow this path back to find the offending code segment and correct it.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8307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97" y="2706868"/>
            <a:ext cx="301113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Ruby Exception 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ruby-exceptio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/>
          <a:stretch/>
        </p:blipFill>
        <p:spPr>
          <a:xfrm>
            <a:off x="4481737" y="-449362"/>
            <a:ext cx="5984577" cy="741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6009" y="2250481"/>
            <a:ext cx="8229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Read </a:t>
            </a:r>
            <a:r>
              <a:rPr lang="en-US" sz="3200" dirty="0" smtClean="0"/>
              <a:t>your error </a:t>
            </a:r>
            <a:r>
              <a:rPr lang="en-US" sz="3200" dirty="0"/>
              <a:t>messages</a:t>
            </a:r>
            <a:r>
              <a:rPr lang="en-US" sz="3200" dirty="0" smtClean="0"/>
              <a:t>!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Note the type, line #, error </a:t>
            </a:r>
            <a:r>
              <a:rPr lang="en-US" sz="3200" dirty="0" err="1" smtClean="0"/>
              <a:t>msg</a:t>
            </a:r>
            <a:r>
              <a:rPr lang="en-US" sz="3200" dirty="0" smtClean="0"/>
              <a:t> &amp; filename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Know what your expected behavior is.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Verify and understand </a:t>
            </a:r>
            <a:r>
              <a:rPr lang="en-US" sz="3200" dirty="0"/>
              <a:t>the input(s).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Verify </a:t>
            </a:r>
            <a:r>
              <a:rPr lang="en-US" sz="3200" dirty="0"/>
              <a:t>the </a:t>
            </a:r>
            <a:r>
              <a:rPr lang="en-US" sz="3200" dirty="0" smtClean="0"/>
              <a:t>program / variable </a:t>
            </a:r>
            <a:r>
              <a:rPr lang="en-US" sz="3200" dirty="0"/>
              <a:t>state.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Make </a:t>
            </a:r>
            <a:r>
              <a:rPr lang="en-US" sz="3200" dirty="0" smtClean="0"/>
              <a:t>small incremental </a:t>
            </a:r>
            <a:r>
              <a:rPr lang="en-US" sz="3200" dirty="0"/>
              <a:t>changes.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Lose your </a:t>
            </a:r>
            <a:r>
              <a:rPr lang="en-US" sz="3200" dirty="0"/>
              <a:t>assumptions.</a:t>
            </a:r>
          </a:p>
        </p:txBody>
      </p:sp>
    </p:spTree>
    <p:extLst>
      <p:ext uri="{BB962C8B-B14F-4D97-AF65-F5344CB8AC3E}">
        <p14:creationId xmlns:p14="http://schemas.microsoft.com/office/powerpoint/2010/main" val="105435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12611" y="2533358"/>
            <a:ext cx="51542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Debug “inline”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Use the REPL (</a:t>
            </a:r>
            <a:r>
              <a:rPr lang="en-US" sz="3200" dirty="0" err="1" smtClean="0"/>
              <a:t>irb</a:t>
            </a:r>
            <a:r>
              <a:rPr lang="en-US" sz="3200" dirty="0" smtClean="0"/>
              <a:t> || pry)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Guess &amp;&amp; Check</a:t>
            </a:r>
          </a:p>
        </p:txBody>
      </p:sp>
    </p:spTree>
    <p:extLst>
      <p:ext uri="{BB962C8B-B14F-4D97-AF65-F5344CB8AC3E}">
        <p14:creationId xmlns:p14="http://schemas.microsoft.com/office/powerpoint/2010/main" val="321438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671589"/>
            <a:ext cx="8412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p statements to quickly show variable’s value</a:t>
            </a:r>
            <a:br>
              <a:rPr lang="en-US" sz="3000" dirty="0" smtClean="0"/>
            </a:br>
            <a:r>
              <a:rPr lang="en-US" sz="3000" dirty="0" smtClean="0"/>
              <a:t>p @</a:t>
            </a:r>
            <a:r>
              <a:rPr lang="en-US" sz="3000" dirty="0" err="1" smtClean="0"/>
              <a:t>some_variable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Quickly determine if you are reaching a method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def</a:t>
            </a:r>
            <a:r>
              <a:rPr lang="en-US" sz="3000" dirty="0" smtClean="0"/>
              <a:t> </a:t>
            </a:r>
            <a:r>
              <a:rPr lang="en-US" sz="3000" dirty="0" err="1" smtClean="0"/>
              <a:t>some_method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	p “HIT: </a:t>
            </a:r>
            <a:r>
              <a:rPr lang="en-US" sz="3000" dirty="0" err="1" smtClean="0"/>
              <a:t>some_method</a:t>
            </a:r>
            <a:r>
              <a:rPr lang="en-US" sz="3000" dirty="0" smtClean="0"/>
              <a:t>”</a:t>
            </a:r>
            <a:br>
              <a:rPr lang="en-US" sz="3000" dirty="0" smtClean="0"/>
            </a:br>
            <a:r>
              <a:rPr lang="en-US" sz="30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085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671589"/>
            <a:ext cx="84126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Terrific way to determine </a:t>
            </a:r>
            <a:r>
              <a:rPr lang="en-US" sz="3000" dirty="0"/>
              <a:t>flow </a:t>
            </a:r>
            <a:r>
              <a:rPr lang="en-US" sz="3000" dirty="0" smtClean="0"/>
              <a:t>control around conditional statements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if </a:t>
            </a:r>
            <a:r>
              <a:rPr lang="en-US" sz="3000" dirty="0" err="1" smtClean="0"/>
              <a:t>num</a:t>
            </a:r>
            <a:r>
              <a:rPr lang="en-US" sz="3000" dirty="0" smtClean="0"/>
              <a:t> = 1</a:t>
            </a:r>
            <a:br>
              <a:rPr lang="en-US" sz="3000" dirty="0" smtClean="0"/>
            </a:br>
            <a:r>
              <a:rPr lang="en-US" sz="3000" dirty="0" smtClean="0"/>
              <a:t>  p “inside if”</a:t>
            </a:r>
            <a:br>
              <a:rPr lang="en-US" sz="3000" dirty="0" smtClean="0"/>
            </a:br>
            <a:r>
              <a:rPr lang="en-US" sz="3000" dirty="0" smtClean="0"/>
              <a:t>else</a:t>
            </a:r>
            <a:br>
              <a:rPr lang="en-US" sz="3000" dirty="0" smtClean="0"/>
            </a:br>
            <a:r>
              <a:rPr lang="en-US" sz="3000" dirty="0" smtClean="0"/>
              <a:t>  p “inside else”</a:t>
            </a:r>
            <a:br>
              <a:rPr lang="en-US" sz="3000" dirty="0" smtClean="0"/>
            </a:br>
            <a:r>
              <a:rPr lang="en-US" sz="30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5811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“inline”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194" y="1256741"/>
            <a:ext cx="84126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Use “signaling code” to easily flag your spot in conjunction with a variable check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p “~” * 80</a:t>
            </a:r>
          </a:p>
          <a:p>
            <a:r>
              <a:rPr lang="en-US" sz="3000" dirty="0" smtClean="0"/>
              <a:t>	p “</a:t>
            </a:r>
            <a:r>
              <a:rPr lang="en-US" sz="3000" dirty="0" err="1" smtClean="0"/>
              <a:t>var</a:t>
            </a:r>
            <a:r>
              <a:rPr lang="en-US" sz="3000" dirty="0" smtClean="0"/>
              <a:t>: #{</a:t>
            </a:r>
            <a:r>
              <a:rPr lang="en-US" sz="3000" dirty="0" err="1" smtClean="0"/>
              <a:t>var</a:t>
            </a:r>
            <a:r>
              <a:rPr lang="en-US" sz="3000" dirty="0" smtClean="0"/>
              <a:t>}”</a:t>
            </a:r>
          </a:p>
          <a:p>
            <a:r>
              <a:rPr lang="en-US" sz="3000" dirty="0" smtClean="0"/>
              <a:t>	p “~” * 80</a:t>
            </a:r>
          </a:p>
          <a:p>
            <a:pPr marL="457200" indent="-457200">
              <a:buFont typeface="Arial"/>
              <a:buChar char="•"/>
            </a:pPr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This is very useful in larger applications or when p-</a:t>
            </a:r>
            <a:r>
              <a:rPr lang="en-US" sz="3000" dirty="0" err="1" smtClean="0"/>
              <a:t>ing</a:t>
            </a:r>
            <a:r>
              <a:rPr lang="en-US" sz="3000" dirty="0" smtClean="0"/>
              <a:t> to a busy server console.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258941" y="3144878"/>
            <a:ext cx="1824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Tip: Use different </a:t>
            </a:r>
            <a:br>
              <a:rPr lang="en-US" dirty="0" smtClean="0"/>
            </a:br>
            <a:r>
              <a:rPr lang="en-US" dirty="0" smtClean="0"/>
              <a:t>signal characters</a:t>
            </a:r>
            <a:br>
              <a:rPr lang="en-US" dirty="0" smtClean="0"/>
            </a:br>
            <a:r>
              <a:rPr lang="en-US" dirty="0" smtClean="0"/>
              <a:t>when looking at </a:t>
            </a:r>
            <a:br>
              <a:rPr lang="en-US" dirty="0" smtClean="0"/>
            </a:br>
            <a:r>
              <a:rPr lang="en-US" dirty="0" smtClean="0"/>
              <a:t>multiple points in</a:t>
            </a:r>
            <a:br>
              <a:rPr lang="en-US" dirty="0" smtClean="0"/>
            </a:br>
            <a:r>
              <a:rPr lang="en-US" dirty="0" smtClean="0"/>
              <a:t>your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7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38" y="1685466"/>
            <a:ext cx="4736019" cy="47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wesome_print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9356" y="1962520"/>
            <a:ext cx="47013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</a:t>
            </a:r>
            <a:r>
              <a:rPr lang="en-US" sz="3200" dirty="0" err="1" smtClean="0"/>
              <a:t>awesome_print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r</a:t>
            </a:r>
            <a:r>
              <a:rPr lang="en-US" sz="3200" dirty="0" smtClean="0"/>
              <a:t>equire ‘</a:t>
            </a:r>
            <a:r>
              <a:rPr lang="en-US" sz="3200" dirty="0" err="1" smtClean="0"/>
              <a:t>awesome_print</a:t>
            </a:r>
            <a:r>
              <a:rPr lang="en-US" sz="3200" dirty="0" smtClean="0"/>
              <a:t>’</a:t>
            </a:r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some_array</a:t>
            </a:r>
            <a:endParaRPr lang="en-US" sz="3200" dirty="0" smtClean="0"/>
          </a:p>
          <a:p>
            <a:r>
              <a:rPr lang="en-US" sz="3200" dirty="0" err="1"/>
              <a:t>a</a:t>
            </a:r>
            <a:r>
              <a:rPr lang="en-US" sz="3200" dirty="0" err="1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some_hash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415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Reading Error messages</a:t>
            </a:r>
          </a:p>
          <a:p>
            <a:r>
              <a:rPr lang="en-US" dirty="0" smtClean="0"/>
              <a:t>Different Debugging Strategies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Cleanup some code (maybe)</a:t>
            </a:r>
          </a:p>
          <a:p>
            <a:r>
              <a:rPr lang="en-US" dirty="0" smtClean="0"/>
              <a:t>Ten most common errors with 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Th</a:t>
            </a:r>
            <a:r>
              <a:rPr lang="en-US" dirty="0" smtClean="0"/>
              <a:t>e IRB Alternative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822592"/>
            <a:ext cx="8741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Pry is a REPL (Read-</a:t>
            </a:r>
            <a:r>
              <a:rPr lang="en-US" sz="3200" dirty="0" err="1"/>
              <a:t>Eval</a:t>
            </a:r>
            <a:r>
              <a:rPr lang="en-US" sz="3200" dirty="0"/>
              <a:t>-Print-Loop) much like IRB but with 3 additional key features: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Syntax Highlighting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Built in methods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A </a:t>
            </a:r>
            <a:r>
              <a:rPr lang="en-US" sz="3200" dirty="0" smtClean="0"/>
              <a:t>Debugger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Tabbed completion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341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7338" y="2145144"/>
            <a:ext cx="4174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em install pry</a:t>
            </a:r>
          </a:p>
          <a:p>
            <a:r>
              <a:rPr lang="en-US" sz="3200" dirty="0"/>
              <a:t>g</a:t>
            </a:r>
            <a:r>
              <a:rPr lang="en-US" sz="3200" dirty="0" smtClean="0"/>
              <a:t>em install pry-doc</a:t>
            </a:r>
          </a:p>
          <a:p>
            <a:r>
              <a:rPr lang="en-US" sz="3200" dirty="0" smtClean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r>
              <a:rPr lang="en-US" sz="3200" dirty="0" err="1"/>
              <a:t>r</a:t>
            </a:r>
            <a:r>
              <a:rPr lang="en-US" sz="3200" dirty="0" err="1" smtClean="0"/>
              <a:t>benv</a:t>
            </a:r>
            <a:r>
              <a:rPr lang="en-US" sz="3200" dirty="0" smtClean="0"/>
              <a:t> rehash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594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 – terminal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9772" y="1822592"/>
            <a:ext cx="6563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ls</a:t>
            </a:r>
            <a:r>
              <a:rPr lang="en-US" sz="3200" dirty="0" smtClean="0"/>
              <a:t>  (list methods) </a:t>
            </a:r>
          </a:p>
          <a:p>
            <a:r>
              <a:rPr lang="en-US" sz="3200" dirty="0" smtClean="0"/>
              <a:t>_   (the last output)</a:t>
            </a:r>
          </a:p>
          <a:p>
            <a:r>
              <a:rPr lang="en-US" sz="3200" dirty="0" smtClean="0"/>
              <a:t>?   (show-doc)</a:t>
            </a:r>
          </a:p>
          <a:p>
            <a:r>
              <a:rPr lang="en-US" sz="3200" dirty="0" smtClean="0"/>
              <a:t>.    (send command to bash)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at filename (displays the given file)</a:t>
            </a:r>
          </a:p>
          <a:p>
            <a:r>
              <a:rPr lang="en-US" sz="3200" dirty="0" err="1"/>
              <a:t>w</a:t>
            </a:r>
            <a:r>
              <a:rPr lang="en-US" sz="3200" dirty="0" err="1" smtClean="0"/>
              <a:t>tf</a:t>
            </a:r>
            <a:r>
              <a:rPr lang="en-US" sz="3200" dirty="0" smtClean="0"/>
              <a:t>? (</a:t>
            </a:r>
            <a:r>
              <a:rPr lang="en-US" sz="3200" dirty="0" err="1" smtClean="0"/>
              <a:t>wtf</a:t>
            </a:r>
            <a:r>
              <a:rPr lang="en-US" sz="3200" dirty="0" smtClean="0"/>
              <a:t>………)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481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PRY#show-doc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pry-show-do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80" y="1534938"/>
            <a:ext cx="5283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063" y="1587333"/>
            <a:ext cx="82295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</a:t>
            </a:r>
            <a:r>
              <a:rPr lang="en-US" dirty="0"/>
              <a:t>: Step execution into the next line or method. Takes an optional numeric argument to step multiple times.</a:t>
            </a:r>
          </a:p>
          <a:p>
            <a:endParaRPr lang="en-US" dirty="0"/>
          </a:p>
          <a:p>
            <a:r>
              <a:rPr lang="en-US" b="1" dirty="0"/>
              <a:t>next</a:t>
            </a:r>
            <a:r>
              <a:rPr lang="en-US" dirty="0"/>
              <a:t>: Step over to the next line within the same frame. Also takes an optional numeric argument to step multiple lines.</a:t>
            </a:r>
          </a:p>
          <a:p>
            <a:endParaRPr lang="en-US" dirty="0"/>
          </a:p>
          <a:p>
            <a:r>
              <a:rPr lang="en-US" b="1" dirty="0"/>
              <a:t>finish</a:t>
            </a:r>
            <a:r>
              <a:rPr lang="en-US" dirty="0"/>
              <a:t>: Execute until current stack frame returns.</a:t>
            </a:r>
          </a:p>
          <a:p>
            <a:endParaRPr lang="en-US" dirty="0"/>
          </a:p>
          <a:p>
            <a:r>
              <a:rPr lang="en-US" b="1" dirty="0"/>
              <a:t>continue</a:t>
            </a:r>
            <a:r>
              <a:rPr lang="en-US" dirty="0"/>
              <a:t>: Continue program execution and end the Pry session.</a:t>
            </a:r>
          </a:p>
          <a:p>
            <a:endParaRPr lang="en-US" dirty="0"/>
          </a:p>
          <a:p>
            <a:r>
              <a:rPr lang="en-US" b="1" dirty="0"/>
              <a:t>up</a:t>
            </a:r>
            <a:r>
              <a:rPr lang="en-US" dirty="0"/>
              <a:t>: Moves the stack frame up. Takes an optional numeric argument to move multiple frames.</a:t>
            </a:r>
          </a:p>
          <a:p>
            <a:endParaRPr lang="en-US" dirty="0"/>
          </a:p>
          <a:p>
            <a:r>
              <a:rPr lang="en-US" b="1" dirty="0"/>
              <a:t>down</a:t>
            </a:r>
            <a:r>
              <a:rPr lang="en-US" dirty="0"/>
              <a:t>: Moves the stack frame down. Takes an optional numeric argument to move multiple frames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9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pry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-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byebug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2064" y="1732133"/>
            <a:ext cx="83775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gem install pry-</a:t>
            </a:r>
            <a:r>
              <a:rPr lang="en-US" sz="3200" dirty="0" err="1" smtClean="0"/>
              <a:t>byebug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require "pry-</a:t>
            </a:r>
            <a:r>
              <a:rPr lang="en-US" sz="3200" dirty="0" err="1" smtClean="0"/>
              <a:t>byebug</a:t>
            </a:r>
            <a:r>
              <a:rPr lang="en-US" sz="3200" dirty="0" smtClean="0"/>
              <a:t>”</a:t>
            </a:r>
          </a:p>
          <a:p>
            <a:endParaRPr lang="en-US" sz="3200" dirty="0"/>
          </a:p>
          <a:p>
            <a:r>
              <a:rPr lang="en-US" sz="3200" dirty="0" err="1"/>
              <a:t>binding.pry</a:t>
            </a:r>
            <a:r>
              <a:rPr lang="en-US" sz="3200" dirty="0"/>
              <a:t> to stop execution and enter the </a:t>
            </a:r>
            <a:r>
              <a:rPr lang="en-US" sz="3200" dirty="0" smtClean="0"/>
              <a:t>REPL</a:t>
            </a:r>
          </a:p>
          <a:p>
            <a:endParaRPr lang="en-US" sz="3200" dirty="0"/>
          </a:p>
          <a:p>
            <a:r>
              <a:rPr lang="en-US" sz="3200" dirty="0" smtClean="0"/>
              <a:t>No need to require ‘pry’ if using ‘pry-</a:t>
            </a:r>
            <a:r>
              <a:rPr lang="en-US" sz="3200" dirty="0" err="1" smtClean="0"/>
              <a:t>byebug</a:t>
            </a:r>
            <a:r>
              <a:rPr lang="en-US" sz="3200" dirty="0" smtClean="0"/>
              <a:t>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3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09076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An instance of the Exception class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 raised exception will propagate through each method in the call stack until it is stopped or reaches the point where the program started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Exceptions can be </a:t>
            </a:r>
            <a:r>
              <a:rPr lang="en-US" sz="3200" b="1" dirty="0" smtClean="0"/>
              <a:t>Raised &amp;&amp; Rescued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080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Debugging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986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2821" y="1652565"/>
            <a:ext cx="5455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hlinkClick r:id="rId2"/>
              </a:rPr>
              <a:t>Pry Usage (youtube)</a:t>
            </a:r>
            <a:endParaRPr lang="en-US" sz="4800" dirty="0" smtClean="0"/>
          </a:p>
          <a:p>
            <a:r>
              <a:rPr lang="en-US" sz="4800" dirty="0" smtClean="0">
                <a:hlinkClick r:id="rId3"/>
              </a:rPr>
              <a:t>Replace IRB with PRY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07658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524144"/>
            <a:ext cx="80565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Don’t like debugging…</a:t>
            </a:r>
          </a:p>
          <a:p>
            <a:pPr algn="ctr"/>
            <a:r>
              <a:rPr lang="en-US" sz="4800" dirty="0" smtClean="0"/>
              <a:t> </a:t>
            </a:r>
          </a:p>
          <a:p>
            <a:pPr algn="ctr"/>
            <a:r>
              <a:rPr lang="en-US" sz="4800" dirty="0" smtClean="0"/>
              <a:t>A Strong test suite</a:t>
            </a:r>
          </a:p>
          <a:p>
            <a:pPr algn="ctr"/>
            <a:r>
              <a:rPr lang="en-US" sz="4800" dirty="0"/>
              <a:t>w</a:t>
            </a:r>
            <a:r>
              <a:rPr lang="en-US" sz="4800" dirty="0" smtClean="0"/>
              <a:t>ill greatly reduce the </a:t>
            </a:r>
          </a:p>
          <a:p>
            <a:pPr algn="ctr"/>
            <a:r>
              <a:rPr lang="en-US" sz="4800" dirty="0"/>
              <a:t>a</a:t>
            </a:r>
            <a:r>
              <a:rPr lang="en-US" sz="4800" dirty="0" smtClean="0"/>
              <a:t>mount of debugging </a:t>
            </a:r>
          </a:p>
          <a:p>
            <a:pPr algn="ctr"/>
            <a:r>
              <a:rPr lang="en-US" sz="4800" dirty="0"/>
              <a:t>y</a:t>
            </a:r>
            <a:r>
              <a:rPr lang="en-US" sz="4800" dirty="0" smtClean="0"/>
              <a:t>ou do. </a:t>
            </a:r>
          </a:p>
        </p:txBody>
      </p:sp>
    </p:spTree>
    <p:extLst>
      <p:ext uri="{BB962C8B-B14F-4D97-AF65-F5344CB8AC3E}">
        <p14:creationId xmlns:p14="http://schemas.microsoft.com/office/powerpoint/2010/main" val="122160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12" y="1514885"/>
            <a:ext cx="8229600" cy="4599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~ 80</a:t>
            </a:r>
            <a:r>
              <a:rPr lang="en-US" dirty="0" smtClean="0"/>
              <a:t>% of your time as a </a:t>
            </a:r>
            <a:r>
              <a:rPr lang="en-US" dirty="0" err="1"/>
              <a:t>D</a:t>
            </a:r>
            <a:r>
              <a:rPr lang="en-US" dirty="0" err="1" smtClean="0"/>
              <a:t>ev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spent READING CODE</a:t>
            </a:r>
          </a:p>
          <a:p>
            <a:endParaRPr lang="en-US" dirty="0" smtClean="0"/>
          </a:p>
          <a:p>
            <a:r>
              <a:rPr lang="en-US" dirty="0" smtClean="0"/>
              <a:t>~ 60</a:t>
            </a:r>
            <a:r>
              <a:rPr lang="en-US" dirty="0"/>
              <a:t>% of </a:t>
            </a:r>
            <a:r>
              <a:rPr lang="en-US" dirty="0" smtClean="0"/>
              <a:t>that time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spent </a:t>
            </a:r>
            <a:r>
              <a:rPr lang="en-US" dirty="0" smtClean="0"/>
              <a:t>DEBUGGING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Good Debugging skill is one of the things that will keep you sane in this job…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* All times estimated….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 descr="Ahhhhhhh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59" y="1340552"/>
            <a:ext cx="31115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3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37" y="1475760"/>
            <a:ext cx="5617579" cy="46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0140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BUG: Whenever </a:t>
            </a:r>
            <a:r>
              <a:rPr lang="en-US" sz="3200" dirty="0"/>
              <a:t>a program/system is not behaving the way we </a:t>
            </a:r>
            <a:r>
              <a:rPr lang="en-US" sz="3200" dirty="0" smtClean="0"/>
              <a:t>expect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Debugging </a:t>
            </a:r>
            <a:r>
              <a:rPr lang="en-US" sz="3200" dirty="0"/>
              <a:t>is the process of figuring out the source of the error and fixing it.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hink </a:t>
            </a:r>
            <a:r>
              <a:rPr lang="en-US" sz="3200" dirty="0"/>
              <a:t>of it as the disconnect between </a:t>
            </a:r>
            <a:r>
              <a:rPr lang="en-US" sz="3200" dirty="0" smtClean="0"/>
              <a:t>your </a:t>
            </a:r>
            <a:r>
              <a:rPr lang="en-US" sz="3200" dirty="0"/>
              <a:t>assumptions and what the code is actually doing.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It's a skill, so you'll need to practice </a:t>
            </a:r>
            <a:r>
              <a:rPr lang="en-US" sz="3200" dirty="0" smtClean="0"/>
              <a:t>it.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FYI: Helping peers is the best way to hone it.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359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01406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You are not crazy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1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pic>
        <p:nvPicPr>
          <p:cNvPr id="3" name="Picture 2" descr="fa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2" y="1361069"/>
            <a:ext cx="4892194" cy="45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47480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395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HT- 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9237" y="1875939"/>
            <a:ext cx="523813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First rule of debugging: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Read the error message!</a:t>
            </a:r>
          </a:p>
          <a:p>
            <a:endParaRPr lang="en-US" sz="3200" dirty="0" smtClean="0"/>
          </a:p>
          <a:p>
            <a:r>
              <a:rPr lang="en-US" sz="3200" dirty="0"/>
              <a:t>The </a:t>
            </a:r>
            <a:r>
              <a:rPr lang="en-US" sz="3200" dirty="0" smtClean="0"/>
              <a:t>Second </a:t>
            </a:r>
            <a:r>
              <a:rPr lang="en-US" sz="3200" dirty="0"/>
              <a:t>rule of debugging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Read the error message!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24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11772</TotalTime>
  <Words>779</Words>
  <Application>Microsoft Macintosh PowerPoint</Application>
  <PresentationFormat>On-screen Show (4:3)</PresentationFormat>
  <Paragraphs>169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Dev Bootcamp</vt:lpstr>
      <vt:lpstr>Debugging </vt:lpstr>
      <vt:lpstr>Topics Covered</vt:lpstr>
      <vt:lpstr>Why you care</vt:lpstr>
      <vt:lpstr>History</vt:lpstr>
      <vt:lpstr>General Knowledge</vt:lpstr>
      <vt:lpstr>General Tips</vt:lpstr>
      <vt:lpstr>Error Messages</vt:lpstr>
      <vt:lpstr>Error Messages</vt:lpstr>
      <vt:lpstr>Error Messages</vt:lpstr>
      <vt:lpstr>Errors are your friends!</vt:lpstr>
      <vt:lpstr>Stack Trace</vt:lpstr>
      <vt:lpstr>Ruby Exception Classes</vt:lpstr>
      <vt:lpstr>Strategies</vt:lpstr>
      <vt:lpstr>Strategies</vt:lpstr>
      <vt:lpstr>Debugging “inline”</vt:lpstr>
      <vt:lpstr>Debugging “inline”</vt:lpstr>
      <vt:lpstr>Debugging “inline”</vt:lpstr>
      <vt:lpstr>Tools</vt:lpstr>
      <vt:lpstr>awesome_print</vt:lpstr>
      <vt:lpstr>PRY – The IRB Alternative</vt:lpstr>
      <vt:lpstr>PRY – Install</vt:lpstr>
      <vt:lpstr>PRY – terminal commands</vt:lpstr>
      <vt:lpstr>PRY#show-doc</vt:lpstr>
      <vt:lpstr>pry-byebug commands</vt:lpstr>
      <vt:lpstr>pry-byebug</vt:lpstr>
      <vt:lpstr>Exceptions</vt:lpstr>
      <vt:lpstr>Debugging Wrapup</vt:lpstr>
      <vt:lpstr>Sweet Links</vt:lpstr>
      <vt:lpstr>Final Thought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145</cp:revision>
  <dcterms:created xsi:type="dcterms:W3CDTF">2014-01-28T03:04:51Z</dcterms:created>
  <dcterms:modified xsi:type="dcterms:W3CDTF">2015-08-18T17:15:02Z</dcterms:modified>
</cp:coreProperties>
</file>