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8" r:id="rId3"/>
    <p:sldId id="290" r:id="rId4"/>
    <p:sldId id="257" r:id="rId5"/>
    <p:sldId id="258" r:id="rId6"/>
    <p:sldId id="284" r:id="rId7"/>
    <p:sldId id="285" r:id="rId8"/>
    <p:sldId id="286" r:id="rId9"/>
    <p:sldId id="287" r:id="rId10"/>
    <p:sldId id="259" r:id="rId11"/>
    <p:sldId id="289" r:id="rId12"/>
    <p:sldId id="260" r:id="rId13"/>
    <p:sldId id="264" r:id="rId14"/>
    <p:sldId id="261" r:id="rId15"/>
    <p:sldId id="262" r:id="rId16"/>
    <p:sldId id="263" r:id="rId17"/>
    <p:sldId id="265" r:id="rId18"/>
    <p:sldId id="266" r:id="rId19"/>
    <p:sldId id="267" r:id="rId20"/>
    <p:sldId id="279" r:id="rId21"/>
    <p:sldId id="281" r:id="rId22"/>
    <p:sldId id="282" r:id="rId23"/>
    <p:sldId id="280" r:id="rId24"/>
    <p:sldId id="291" r:id="rId25"/>
    <p:sldId id="270" r:id="rId26"/>
    <p:sldId id="272" r:id="rId27"/>
    <p:sldId id="273" r:id="rId28"/>
    <p:sldId id="275" r:id="rId29"/>
    <p:sldId id="276" r:id="rId30"/>
    <p:sldId id="277" r:id="rId31"/>
    <p:sldId id="27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4" autoAdjust="0"/>
    <p:restoredTop sz="86380" autoAdjust="0"/>
  </p:normalViewPr>
  <p:slideViewPr>
    <p:cSldViewPr snapToGrid="0" snapToObjects="1">
      <p:cViewPr varScale="1">
        <p:scale>
          <a:sx n="86" d="100"/>
          <a:sy n="86" d="100"/>
        </p:scale>
        <p:origin x="-13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TODO's MVC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85131-72B0-344C-846D-7A83BD8CA0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A Design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Author:  Hunter Chapman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Problem for M-V-C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and business logic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Communication between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6" y="1926482"/>
            <a:ext cx="8286542" cy="3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056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58225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266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sz="2200" dirty="0">
                <a:solidFill>
                  <a:srgbClr val="F8F8F8"/>
                </a:solidFill>
              </a:rPr>
              <a:t> </a:t>
            </a:r>
            <a:r>
              <a:rPr lang="en-US" sz="2200" dirty="0" smtClean="0">
                <a:solidFill>
                  <a:srgbClr val="F8F8F8"/>
                </a:solidFill>
              </a:rPr>
              <a:t> User interface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1075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5072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876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Design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295275" indent="-184150" defTabSz="3492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handle input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update model</a:t>
            </a:r>
          </a:p>
          <a:p>
            <a:pPr marL="295275" indent="-18415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send data to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get input</a:t>
            </a:r>
          </a:p>
          <a:p>
            <a:pPr marL="454025" indent="-342900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display data from model</a:t>
            </a:r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classes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modules</a:t>
            </a:r>
          </a:p>
          <a:p>
            <a:pPr marL="342900" indent="-231775" defTabSz="349250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9091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TODO's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TODO's look following the M-V-C pattern?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0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gives your code a solid architecture.</a:t>
            </a:r>
          </a:p>
          <a:p>
            <a:r>
              <a:rPr lang="en-US" sz="3400" dirty="0" smtClean="0"/>
              <a:t>MVC code pattern makes it super easy for you to follow other </a:t>
            </a:r>
            <a:r>
              <a:rPr lang="en-US" sz="3400" dirty="0" err="1" smtClean="0"/>
              <a:t>dev’s</a:t>
            </a:r>
            <a:r>
              <a:rPr lang="en-US" sz="3400" dirty="0" smtClean="0"/>
              <a:t> code.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88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19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900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M-V-C </a:t>
            </a:r>
            <a:r>
              <a:rPr lang="en-US" dirty="0" smtClean="0"/>
              <a:t>TODO's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endParaRPr lang="en-US" sz="2200" dirty="0">
              <a:solidFill>
                <a:schemeClr val="accent1"/>
              </a:solidFill>
            </a:endParaRP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Data &amp;</a:t>
            </a:r>
          </a:p>
          <a:p>
            <a:pPr marL="111125"/>
            <a:r>
              <a:rPr lang="en-US" sz="2200" dirty="0" smtClean="0">
                <a:solidFill>
                  <a:schemeClr val="accent1"/>
                </a:solidFill>
              </a:rPr>
              <a:t>Business logic</a:t>
            </a: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List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chemeClr val="accent1"/>
                </a:solidFill>
              </a:rPr>
              <a:t>Task</a:t>
            </a:r>
          </a:p>
          <a:p>
            <a:pPr marL="349250" indent="-238125">
              <a:buFont typeface="Arial"/>
              <a:buChar char="•"/>
            </a:pPr>
            <a:r>
              <a:rPr lang="en-US" sz="2200" dirty="0" err="1" smtClean="0">
                <a:solidFill>
                  <a:schemeClr val="accent1"/>
                </a:solidFill>
              </a:rPr>
              <a:t>CSVParsing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Communicate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TODO-Controller</a:t>
            </a: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r>
              <a:rPr lang="en-US" sz="2200" dirty="0" smtClean="0">
                <a:solidFill>
                  <a:srgbClr val="F8F8F8"/>
                </a:solidFill>
              </a:rPr>
              <a:t>User interface</a:t>
            </a: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>
              <a:solidFill>
                <a:srgbClr val="F8F8F8"/>
              </a:solidFill>
            </a:endParaRPr>
          </a:p>
          <a:p>
            <a:pPr marL="349250" indent="-238125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Views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Options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List</a:t>
            </a:r>
          </a:p>
          <a:p>
            <a:pPr marL="681038" lvl="1" indent="-331788">
              <a:buFont typeface="Arial"/>
              <a:buChar char="•"/>
            </a:pPr>
            <a:r>
              <a:rPr lang="en-US" sz="2200" dirty="0" smtClean="0">
                <a:solidFill>
                  <a:srgbClr val="F8F8F8"/>
                </a:solidFill>
              </a:rPr>
              <a:t>Task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5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2064" y="1954842"/>
            <a:ext cx="81747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All of programming is essentially passing messages between all the things.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Start thinking of your methods/classes as a means of passing a message to </a:t>
            </a:r>
            <a:r>
              <a:rPr lang="en-US" sz="3200" smtClean="0"/>
              <a:t>a place.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That place does a thing and passes some message 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2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7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577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MVC is not much different than the code you are already writing. </a:t>
            </a:r>
          </a:p>
          <a:p>
            <a:r>
              <a:rPr lang="en-US" sz="3400" dirty="0" smtClean="0"/>
              <a:t>These are all just classes!</a:t>
            </a:r>
          </a:p>
          <a:p>
            <a:r>
              <a:rPr lang="en-US" sz="3400" dirty="0" smtClean="0"/>
              <a:t>They’re just organized in a different way</a:t>
            </a:r>
          </a:p>
          <a:p>
            <a:pPr marL="45720" indent="0">
              <a:buNone/>
            </a:pP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Basically: 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TODO's: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064" y="2723877"/>
            <a:ext cx="2150017" cy="3058909"/>
          </a:xfrm>
          <a:prstGeom prst="rect">
            <a:avLst/>
          </a:prstGeom>
          <a:solidFill>
            <a:srgbClr val="00A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200" dirty="0">
              <a:solidFill>
                <a:schemeClr val="accent1"/>
              </a:solidFill>
            </a:endParaRPr>
          </a:p>
          <a:p>
            <a:pPr marL="111125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3911" y="2668662"/>
            <a:ext cx="2150017" cy="3058909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6783" y="2723877"/>
            <a:ext cx="2150017" cy="305890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1125"/>
            <a:endParaRPr lang="en-US" sz="2200" dirty="0" smtClean="0">
              <a:solidFill>
                <a:srgbClr val="F8F8F8"/>
              </a:solidFill>
            </a:endParaRPr>
          </a:p>
          <a:p>
            <a:pPr marL="111125"/>
            <a:endParaRPr lang="en-US" sz="2200" dirty="0" smtClean="0">
              <a:solidFill>
                <a:srgbClr val="F8F8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3911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Controller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6783" y="1865376"/>
            <a:ext cx="2204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View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537200" y="31328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755607" y="2934560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send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565097" y="3331227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99937" y="2934560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interpret input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45030" y="4237794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9937" y="4014227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request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67897" y="4410894"/>
            <a:ext cx="0" cy="61424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2737" y="4014227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gather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2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2737" y="5093893"/>
            <a:ext cx="1730320" cy="396667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return data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55607" y="5102254"/>
            <a:ext cx="1730320" cy="396667"/>
          </a:xfrm>
          <a:prstGeom prst="rect">
            <a:avLst/>
          </a:prstGeom>
          <a:solidFill>
            <a:schemeClr val="accent6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display data</a:t>
            </a:r>
            <a:endParaRPr lang="en-US" dirty="0">
              <a:solidFill>
                <a:srgbClr val="F8F8F8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257" y="5300588"/>
            <a:ext cx="1218407" cy="0"/>
          </a:xfrm>
          <a:prstGeom prst="straightConnector1">
            <a:avLst/>
          </a:prstGeom>
          <a:ln w="57150" cmpd="sng"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99937" y="5093893"/>
            <a:ext cx="1730320" cy="396667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8F8F8"/>
                </a:solidFill>
              </a:rPr>
              <a:t>forward data</a:t>
            </a:r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4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–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In short: MVC is a design pattern.</a:t>
            </a:r>
          </a:p>
          <a:p>
            <a:r>
              <a:rPr lang="en-US" dirty="0" smtClean="0"/>
              <a:t>In not so short</a:t>
            </a:r>
            <a:r>
              <a:rPr lang="en-US" dirty="0"/>
              <a:t>: </a:t>
            </a:r>
            <a:r>
              <a:rPr lang="en-US" sz="2200" dirty="0" smtClean="0"/>
              <a:t>MVC is </a:t>
            </a:r>
            <a:r>
              <a:rPr lang="en-US" sz="2200" dirty="0"/>
              <a:t>a software architectural pattern for implementing user interfaces. It divides a given software application into three interconnected parts, so as to separate internal representations of information from the ways that information is presented to or accepted from the user.</a:t>
            </a:r>
            <a:endParaRPr lang="en-US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0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design pattern is a general reusable solution to a commonly occurring problem within a given context in software design.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Model – View – Controller: A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Sure, you can write all the codes… But where do you put it?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smtClean="0"/>
              <a:t>Whose business is it to talk to users?</a:t>
            </a:r>
          </a:p>
          <a:p>
            <a:r>
              <a:rPr lang="en-US" sz="2500" dirty="0" smtClean="0"/>
              <a:t>What about displaying output?</a:t>
            </a:r>
          </a:p>
          <a:p>
            <a:r>
              <a:rPr lang="en-US" sz="2500" dirty="0" smtClean="0"/>
              <a:t>Should your classes all know how to parse user input?</a:t>
            </a:r>
          </a:p>
          <a:p>
            <a:r>
              <a:rPr lang="en-US" sz="2500" dirty="0" smtClean="0"/>
              <a:t>Where do heavy algorithms run?</a:t>
            </a:r>
          </a:p>
          <a:p>
            <a:r>
              <a:rPr lang="en-US" sz="2500" dirty="0" smtClean="0"/>
              <a:t>How do you separate 10,000 lines of code into a manageable structure?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lot of data out there…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Does your waiter make your food?</a:t>
            </a:r>
          </a:p>
          <a:p>
            <a:r>
              <a:rPr lang="en-US" sz="2500" dirty="0" smtClean="0"/>
              <a:t>Do they know all the recipes?</a:t>
            </a:r>
          </a:p>
          <a:p>
            <a:r>
              <a:rPr lang="en-US" sz="2500" dirty="0" smtClean="0"/>
              <a:t>Do they run the kitchen?</a:t>
            </a:r>
            <a:endParaRPr lang="en-US" sz="2500" dirty="0"/>
          </a:p>
          <a:p>
            <a:r>
              <a:rPr lang="en-US" sz="2500" dirty="0" smtClean="0"/>
              <a:t>What </a:t>
            </a:r>
            <a:r>
              <a:rPr lang="en-US" sz="2500" i="1" dirty="0" smtClean="0"/>
              <a:t>is</a:t>
            </a:r>
            <a:r>
              <a:rPr lang="en-US" sz="2500" dirty="0" smtClean="0"/>
              <a:t> a waiter responsible for?</a:t>
            </a:r>
            <a:endParaRPr lang="en-US" sz="2500" dirty="0"/>
          </a:p>
          <a:p>
            <a:pPr marL="45720" indent="0">
              <a:buNone/>
            </a:pPr>
            <a:endParaRPr lang="en-US" sz="2500" dirty="0" smtClean="0"/>
          </a:p>
          <a:p>
            <a:pPr marL="45720" indent="0" algn="ctr">
              <a:buNone/>
            </a:pPr>
            <a:r>
              <a:rPr lang="en-US" sz="2500" dirty="0" smtClean="0"/>
              <a:t>Everyone has their own role.</a:t>
            </a:r>
          </a:p>
          <a:p>
            <a:pPr marL="45720" indent="0" algn="ctr">
              <a:buNone/>
            </a:pPr>
            <a:r>
              <a:rPr lang="en-US" sz="2500" dirty="0" smtClean="0"/>
              <a:t>If you want a well-run restaurant,</a:t>
            </a:r>
          </a:p>
          <a:p>
            <a:pPr marL="45720" indent="0" algn="ctr">
              <a:buNone/>
            </a:pPr>
            <a:r>
              <a:rPr lang="en-US" sz="2500" dirty="0" smtClean="0"/>
              <a:t>you need to divvy up the 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a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7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760416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waiters</a:t>
            </a:r>
            <a:r>
              <a:rPr lang="en-US" sz="2500" dirty="0" smtClean="0"/>
              <a:t> handle customer interaction</a:t>
            </a:r>
          </a:p>
          <a:p>
            <a:r>
              <a:rPr lang="en-US" sz="2500" dirty="0" smtClean="0"/>
              <a:t>They take your order and deliver your food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Chef</a:t>
            </a:r>
            <a:r>
              <a:rPr lang="en-US" sz="2500" dirty="0" smtClean="0"/>
              <a:t> combines ingredients to make the food</a:t>
            </a:r>
          </a:p>
          <a:p>
            <a:r>
              <a:rPr lang="en-US" sz="2500" dirty="0" smtClean="0"/>
              <a:t>They know the recipes and put everything together</a:t>
            </a:r>
          </a:p>
          <a:p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 smtClean="0">
                <a:solidFill>
                  <a:srgbClr val="FF0000"/>
                </a:solidFill>
              </a:rPr>
              <a:t>kitchen manager </a:t>
            </a:r>
            <a:r>
              <a:rPr lang="en-US" sz="2500" dirty="0" smtClean="0"/>
              <a:t>manages the whole shebang</a:t>
            </a:r>
          </a:p>
          <a:p>
            <a:r>
              <a:rPr lang="en-US" sz="2500" dirty="0" smtClean="0"/>
              <a:t>They manage the orders coming in, tell the cooks what they need to make, </a:t>
            </a:r>
            <a:r>
              <a:rPr lang="en-US" sz="2500" dirty="0" smtClean="0"/>
              <a:t>and ensure the orders go to the servers for delivery</a:t>
            </a:r>
            <a:r>
              <a:rPr lang="en-US" sz="2500" dirty="0" smtClean="0"/>
              <a:t>. 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ROLES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79" y="1310538"/>
            <a:ext cx="8968821" cy="3877733"/>
          </a:xfrm>
        </p:spPr>
        <p:txBody>
          <a:bodyPr>
            <a:noAutofit/>
          </a:bodyPr>
          <a:lstStyle/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view (waiter) </a:t>
            </a:r>
            <a:r>
              <a:rPr lang="en-US" sz="2300" dirty="0" smtClean="0"/>
              <a:t>handles user interaction</a:t>
            </a:r>
          </a:p>
          <a:p>
            <a:r>
              <a:rPr lang="en-US" sz="2300" dirty="0" smtClean="0"/>
              <a:t>It shows information to the user and gets user input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model (chef)</a:t>
            </a:r>
            <a:r>
              <a:rPr lang="en-US" sz="2300" dirty="0" smtClean="0"/>
              <a:t> handles your data</a:t>
            </a:r>
          </a:p>
          <a:p>
            <a:r>
              <a:rPr lang="en-US" sz="2300" dirty="0" smtClean="0"/>
              <a:t>It interacts with a DB or data store of some kind, crunches the numbers and does the ‘heavy lifting’ in your application.</a:t>
            </a:r>
          </a:p>
          <a:p>
            <a:endParaRPr lang="en-US" sz="2300" dirty="0"/>
          </a:p>
          <a:p>
            <a:r>
              <a:rPr lang="en-US" sz="2300" dirty="0" smtClean="0"/>
              <a:t>The </a:t>
            </a:r>
            <a:r>
              <a:rPr lang="en-US" sz="2300" dirty="0" smtClean="0">
                <a:solidFill>
                  <a:srgbClr val="FF0000"/>
                </a:solidFill>
              </a:rPr>
              <a:t>controller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(manager)</a:t>
            </a:r>
            <a:r>
              <a:rPr lang="en-US" sz="2300" dirty="0" smtClean="0"/>
              <a:t> manages communication between </a:t>
            </a:r>
            <a:r>
              <a:rPr lang="en-US" sz="2300" dirty="0" smtClean="0">
                <a:solidFill>
                  <a:srgbClr val="FF0000"/>
                </a:solidFill>
              </a:rPr>
              <a:t>model</a:t>
            </a:r>
            <a:r>
              <a:rPr lang="en-US" sz="2300" dirty="0" smtClean="0"/>
              <a:t> and </a:t>
            </a:r>
            <a:r>
              <a:rPr lang="en-US" sz="2300" dirty="0" smtClean="0">
                <a:solidFill>
                  <a:srgbClr val="FF0000"/>
                </a:solidFill>
              </a:rPr>
              <a:t>view</a:t>
            </a:r>
          </a:p>
          <a:p>
            <a:r>
              <a:rPr lang="en-US" sz="2300" dirty="0" smtClean="0"/>
              <a:t>It parses user input, gets the information it needs from the model, and passes it back to the view.</a:t>
            </a:r>
          </a:p>
          <a:p>
            <a:r>
              <a:rPr lang="en-US" sz="2300" dirty="0" smtClean="0"/>
              <a:t>It runs everything! Controllers are very... CONTROLLING.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M-V-C Bits: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3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3656</TotalTime>
  <Words>1106</Words>
  <Application>Microsoft Macintosh PowerPoint</Application>
  <PresentationFormat>On-screen Show (4:3)</PresentationFormat>
  <Paragraphs>312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Dev Bootcamp</vt:lpstr>
      <vt:lpstr>Model – View – Controller</vt:lpstr>
      <vt:lpstr>Why you care</vt:lpstr>
      <vt:lpstr>M-V-C Basically:   </vt:lpstr>
      <vt:lpstr>Model – View – Controller</vt:lpstr>
      <vt:lpstr>Design Patterns</vt:lpstr>
      <vt:lpstr>There’s a lot of data out there…</vt:lpstr>
      <vt:lpstr>Think about a restaurant.</vt:lpstr>
      <vt:lpstr>WHAT ROLES DO WE NEED?</vt:lpstr>
      <vt:lpstr>M-V-C Bits:</vt:lpstr>
      <vt:lpstr>Recurring Problem for M-V-C</vt:lpstr>
      <vt:lpstr>Model – View – Controller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Design Pattern</vt:lpstr>
      <vt:lpstr>M-V-C TODO's</vt:lpstr>
      <vt:lpstr>M-V-C TODO's</vt:lpstr>
      <vt:lpstr>M-V-C TODO's</vt:lpstr>
      <vt:lpstr>M-V-C TODO's</vt:lpstr>
      <vt:lpstr>M-V-C TODO's</vt:lpstr>
      <vt:lpstr>Message Pattern</vt:lpstr>
      <vt:lpstr>TODO's: List</vt:lpstr>
      <vt:lpstr>TODO's: List</vt:lpstr>
      <vt:lpstr>TODO's: List</vt:lpstr>
      <vt:lpstr>TODO's: List</vt:lpstr>
      <vt:lpstr>TODO's: List</vt:lpstr>
      <vt:lpstr>TODO's: List</vt:lpstr>
      <vt:lpstr>TODO's: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84</cp:revision>
  <dcterms:created xsi:type="dcterms:W3CDTF">2014-01-28T03:04:51Z</dcterms:created>
  <dcterms:modified xsi:type="dcterms:W3CDTF">2015-08-28T16:31:43Z</dcterms:modified>
</cp:coreProperties>
</file>