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90" r:id="rId4"/>
    <p:sldId id="257" r:id="rId5"/>
    <p:sldId id="258" r:id="rId6"/>
    <p:sldId id="306" r:id="rId7"/>
    <p:sldId id="293" r:id="rId8"/>
    <p:sldId id="284" r:id="rId9"/>
    <p:sldId id="285" r:id="rId10"/>
    <p:sldId id="286" r:id="rId11"/>
    <p:sldId id="287" r:id="rId12"/>
    <p:sldId id="259" r:id="rId13"/>
    <p:sldId id="289" r:id="rId14"/>
    <p:sldId id="260" r:id="rId15"/>
    <p:sldId id="264" r:id="rId16"/>
    <p:sldId id="261" r:id="rId17"/>
    <p:sldId id="262" r:id="rId18"/>
    <p:sldId id="263" r:id="rId19"/>
    <p:sldId id="265" r:id="rId20"/>
    <p:sldId id="266" r:id="rId21"/>
    <p:sldId id="267" r:id="rId22"/>
    <p:sldId id="279" r:id="rId23"/>
    <p:sldId id="281" r:id="rId24"/>
    <p:sldId id="282" r:id="rId25"/>
    <p:sldId id="280" r:id="rId26"/>
    <p:sldId id="291" r:id="rId27"/>
    <p:sldId id="307" r:id="rId28"/>
    <p:sldId id="308" r:id="rId29"/>
    <p:sldId id="303" r:id="rId30"/>
    <p:sldId id="304" r:id="rId31"/>
    <p:sldId id="302" r:id="rId32"/>
    <p:sldId id="298" r:id="rId33"/>
    <p:sldId id="301" r:id="rId34"/>
    <p:sldId id="300" r:id="rId35"/>
    <p:sldId id="299" r:id="rId36"/>
    <p:sldId id="297" r:id="rId37"/>
    <p:sldId id="296" r:id="rId38"/>
    <p:sldId id="305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131" d="100"/>
          <a:sy n="131" d="100"/>
        </p:scale>
        <p:origin x="-2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</a:t>
            </a:r>
            <a:r>
              <a:rPr lang="en-US" sz="2500" dirty="0" smtClean="0"/>
              <a:t>and gather ingredients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oversees the </a:t>
            </a:r>
            <a:r>
              <a:rPr lang="en-US" sz="2500" dirty="0" smtClean="0"/>
              <a:t>whole </a:t>
            </a:r>
            <a:r>
              <a:rPr lang="en-US" sz="2500" dirty="0" smtClean="0"/>
              <a:t>process</a:t>
            </a:r>
            <a:endParaRPr lang="en-US" sz="2500" dirty="0" smtClean="0"/>
          </a:p>
          <a:p>
            <a:r>
              <a:rPr lang="en-US" sz="2500" dirty="0" smtClean="0"/>
              <a:t>They manage the orders coming in, tell the cooks what they need to make, and ensure the orders </a:t>
            </a:r>
            <a:r>
              <a:rPr lang="en-US" sz="2500" dirty="0" smtClean="0"/>
              <a:t>are</a:t>
            </a:r>
            <a:r>
              <a:rPr lang="en-US" sz="2500" dirty="0" smtClean="0"/>
              <a:t> properly put together </a:t>
            </a:r>
            <a:r>
              <a:rPr lang="en-US" sz="2500" dirty="0" smtClean="0"/>
              <a:t>for </a:t>
            </a:r>
            <a:r>
              <a:rPr lang="en-US" sz="2500" dirty="0" smtClean="0"/>
              <a:t>delivery to the waiter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5298539"/>
          </a:xfrm>
        </p:spPr>
        <p:txBody>
          <a:bodyPr>
            <a:noAutofit/>
          </a:bodyPr>
          <a:lstStyle/>
          <a:p>
            <a:r>
              <a:rPr lang="en-US" sz="2300" dirty="0"/>
              <a:t>The </a:t>
            </a:r>
            <a:r>
              <a:rPr lang="en-US" sz="2300" dirty="0">
                <a:solidFill>
                  <a:srgbClr val="FF0000"/>
                </a:solidFill>
              </a:rPr>
              <a:t>model (chef)</a:t>
            </a:r>
            <a:r>
              <a:rPr lang="en-US" sz="2300" dirty="0"/>
              <a:t> handles all the data</a:t>
            </a:r>
          </a:p>
          <a:p>
            <a:pPr marL="0" indent="0">
              <a:buNone/>
            </a:pPr>
            <a:r>
              <a:rPr lang="en-US" sz="2300" dirty="0" smtClean="0"/>
              <a:t>	Interacts </a:t>
            </a:r>
            <a:r>
              <a:rPr lang="en-US" sz="2300" dirty="0"/>
              <a:t>with a DB, Web API or other data store, crunches the </a:t>
            </a:r>
            <a:r>
              <a:rPr lang="en-US" sz="2300" dirty="0" smtClean="0"/>
              <a:t>	numbers </a:t>
            </a:r>
            <a:r>
              <a:rPr lang="en-US" sz="2300" dirty="0"/>
              <a:t>and does the ‘heavy lifting’ in your application.</a:t>
            </a:r>
          </a:p>
          <a:p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S</a:t>
            </a:r>
            <a:r>
              <a:rPr lang="en-US" sz="2300" dirty="0" smtClean="0"/>
              <a:t>hows </a:t>
            </a:r>
            <a:r>
              <a:rPr lang="en-US" sz="2300" dirty="0" smtClean="0"/>
              <a:t>information to the user and gets user </a:t>
            </a:r>
            <a:r>
              <a:rPr lang="en-US" sz="2300" dirty="0" smtClean="0"/>
              <a:t>input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the </a:t>
            </a:r>
            <a:br>
              <a:rPr lang="en-US" sz="2300" dirty="0" smtClean="0"/>
            </a:b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view. </a:t>
            </a:r>
            <a:r>
              <a:rPr lang="en-US" sz="2300" dirty="0"/>
              <a:t>It runs everything! </a:t>
            </a:r>
            <a:endParaRPr lang="en-US" sz="2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K</a:t>
            </a:r>
            <a:r>
              <a:rPr lang="en-US" sz="2300" dirty="0" smtClean="0"/>
              <a:t>icks off various functionalities within your application based on the 	input it receives. Acquiring necessary information from the </a:t>
            </a:r>
            <a:r>
              <a:rPr lang="en-US" sz="2300" dirty="0" smtClean="0"/>
              <a:t>model, </a:t>
            </a:r>
            <a:r>
              <a:rPr lang="en-US" sz="2300" dirty="0" smtClean="0"/>
              <a:t>	and passing </a:t>
            </a:r>
            <a:r>
              <a:rPr lang="en-US" sz="2300" dirty="0" smtClean="0"/>
              <a:t>it back to the view</a:t>
            </a:r>
            <a:r>
              <a:rPr lang="en-US" sz="2300" dirty="0" smtClean="0"/>
              <a:t>.</a:t>
            </a:r>
            <a:endParaRPr lang="en-US" sz="23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Recurring Problem </a:t>
            </a:r>
            <a:r>
              <a:rPr lang="en-US" smtClean="0"/>
              <a:t>solved with </a:t>
            </a:r>
            <a:r>
              <a:rPr lang="en-US" dirty="0" smtClean="0"/>
              <a:t>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data </a:t>
            </a:r>
            <a:r>
              <a:rPr lang="en-US" dirty="0" smtClean="0"/>
              <a:t>and business </a:t>
            </a:r>
            <a:r>
              <a:rPr lang="en-US" dirty="0" smtClean="0"/>
              <a:t>logic that a backend team takes care of.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u</a:t>
            </a:r>
            <a:r>
              <a:rPr lang="en-US" dirty="0" smtClean="0"/>
              <a:t>ser interface is changing on a regular basis and rendered across multiple devices.</a:t>
            </a:r>
            <a:endParaRPr lang="en-US" dirty="0" smtClean="0"/>
          </a:p>
          <a:p>
            <a:r>
              <a:rPr lang="en-US" dirty="0" smtClean="0"/>
              <a:t>You need to facilitate communications between them.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smtClean="0"/>
              <a:t>Developers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design pattern whereby you structure your methods to carry out one specific task.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DOES NOT mean everything you write is a one liner.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Greatly increases the modularity and reusability of your code 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6" y="1876429"/>
            <a:ext cx="8802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does the </a:t>
            </a:r>
          </a:p>
          <a:p>
            <a:pPr algn="ctr"/>
            <a:r>
              <a:rPr lang="en-US" sz="3200" dirty="0" smtClean="0"/>
              <a:t>Single Responsibility Message Pattern</a:t>
            </a:r>
          </a:p>
          <a:p>
            <a:pPr algn="ctr"/>
            <a:r>
              <a:rPr lang="en-US" sz="3200" dirty="0" smtClean="0"/>
              <a:t> look like in MVC?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6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design </a:t>
            </a:r>
            <a:r>
              <a:rPr lang="en-US" dirty="0" smtClean="0"/>
              <a:t>pattern </a:t>
            </a:r>
            <a:r>
              <a:rPr lang="en-US" dirty="0"/>
              <a:t>is a general reusable solution to a commonly occurring problem within a given context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software design.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Get used to this term. It can have a transformational impact on how you think about the art of code.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99" y="1862667"/>
            <a:ext cx="8702043" cy="3877733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thinking of everything you do as implementing some pattern.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You’re </a:t>
            </a:r>
            <a:r>
              <a:rPr lang="en-US" dirty="0" smtClean="0"/>
              <a:t>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Summation: 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</a:t>
            </a:r>
            <a:r>
              <a:rPr lang="en-US" sz="2500" dirty="0" smtClean="0"/>
              <a:t>Where does it go</a:t>
            </a:r>
            <a:r>
              <a:rPr lang="en-US" sz="2500" dirty="0" smtClean="0"/>
              <a:t>?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5219</TotalTime>
  <Words>1343</Words>
  <Application>Microsoft Macintosh PowerPoint</Application>
  <PresentationFormat>On-screen Show (4:3)</PresentationFormat>
  <Paragraphs>389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solved with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Single Responsibility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104</cp:revision>
  <dcterms:created xsi:type="dcterms:W3CDTF">2014-01-28T03:04:51Z</dcterms:created>
  <dcterms:modified xsi:type="dcterms:W3CDTF">2015-10-30T16:57:43Z</dcterms:modified>
</cp:coreProperties>
</file>