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8" r:id="rId3"/>
    <p:sldId id="290" r:id="rId4"/>
    <p:sldId id="257" r:id="rId5"/>
    <p:sldId id="258" r:id="rId6"/>
    <p:sldId id="284" r:id="rId7"/>
    <p:sldId id="285" r:id="rId8"/>
    <p:sldId id="286" r:id="rId9"/>
    <p:sldId id="287" r:id="rId10"/>
    <p:sldId id="259" r:id="rId11"/>
    <p:sldId id="289" r:id="rId12"/>
    <p:sldId id="260" r:id="rId13"/>
    <p:sldId id="264" r:id="rId14"/>
    <p:sldId id="261" r:id="rId15"/>
    <p:sldId id="262" r:id="rId16"/>
    <p:sldId id="263" r:id="rId17"/>
    <p:sldId id="265" r:id="rId18"/>
    <p:sldId id="266" r:id="rId19"/>
    <p:sldId id="267" r:id="rId20"/>
    <p:sldId id="279" r:id="rId21"/>
    <p:sldId id="281" r:id="rId22"/>
    <p:sldId id="282" r:id="rId23"/>
    <p:sldId id="280" r:id="rId24"/>
    <p:sldId id="291" r:id="rId25"/>
    <p:sldId id="270" r:id="rId26"/>
    <p:sldId id="272" r:id="rId27"/>
    <p:sldId id="273" r:id="rId28"/>
    <p:sldId id="275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</a:t>
            </a:r>
            <a:r>
              <a:rPr lang="en-US" sz="3400" dirty="0" smtClean="0"/>
              <a:t>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err="1" smtClean="0"/>
              <a:t>dev’s</a:t>
            </a:r>
            <a:r>
              <a:rPr lang="en-US" sz="3400" dirty="0" smtClean="0"/>
              <a:t> 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954842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is not much different than the code you are already writing. </a:t>
            </a:r>
            <a:endParaRPr lang="en-US" sz="3400" dirty="0" smtClean="0"/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They’re just organized in a different way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in software design.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used to this term. Start thinking of everything you do as implementing some pattern. You’re just following a blueprint, filling in the gaps as needed with as little distinction from the standard pattern as possible.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</a:t>
            </a:r>
            <a:r>
              <a:rPr lang="en-US" sz="2500" dirty="0" smtClean="0"/>
              <a:t>and ensure the orders go to the servers for delivery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3701</TotalTime>
  <Words>1148</Words>
  <Application>Microsoft Macintosh PowerPoint</Application>
  <PresentationFormat>On-screen Show (4:3)</PresentationFormat>
  <Paragraphs>317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TODO's: List</vt:lpstr>
      <vt:lpstr>TODO's: List</vt:lpstr>
      <vt:lpstr>TODO's: List</vt:lpstr>
      <vt:lpstr>TODO's: List</vt:lpstr>
      <vt:lpstr>TODO's: List</vt:lpstr>
      <vt:lpstr>TODO's: List</vt:lpstr>
      <vt:lpstr>TODO's: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85</cp:revision>
  <dcterms:created xsi:type="dcterms:W3CDTF">2014-01-28T03:04:51Z</dcterms:created>
  <dcterms:modified xsi:type="dcterms:W3CDTF">2015-08-28T17:16:11Z</dcterms:modified>
</cp:coreProperties>
</file>