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gif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8" r:id="rId3"/>
    <p:sldId id="290" r:id="rId4"/>
    <p:sldId id="257" r:id="rId5"/>
    <p:sldId id="258" r:id="rId6"/>
    <p:sldId id="306" r:id="rId7"/>
    <p:sldId id="293" r:id="rId8"/>
    <p:sldId id="284" r:id="rId9"/>
    <p:sldId id="285" r:id="rId10"/>
    <p:sldId id="286" r:id="rId11"/>
    <p:sldId id="287" r:id="rId12"/>
    <p:sldId id="259" r:id="rId13"/>
    <p:sldId id="289" r:id="rId14"/>
    <p:sldId id="260" r:id="rId15"/>
    <p:sldId id="264" r:id="rId16"/>
    <p:sldId id="261" r:id="rId17"/>
    <p:sldId id="262" r:id="rId18"/>
    <p:sldId id="263" r:id="rId19"/>
    <p:sldId id="265" r:id="rId20"/>
    <p:sldId id="266" r:id="rId21"/>
    <p:sldId id="267" r:id="rId22"/>
    <p:sldId id="279" r:id="rId23"/>
    <p:sldId id="281" r:id="rId24"/>
    <p:sldId id="282" r:id="rId25"/>
    <p:sldId id="280" r:id="rId26"/>
    <p:sldId id="291" r:id="rId27"/>
    <p:sldId id="307" r:id="rId28"/>
    <p:sldId id="303" r:id="rId29"/>
    <p:sldId id="304" r:id="rId30"/>
    <p:sldId id="302" r:id="rId31"/>
    <p:sldId id="298" r:id="rId32"/>
    <p:sldId id="301" r:id="rId33"/>
    <p:sldId id="300" r:id="rId34"/>
    <p:sldId id="299" r:id="rId35"/>
    <p:sldId id="297" r:id="rId36"/>
    <p:sldId id="296" r:id="rId37"/>
    <p:sldId id="305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6" d="100"/>
          <a:sy n="86" d="100"/>
        </p:scale>
        <p:origin x="-1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33574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</a:t>
            </a:r>
            <a:r>
              <a:rPr lang="en-US" sz="2500" dirty="0" smtClean="0"/>
              <a:t>and gather ingredients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oversees the </a:t>
            </a:r>
            <a:r>
              <a:rPr lang="en-US" sz="2500" dirty="0" smtClean="0"/>
              <a:t>whole </a:t>
            </a:r>
            <a:r>
              <a:rPr lang="en-US" sz="2500" dirty="0" smtClean="0"/>
              <a:t>process</a:t>
            </a:r>
            <a:endParaRPr lang="en-US" sz="2500" dirty="0" smtClean="0"/>
          </a:p>
          <a:p>
            <a:r>
              <a:rPr lang="en-US" sz="2500" dirty="0" smtClean="0"/>
              <a:t>They manage the orders coming in, tell the cooks what they need to make, and ensure the orders </a:t>
            </a:r>
            <a:r>
              <a:rPr lang="en-US" sz="2500" dirty="0" smtClean="0"/>
              <a:t>are</a:t>
            </a:r>
            <a:r>
              <a:rPr lang="en-US" sz="2500" dirty="0" smtClean="0"/>
              <a:t> properly put together </a:t>
            </a:r>
            <a:r>
              <a:rPr lang="en-US" sz="2500" dirty="0" smtClean="0"/>
              <a:t>for </a:t>
            </a:r>
            <a:r>
              <a:rPr lang="en-US" sz="2500" dirty="0" smtClean="0"/>
              <a:t>delivery to the waiter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5298539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</a:t>
            </a:r>
            <a:r>
              <a:rPr lang="en-US" sz="2300" dirty="0" smtClean="0"/>
              <a:t>all the data</a:t>
            </a:r>
            <a:endParaRPr lang="en-US" sz="2300" dirty="0" smtClean="0"/>
          </a:p>
          <a:p>
            <a:r>
              <a:rPr lang="en-US" sz="2300" dirty="0" smtClean="0"/>
              <a:t>It interacts with a </a:t>
            </a:r>
            <a:r>
              <a:rPr lang="en-US" sz="2300" dirty="0" smtClean="0"/>
              <a:t>DB, Web API </a:t>
            </a:r>
            <a:r>
              <a:rPr lang="en-US" sz="2300" dirty="0" smtClean="0"/>
              <a:t>or </a:t>
            </a:r>
            <a:r>
              <a:rPr lang="en-US" sz="2300" dirty="0" smtClean="0"/>
              <a:t>other data store, </a:t>
            </a:r>
            <a:r>
              <a:rPr lang="en-US" sz="2300" dirty="0" smtClean="0"/>
              <a:t>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the </a:t>
            </a:r>
            <a:br>
              <a:rPr lang="en-US" sz="2300" dirty="0" smtClean="0"/>
            </a:b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view. </a:t>
            </a:r>
            <a:r>
              <a:rPr lang="en-US" sz="2300" dirty="0"/>
              <a:t>It runs everything! 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 smtClean="0"/>
              <a:t>It kicks off various functionalities within your application based on the input it receives. Acquiring necessary information from the </a:t>
            </a:r>
            <a:r>
              <a:rPr lang="en-US" sz="2300" dirty="0" smtClean="0"/>
              <a:t>model, and </a:t>
            </a:r>
            <a:r>
              <a:rPr lang="en-US" sz="2300" dirty="0" smtClean="0"/>
              <a:t>passing </a:t>
            </a:r>
            <a:r>
              <a:rPr lang="en-US" sz="2300" dirty="0" smtClean="0"/>
              <a:t>it back to the view</a:t>
            </a:r>
            <a:r>
              <a:rPr lang="en-US" sz="2300" dirty="0" smtClean="0"/>
              <a:t>.</a:t>
            </a:r>
            <a:endParaRPr lang="en-US" sz="23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some data </a:t>
            </a:r>
            <a:r>
              <a:rPr lang="en-US" dirty="0" smtClean="0"/>
              <a:t>and business </a:t>
            </a:r>
            <a:r>
              <a:rPr lang="en-US" dirty="0" smtClean="0"/>
              <a:t>logic that a backend team takes care of.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u</a:t>
            </a:r>
            <a:r>
              <a:rPr lang="en-US" dirty="0" smtClean="0"/>
              <a:t>ser interface is changing on a regular basis and rendered across multiple devices.</a:t>
            </a:r>
            <a:endParaRPr lang="en-US" dirty="0" smtClean="0"/>
          </a:p>
          <a:p>
            <a:r>
              <a:rPr lang="en-US" dirty="0" smtClean="0"/>
              <a:t>You need to facilitate communications between them.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endParaRPr lang="en-US" sz="3400" dirty="0" smtClean="0"/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smtClean="0"/>
              <a:t>Developers </a:t>
            </a:r>
            <a:r>
              <a:rPr lang="en-US" sz="3400" dirty="0" smtClean="0"/>
              <a:t>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HTML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a place.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755076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 design pattern whereby you structure your methods to carry out one specific task.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This DOES NOT mean everything you write is a one liner.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Greatly increases the modularity and reusability of your </a:t>
            </a:r>
            <a:r>
              <a:rPr lang="en-US" sz="3200" smtClean="0"/>
              <a:t>code base.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7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247" y="1719979"/>
            <a:ext cx="8915669" cy="3877733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endParaRPr lang="en-US" sz="3400" dirty="0" smtClean="0"/>
          </a:p>
          <a:p>
            <a:r>
              <a:rPr lang="en-US" sz="3400" dirty="0"/>
              <a:t>J</a:t>
            </a:r>
            <a:r>
              <a:rPr lang="en-US" sz="3400" dirty="0" smtClean="0"/>
              <a:t>ust a bunch of classes and modules!</a:t>
            </a:r>
          </a:p>
          <a:p>
            <a:endParaRPr lang="en-US" sz="3400" dirty="0" smtClean="0"/>
          </a:p>
          <a:p>
            <a:r>
              <a:rPr lang="en-US" sz="3400" dirty="0" smtClean="0"/>
              <a:t>The difference being a pattern of organization which allows us to separate out responsibilities in a standardized way.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1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9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3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4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TODO’s: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98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Everything you need to visualize MVC: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732192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3533858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5097" y="3673683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353385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45133" y="4494636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285338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285338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30257" y="3056995"/>
            <a:ext cx="1325350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9091" y="2941410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55607" y="2858661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p</a:t>
            </a:r>
            <a:r>
              <a:rPr lang="en-US" dirty="0" smtClean="0">
                <a:solidFill>
                  <a:srgbClr val="F8F8F8"/>
                </a:solidFill>
              </a:rPr>
              <a:t>rompt user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99937" y="2858661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Initiate Program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2737" y="286210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8F8F8"/>
                </a:solidFill>
              </a:rPr>
              <a:t>i</a:t>
            </a:r>
            <a:r>
              <a:rPr lang="en-US" dirty="0" smtClean="0">
                <a:solidFill>
                  <a:srgbClr val="F8F8F8"/>
                </a:solidFill>
              </a:rPr>
              <a:t>nitiate data 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313171" y="3255328"/>
            <a:ext cx="0" cy="1838566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6" y="105308"/>
            <a:ext cx="864809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FIN: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software design.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Get used to this term. It can have a transformational impact on how you think about the art of code.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99" y="1862667"/>
            <a:ext cx="8702043" cy="3877733"/>
          </a:xfrm>
        </p:spPr>
        <p:txBody>
          <a:bodyPr>
            <a:normAutofit/>
          </a:bodyPr>
          <a:lstStyle/>
          <a:p>
            <a:r>
              <a:rPr lang="en-US" dirty="0" smtClean="0"/>
              <a:t>Start </a:t>
            </a:r>
            <a:r>
              <a:rPr lang="en-US" dirty="0" smtClean="0"/>
              <a:t>thinking of everything you do as implementing some pattern.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You’re </a:t>
            </a:r>
            <a:r>
              <a:rPr lang="en-US" dirty="0" smtClean="0"/>
              <a:t>just following a blueprint, filling in the gaps as needed with as little distinction from the standard pattern as possible.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Summation: 	 </a:t>
            </a:r>
            <a:endParaRPr lang="en-US" dirty="0"/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" r="-843"/>
          <a:stretch>
            <a:fillRect/>
          </a:stretch>
        </p:blipFill>
        <p:spPr>
          <a:xfrm>
            <a:off x="457200" y="1612900"/>
            <a:ext cx="8229600" cy="4127500"/>
          </a:xfrm>
        </p:spPr>
      </p:pic>
    </p:spTree>
    <p:extLst>
      <p:ext uri="{BB962C8B-B14F-4D97-AF65-F5344CB8AC3E}">
        <p14:creationId xmlns:p14="http://schemas.microsoft.com/office/powerpoint/2010/main" val="22684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</a:t>
            </a:r>
            <a:r>
              <a:rPr lang="en-US" sz="2500" dirty="0" smtClean="0"/>
              <a:t>Where does it go</a:t>
            </a:r>
            <a:r>
              <a:rPr lang="en-US" sz="2500" dirty="0" smtClean="0"/>
              <a:t>?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5166</TotalTime>
  <Words>1371</Words>
  <Application>Microsoft Macintosh PowerPoint</Application>
  <PresentationFormat>On-screen Show (4:3)</PresentationFormat>
  <Paragraphs>384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Design Patterns</vt:lpstr>
      <vt:lpstr>M-V-C Summation:   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Single Responsibility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TODO’s: List</vt:lpstr>
      <vt:lpstr>Everything you need to visualize MVC: </vt:lpstr>
      <vt:lpstr>FIN: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101</cp:revision>
  <dcterms:created xsi:type="dcterms:W3CDTF">2014-01-28T03:04:51Z</dcterms:created>
  <dcterms:modified xsi:type="dcterms:W3CDTF">2015-10-30T16:04:15Z</dcterms:modified>
</cp:coreProperties>
</file>