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90" r:id="rId4"/>
    <p:sldId id="293" r:id="rId5"/>
    <p:sldId id="257" r:id="rId6"/>
    <p:sldId id="258" r:id="rId7"/>
    <p:sldId id="284" r:id="rId8"/>
    <p:sldId id="285" r:id="rId9"/>
    <p:sldId id="286" r:id="rId10"/>
    <p:sldId id="287" r:id="rId11"/>
    <p:sldId id="259" r:id="rId12"/>
    <p:sldId id="28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67" r:id="rId21"/>
    <p:sldId id="279" r:id="rId22"/>
    <p:sldId id="281" r:id="rId23"/>
    <p:sldId id="282" r:id="rId24"/>
    <p:sldId id="280" r:id="rId25"/>
    <p:sldId id="291" r:id="rId26"/>
    <p:sldId id="270" r:id="rId27"/>
    <p:sldId id="272" r:id="rId28"/>
    <p:sldId id="273" r:id="rId29"/>
    <p:sldId id="275" r:id="rId30"/>
    <p:sldId id="276" r:id="rId31"/>
    <p:sldId id="277" r:id="rId32"/>
    <p:sldId id="278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/>
              <a:t>D</a:t>
            </a:r>
            <a:r>
              <a:rPr lang="en-US" sz="3400" dirty="0" err="1" smtClean="0"/>
              <a:t>ev’s</a:t>
            </a:r>
            <a:r>
              <a:rPr lang="en-US" sz="3400" dirty="0" smtClean="0"/>
              <a:t>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</a:t>
            </a:r>
            <a:r>
              <a:rPr lang="en-US" sz="2200" dirty="0" smtClean="0">
                <a:solidFill>
                  <a:srgbClr val="F8F8F8"/>
                </a:solidFill>
              </a:rPr>
              <a:t>Controller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</a:t>
            </a:r>
            <a:r>
              <a:rPr lang="en-US" sz="2200" dirty="0" err="1" smtClean="0">
                <a:solidFill>
                  <a:srgbClr val="F8F8F8"/>
                </a:solidFill>
              </a:rPr>
              <a:t>unner.rb</a:t>
            </a:r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954842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They’re just organized in a different way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/>
              <a:t>Everything you need to </a:t>
            </a:r>
            <a:r>
              <a:rPr lang="en-US" sz="3300" dirty="0" smtClean="0"/>
              <a:t>visualize </a:t>
            </a:r>
            <a:r>
              <a:rPr lang="en-US" sz="3300" dirty="0"/>
              <a:t>the MVC pattern summed up in 1 </a:t>
            </a:r>
            <a:r>
              <a:rPr lang="en-US" sz="3300" dirty="0" smtClean="0"/>
              <a:t>slide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/>
              <a:t>Everything you need to </a:t>
            </a:r>
            <a:r>
              <a:rPr lang="en-US" sz="3300" dirty="0" smtClean="0"/>
              <a:t>visualize </a:t>
            </a:r>
            <a:r>
              <a:rPr lang="en-US" sz="3300" dirty="0"/>
              <a:t>the MVC pattern summed up in 1 </a:t>
            </a:r>
            <a:r>
              <a:rPr lang="en-US" sz="3300" dirty="0" smtClean="0"/>
              <a:t>slide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</a:t>
            </a:r>
            <a:r>
              <a:rPr lang="en-US" dirty="0" smtClean="0"/>
              <a:t>Summation: 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3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used to this term. Start thinking of everything you do as implementing some pattern. You’re 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ensure the orders go to the servers for delivery.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3708</TotalTime>
  <Words>1205</Words>
  <Application>Microsoft Macintosh PowerPoint</Application>
  <PresentationFormat>On-screen Show (4:3)</PresentationFormat>
  <Paragraphs>331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Dev Bootcamp</vt:lpstr>
      <vt:lpstr>Model – View – Controller</vt:lpstr>
      <vt:lpstr>Why you care</vt:lpstr>
      <vt:lpstr>M-V-C Basically:   </vt:lpstr>
      <vt:lpstr>M-V-C Summation:   </vt:lpstr>
      <vt:lpstr>Model – View – Controller</vt:lpstr>
      <vt:lpstr>Design Patterns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TODO's: List</vt:lpstr>
      <vt:lpstr>TODO's: List</vt:lpstr>
      <vt:lpstr>TODO's: List</vt:lpstr>
      <vt:lpstr>TODO's: List</vt:lpstr>
      <vt:lpstr>TODO's: List</vt:lpstr>
      <vt:lpstr>TODO's: List</vt:lpstr>
      <vt:lpstr>Everything you need to visualize the MVC pattern summed up in 1 slide</vt:lpstr>
      <vt:lpstr>Everything you need to visualize the MVC pattern summed up in 1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86</cp:revision>
  <dcterms:created xsi:type="dcterms:W3CDTF">2014-01-28T03:04:51Z</dcterms:created>
  <dcterms:modified xsi:type="dcterms:W3CDTF">2015-09-18T18:14:48Z</dcterms:modified>
</cp:coreProperties>
</file>