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1" r:id="rId41"/>
    <p:sldId id="312" r:id="rId42"/>
    <p:sldId id="287" r:id="rId43"/>
    <p:sldId id="289" r:id="rId44"/>
    <p:sldId id="288" r:id="rId45"/>
    <p:sldId id="290" r:id="rId46"/>
    <p:sldId id="291" r:id="rId47"/>
    <p:sldId id="295" r:id="rId48"/>
    <p:sldId id="331" r:id="rId49"/>
    <p:sldId id="332" r:id="rId50"/>
    <p:sldId id="333" r:id="rId51"/>
    <p:sldId id="296" r:id="rId52"/>
    <p:sldId id="298" r:id="rId53"/>
    <p:sldId id="297" r:id="rId54"/>
    <p:sldId id="300" r:id="rId55"/>
    <p:sldId id="342" r:id="rId56"/>
    <p:sldId id="34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dive into these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Accessing values through method chaining</a:t>
            </a:r>
          </a:p>
          <a:p>
            <a:r>
              <a:rPr lang="en-US" dirty="0"/>
              <a:t>Creating the desired structure</a:t>
            </a:r>
          </a:p>
          <a:p>
            <a:r>
              <a:rPr lang="en-US" dirty="0" smtClean="0"/>
              <a:t>Ambiguity in complex array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/>
          <a:lstStyle/>
          <a:p>
            <a:r>
              <a:rPr lang="en-US" dirty="0" smtClean="0"/>
              <a:t>Big Data is a HUGE part of Web Development</a:t>
            </a:r>
          </a:p>
          <a:p>
            <a:endParaRPr lang="en-US" dirty="0" smtClean="0"/>
          </a:p>
          <a:p>
            <a:r>
              <a:rPr lang="en-US" dirty="0" smtClean="0"/>
              <a:t>Ability to navigate them easily is crucial</a:t>
            </a:r>
          </a:p>
          <a:p>
            <a:endParaRPr lang="en-US" dirty="0" smtClean="0"/>
          </a:p>
          <a:p>
            <a:r>
              <a:rPr lang="en-US" dirty="0" smtClean="0"/>
              <a:t>API consumption is dependent on nested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836163" y="1766546"/>
            <a:ext cx="5471674" cy="328273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836163" y="1766546"/>
            <a:ext cx="5471674" cy="328273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836163" y="1766546"/>
            <a:ext cx="5471674" cy="328273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836163" y="1766546"/>
            <a:ext cx="5471674" cy="328273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populate the desired structure</a:t>
            </a:r>
          </a:p>
          <a:p>
            <a:r>
              <a:rPr lang="en-US" dirty="0"/>
              <a:t>Manipulate the input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like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player[1] = 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–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5505</TotalTime>
  <Words>2694</Words>
  <Application>Microsoft Macintosh PowerPoint</Application>
  <PresentationFormat>On-screen Show (4:3)</PresentationFormat>
  <Paragraphs>387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Dev Bootcamp</vt:lpstr>
      <vt:lpstr>Nested Data Structures</vt:lpstr>
      <vt:lpstr>Lecture Topics</vt:lpstr>
      <vt:lpstr>Why we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–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106</cp:revision>
  <dcterms:created xsi:type="dcterms:W3CDTF">2014-01-28T03:04:51Z</dcterms:created>
  <dcterms:modified xsi:type="dcterms:W3CDTF">2015-03-18T17:18:54Z</dcterms:modified>
</cp:coreProperties>
</file>