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1" r:id="rId41"/>
    <p:sldId id="312" r:id="rId42"/>
    <p:sldId id="287" r:id="rId43"/>
    <p:sldId id="289" r:id="rId44"/>
    <p:sldId id="288" r:id="rId45"/>
    <p:sldId id="290" r:id="rId46"/>
    <p:sldId id="291" r:id="rId47"/>
    <p:sldId id="295" r:id="rId48"/>
    <p:sldId id="331" r:id="rId49"/>
    <p:sldId id="332" r:id="rId50"/>
    <p:sldId id="333" r:id="rId51"/>
    <p:sldId id="296" r:id="rId52"/>
    <p:sldId id="298" r:id="rId53"/>
    <p:sldId id="297" r:id="rId54"/>
    <p:sldId id="300" r:id="rId55"/>
    <p:sldId id="342" r:id="rId56"/>
    <p:sldId id="34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user_timelin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Accessing values through method chaining</a:t>
            </a:r>
          </a:p>
          <a:p>
            <a:r>
              <a:rPr lang="en-US" dirty="0"/>
              <a:t>Creating the desired structure</a:t>
            </a:r>
          </a:p>
          <a:p>
            <a:r>
              <a:rPr lang="en-US" dirty="0" smtClean="0"/>
              <a:t>Ambiguity in complex array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is a HUGE part of Web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/>
              <a:t>Internet is consuming nested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Ability to navigate them easily is </a:t>
            </a:r>
            <a:r>
              <a:rPr lang="en-US" dirty="0" smtClean="0"/>
              <a:t>a crucial prerequisite of API </a:t>
            </a:r>
            <a:r>
              <a:rPr lang="en-US" dirty="0" smtClean="0"/>
              <a:t>integration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Basic Twitter Response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populate the desired structure</a:t>
            </a:r>
          </a:p>
          <a:p>
            <a:r>
              <a:rPr lang="en-US" dirty="0"/>
              <a:t>Manipulate the input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like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</a:t>
            </a:r>
            <a:r>
              <a:rPr lang="en-US" smtClean="0"/>
              <a:t>] == </a:t>
            </a:r>
            <a:r>
              <a:rPr lang="en-US" dirty="0" smtClean="0"/>
              <a:t>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–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5562</TotalTime>
  <Words>2704</Words>
  <Application>Microsoft Macintosh PowerPoint</Application>
  <PresentationFormat>On-screen Show (4:3)</PresentationFormat>
  <Paragraphs>389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Dev Bootcamp</vt:lpstr>
      <vt:lpstr>Nested Data Structures</vt:lpstr>
      <vt:lpstr>Lecture Topics</vt:lpstr>
      <vt:lpstr>Why you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Answer: 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–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110</cp:revision>
  <dcterms:created xsi:type="dcterms:W3CDTF">2014-01-28T03:04:51Z</dcterms:created>
  <dcterms:modified xsi:type="dcterms:W3CDTF">2015-09-10T05:56:25Z</dcterms:modified>
</cp:coreProperties>
</file>