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jpg" ContentType="image/gif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88" r:id="rId3"/>
    <p:sldId id="290" r:id="rId4"/>
    <p:sldId id="257" r:id="rId5"/>
    <p:sldId id="258" r:id="rId6"/>
    <p:sldId id="306" r:id="rId7"/>
    <p:sldId id="293" r:id="rId8"/>
    <p:sldId id="284" r:id="rId9"/>
    <p:sldId id="285" r:id="rId10"/>
    <p:sldId id="286" r:id="rId11"/>
    <p:sldId id="287" r:id="rId12"/>
    <p:sldId id="259" r:id="rId13"/>
    <p:sldId id="289" r:id="rId14"/>
    <p:sldId id="260" r:id="rId15"/>
    <p:sldId id="264" r:id="rId16"/>
    <p:sldId id="261" r:id="rId17"/>
    <p:sldId id="262" r:id="rId18"/>
    <p:sldId id="263" r:id="rId19"/>
    <p:sldId id="265" r:id="rId20"/>
    <p:sldId id="266" r:id="rId21"/>
    <p:sldId id="267" r:id="rId22"/>
    <p:sldId id="279" r:id="rId23"/>
    <p:sldId id="281" r:id="rId24"/>
    <p:sldId id="282" r:id="rId25"/>
    <p:sldId id="280" r:id="rId26"/>
    <p:sldId id="291" r:id="rId27"/>
    <p:sldId id="307" r:id="rId28"/>
    <p:sldId id="308" r:id="rId29"/>
    <p:sldId id="303" r:id="rId30"/>
    <p:sldId id="304" r:id="rId31"/>
    <p:sldId id="302" r:id="rId32"/>
    <p:sldId id="298" r:id="rId33"/>
    <p:sldId id="301" r:id="rId34"/>
    <p:sldId id="300" r:id="rId35"/>
    <p:sldId id="299" r:id="rId36"/>
    <p:sldId id="297" r:id="rId37"/>
    <p:sldId id="296" r:id="rId38"/>
    <p:sldId id="305" r:id="rId39"/>
    <p:sldId id="292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D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4" autoAdjust="0"/>
    <p:restoredTop sz="86380" autoAdjust="0"/>
  </p:normalViewPr>
  <p:slideViewPr>
    <p:cSldViewPr snapToGrid="0" snapToObjects="1">
      <p:cViewPr varScale="1">
        <p:scale>
          <a:sx n="131" d="100"/>
          <a:sy n="131" d="100"/>
        </p:scale>
        <p:origin x="-20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7771-BE1A-0F41-A2AB-502D986D5C71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D281F-2346-EF47-A74C-E30C5D43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6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CDE4-3FA1-6A4B-862D-E61F193A4941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5131-72B0-344C-846D-7A83BD8C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TODO's MVC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85131-72B0-344C-846D-7A83BD8CA0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32386"/>
            <a:ext cx="7772400" cy="16153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66261"/>
            <a:ext cx="6400800" cy="66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 marL="457200" indent="0">
              <a:buNone/>
              <a:defRPr sz="1800">
                <a:latin typeface="Andale Mono"/>
                <a:cs typeface="Andale Mono"/>
              </a:defRPr>
            </a:lvl2pPr>
            <a:lvl3pPr>
              <a:defRPr sz="1800">
                <a:latin typeface="Andale Mono"/>
                <a:cs typeface="Andale Mono"/>
              </a:defRPr>
            </a:lvl3pPr>
            <a:lvl4pPr>
              <a:defRPr sz="1800">
                <a:latin typeface="Andale Mono"/>
                <a:cs typeface="Andale Mono"/>
              </a:defRPr>
            </a:lvl4pPr>
            <a:lvl5pPr>
              <a:defRPr sz="1800">
                <a:latin typeface="Andale Mono"/>
                <a:cs typeface="Andale Mo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2667"/>
            <a:ext cx="8229600" cy="387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2266"/>
            <a:ext cx="6400800" cy="660400"/>
          </a:xfrm>
        </p:spPr>
        <p:txBody>
          <a:bodyPr/>
          <a:lstStyle/>
          <a:p>
            <a:r>
              <a:rPr lang="en-US" dirty="0" smtClean="0"/>
              <a:t>A Design Pattern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99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Author:  Hunter Chapman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1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533574"/>
            <a:ext cx="8407893" cy="4760416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waiters</a:t>
            </a:r>
            <a:r>
              <a:rPr lang="en-US" sz="2500" dirty="0" smtClean="0"/>
              <a:t> handle customer interaction</a:t>
            </a:r>
          </a:p>
          <a:p>
            <a:r>
              <a:rPr lang="en-US" sz="2500" dirty="0" smtClean="0"/>
              <a:t>They take your order and deliver your food</a:t>
            </a:r>
          </a:p>
          <a:p>
            <a:endParaRPr lang="en-US" sz="2500" dirty="0" smtClean="0"/>
          </a:p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Chef</a:t>
            </a:r>
            <a:r>
              <a:rPr lang="en-US" sz="2500" dirty="0" smtClean="0"/>
              <a:t> combines ingredients to make the food</a:t>
            </a:r>
          </a:p>
          <a:p>
            <a:r>
              <a:rPr lang="en-US" sz="2500" dirty="0" smtClean="0"/>
              <a:t>They know the recipes </a:t>
            </a:r>
            <a:r>
              <a:rPr lang="en-US" sz="2500" dirty="0" smtClean="0"/>
              <a:t>and gather ingredients</a:t>
            </a:r>
          </a:p>
          <a:p>
            <a:endParaRPr lang="en-US" sz="2500" dirty="0" smtClean="0"/>
          </a:p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kitchen manager </a:t>
            </a:r>
            <a:r>
              <a:rPr lang="en-US" sz="2500" dirty="0" smtClean="0"/>
              <a:t>oversees the </a:t>
            </a:r>
            <a:r>
              <a:rPr lang="en-US" sz="2500" dirty="0" smtClean="0"/>
              <a:t>whole </a:t>
            </a:r>
            <a:r>
              <a:rPr lang="en-US" sz="2500" dirty="0" smtClean="0"/>
              <a:t>process</a:t>
            </a:r>
            <a:endParaRPr lang="en-US" sz="2500" dirty="0" smtClean="0"/>
          </a:p>
          <a:p>
            <a:r>
              <a:rPr lang="en-US" sz="2500" dirty="0" smtClean="0"/>
              <a:t>They manage the orders coming in, tell the cooks what they need to make, and ensure the orders </a:t>
            </a:r>
            <a:r>
              <a:rPr lang="en-US" sz="2500" dirty="0" smtClean="0"/>
              <a:t>are</a:t>
            </a:r>
            <a:r>
              <a:rPr lang="en-US" sz="2500" dirty="0" smtClean="0"/>
              <a:t> properly put together </a:t>
            </a:r>
            <a:r>
              <a:rPr lang="en-US" sz="2500" dirty="0" smtClean="0"/>
              <a:t>for </a:t>
            </a:r>
            <a:r>
              <a:rPr lang="en-US" sz="2500" dirty="0" smtClean="0"/>
              <a:t>delivery to the waiter</a:t>
            </a:r>
            <a:endParaRPr 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ROLES DO WE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7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179" y="1310538"/>
            <a:ext cx="8968821" cy="5298539"/>
          </a:xfrm>
        </p:spPr>
        <p:txBody>
          <a:bodyPr>
            <a:noAutofit/>
          </a:bodyPr>
          <a:lstStyle/>
          <a:p>
            <a:r>
              <a:rPr lang="en-US" sz="2300" dirty="0"/>
              <a:t>The </a:t>
            </a:r>
            <a:r>
              <a:rPr lang="en-US" sz="2300" dirty="0">
                <a:solidFill>
                  <a:srgbClr val="FF0000"/>
                </a:solidFill>
              </a:rPr>
              <a:t>model (chef)</a:t>
            </a:r>
            <a:r>
              <a:rPr lang="en-US" sz="2300" dirty="0"/>
              <a:t> handles all the data</a:t>
            </a:r>
          </a:p>
          <a:p>
            <a:pPr marL="0" indent="0">
              <a:buNone/>
            </a:pPr>
            <a:r>
              <a:rPr lang="en-US" sz="2300" dirty="0" smtClean="0"/>
              <a:t>	Interacts </a:t>
            </a:r>
            <a:r>
              <a:rPr lang="en-US" sz="2300" dirty="0"/>
              <a:t>with a DB, Web API or other data store, crunches the </a:t>
            </a:r>
            <a:r>
              <a:rPr lang="en-US" sz="2300" dirty="0" smtClean="0"/>
              <a:t>	numbers </a:t>
            </a:r>
            <a:r>
              <a:rPr lang="en-US" sz="2300" dirty="0"/>
              <a:t>and does the ‘heavy lifting’ in your application.</a:t>
            </a:r>
          </a:p>
          <a:p>
            <a:endParaRPr lang="en-US" sz="2300" dirty="0" smtClean="0"/>
          </a:p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view (waiter) </a:t>
            </a:r>
            <a:r>
              <a:rPr lang="en-US" sz="2300" dirty="0" smtClean="0"/>
              <a:t>handles user interaction</a:t>
            </a:r>
          </a:p>
          <a:p>
            <a:pPr marL="0" indent="0">
              <a:buNone/>
            </a:pPr>
            <a:r>
              <a:rPr lang="en-US" sz="2300" dirty="0" smtClean="0"/>
              <a:t>	</a:t>
            </a:r>
            <a:r>
              <a:rPr lang="en-US" sz="2300" dirty="0"/>
              <a:t>S</a:t>
            </a:r>
            <a:r>
              <a:rPr lang="en-US" sz="2300" dirty="0" smtClean="0"/>
              <a:t>hows </a:t>
            </a:r>
            <a:r>
              <a:rPr lang="en-US" sz="2300" dirty="0" smtClean="0"/>
              <a:t>information to the user and gets user </a:t>
            </a:r>
            <a:r>
              <a:rPr lang="en-US" sz="2300" dirty="0" smtClean="0"/>
              <a:t>input</a:t>
            </a:r>
            <a:endParaRPr lang="en-US" sz="2300" dirty="0"/>
          </a:p>
          <a:p>
            <a:endParaRPr lang="en-US" sz="2300" dirty="0"/>
          </a:p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controller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0000"/>
                </a:solidFill>
              </a:rPr>
              <a:t>(manager)</a:t>
            </a:r>
            <a:r>
              <a:rPr lang="en-US" sz="2300" dirty="0" smtClean="0"/>
              <a:t> manages communication between the </a:t>
            </a:r>
            <a:br>
              <a:rPr lang="en-US" sz="2300" dirty="0" smtClean="0"/>
            </a:br>
            <a:r>
              <a:rPr lang="en-US" sz="2300" dirty="0" smtClean="0">
                <a:solidFill>
                  <a:srgbClr val="FF0000"/>
                </a:solidFill>
              </a:rPr>
              <a:t>model</a:t>
            </a:r>
            <a:r>
              <a:rPr lang="en-US" sz="2300" dirty="0" smtClean="0"/>
              <a:t> and </a:t>
            </a:r>
            <a:r>
              <a:rPr lang="en-US" sz="2300" dirty="0" smtClean="0">
                <a:solidFill>
                  <a:srgbClr val="FF0000"/>
                </a:solidFill>
              </a:rPr>
              <a:t>view. </a:t>
            </a:r>
            <a:r>
              <a:rPr lang="en-US" sz="2300" dirty="0"/>
              <a:t>It runs everything! </a:t>
            </a:r>
            <a:endParaRPr lang="en-US" sz="23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300" dirty="0" smtClean="0"/>
              <a:t>	</a:t>
            </a:r>
            <a:r>
              <a:rPr lang="en-US" sz="2300" dirty="0"/>
              <a:t>K</a:t>
            </a:r>
            <a:r>
              <a:rPr lang="en-US" sz="2300" dirty="0" smtClean="0"/>
              <a:t>icks off various functionalities within your application based on the 	input it receives. Acquiring necessary information from the </a:t>
            </a:r>
            <a:r>
              <a:rPr lang="en-US" sz="2300" dirty="0" smtClean="0"/>
              <a:t>model, </a:t>
            </a:r>
            <a:r>
              <a:rPr lang="en-US" sz="2300" dirty="0" smtClean="0"/>
              <a:t>	and passing </a:t>
            </a:r>
            <a:r>
              <a:rPr lang="en-US" sz="2300" dirty="0" smtClean="0"/>
              <a:t>it back to the view</a:t>
            </a:r>
            <a:r>
              <a:rPr lang="en-US" sz="2300" dirty="0" smtClean="0"/>
              <a:t>.</a:t>
            </a:r>
            <a:endParaRPr lang="en-US" sz="23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Bits: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32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Recurring Problem for M-V-C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some data </a:t>
            </a:r>
            <a:r>
              <a:rPr lang="en-US" dirty="0" smtClean="0"/>
              <a:t>and business </a:t>
            </a:r>
            <a:r>
              <a:rPr lang="en-US" dirty="0" smtClean="0"/>
              <a:t>logic that a backend team takes care of. </a:t>
            </a:r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/>
              <a:t>u</a:t>
            </a:r>
            <a:r>
              <a:rPr lang="en-US" dirty="0" smtClean="0"/>
              <a:t>ser interface is changing on a regular basis and rendered across multiple devices.</a:t>
            </a:r>
            <a:endParaRPr lang="en-US" dirty="0" smtClean="0"/>
          </a:p>
          <a:p>
            <a:r>
              <a:rPr lang="en-US" dirty="0" smtClean="0"/>
              <a:t>You need to facilitate communications between them.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8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1"/>
          </a:fgClr>
          <a:bgClr>
            <a:prstClr val="whit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Model – View – Controller: A Design Pattern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6" y="1926482"/>
            <a:ext cx="8286542" cy="382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1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F8F8F8"/>
                </a:solidFill>
              </a:rPr>
              <a:t>  </a:t>
            </a:r>
          </a:p>
          <a:p>
            <a:r>
              <a:rPr lang="en-US" sz="2200" dirty="0">
                <a:solidFill>
                  <a:srgbClr val="F8F8F8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056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258225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82667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F8F8F8"/>
                </a:solidFill>
              </a:rPr>
              <a:t>  </a:t>
            </a:r>
          </a:p>
          <a:p>
            <a:r>
              <a:rPr lang="en-US" sz="2200" dirty="0">
                <a:solidFill>
                  <a:srgbClr val="F8F8F8"/>
                </a:solidFill>
              </a:rPr>
              <a:t> </a:t>
            </a:r>
            <a:r>
              <a:rPr lang="en-US" sz="2200" dirty="0" smtClean="0">
                <a:solidFill>
                  <a:srgbClr val="F8F8F8"/>
                </a:solidFill>
              </a:rPr>
              <a:t> User interface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41075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HTML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50729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HTML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87654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MVC gives your code a solid architecture.</a:t>
            </a:r>
          </a:p>
          <a:p>
            <a:endParaRPr lang="en-US" sz="3400" dirty="0" smtClean="0"/>
          </a:p>
          <a:p>
            <a:r>
              <a:rPr lang="en-US" sz="3400" dirty="0" smtClean="0"/>
              <a:t>MVC code pattern makes it super easy for you to follow other </a:t>
            </a:r>
            <a:r>
              <a:rPr lang="en-US" sz="3400" dirty="0" smtClean="0"/>
              <a:t>Developers </a:t>
            </a:r>
            <a:r>
              <a:rPr lang="en-US" sz="3400" dirty="0" smtClean="0"/>
              <a:t>code.</a:t>
            </a:r>
          </a:p>
          <a:p>
            <a:pPr marL="45720" indent="0">
              <a:buNone/>
            </a:pP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2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295275" indent="-184150" defTabSz="3492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handle input</a:t>
            </a:r>
          </a:p>
          <a:p>
            <a:pPr marL="295275" indent="-1841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update model</a:t>
            </a:r>
          </a:p>
          <a:p>
            <a:pPr marL="295275" indent="-1841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send data to 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HTML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90917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TODO's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TODO's look following the M-V-C pattern?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0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488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194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TODO-Controller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900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TODO-Controller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Views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Options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Task List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Task 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54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2064" y="1755076"/>
            <a:ext cx="81747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All of programming is essentially passing messages between all the things. 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Start thinking of your methods/classes as a means of passing a message to a place.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That place does a thing and passes some message back.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25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2064" y="1755076"/>
            <a:ext cx="81747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A design pattern whereby you structure your methods to carry out one specific task.</a:t>
            </a:r>
          </a:p>
          <a:p>
            <a:pPr marL="457200" indent="-457200">
              <a:buFont typeface="Arial"/>
              <a:buChar char="•"/>
            </a:pPr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This DOES NOT mean everything you write is a one liner.</a:t>
            </a:r>
          </a:p>
          <a:p>
            <a:pPr marL="457200" indent="-457200">
              <a:buFont typeface="Arial"/>
              <a:buChar char="•"/>
            </a:pPr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Greatly increases the modularity and reusability of your code base.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074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1396" y="1876429"/>
            <a:ext cx="88021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What does the </a:t>
            </a:r>
          </a:p>
          <a:p>
            <a:pPr algn="ctr"/>
            <a:r>
              <a:rPr lang="en-US" sz="3200" dirty="0" smtClean="0"/>
              <a:t>Single Responsibility Message Pattern</a:t>
            </a:r>
          </a:p>
          <a:p>
            <a:pPr algn="ctr"/>
            <a:r>
              <a:rPr lang="en-US" sz="3200" dirty="0" smtClean="0"/>
              <a:t> look like in MVC?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9969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28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1247" y="1719979"/>
            <a:ext cx="8915669" cy="3877733"/>
          </a:xfrm>
        </p:spPr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MVC is not much different than the code you are already writing. </a:t>
            </a:r>
          </a:p>
          <a:p>
            <a:endParaRPr lang="en-US" sz="3400" dirty="0" smtClean="0"/>
          </a:p>
          <a:p>
            <a:r>
              <a:rPr lang="en-US" sz="3400" dirty="0"/>
              <a:t>J</a:t>
            </a:r>
            <a:r>
              <a:rPr lang="en-US" sz="3400" dirty="0" smtClean="0"/>
              <a:t>ust a bunch of classes and modules!</a:t>
            </a:r>
          </a:p>
          <a:p>
            <a:endParaRPr lang="en-US" sz="3400" dirty="0" smtClean="0"/>
          </a:p>
          <a:p>
            <a:r>
              <a:rPr lang="en-US" sz="3400" dirty="0" smtClean="0"/>
              <a:t>The difference being a pattern of organization which allows us to separate out responsibilities in a standardized way.</a:t>
            </a:r>
          </a:p>
          <a:p>
            <a:pPr marL="45720" indent="0">
              <a:buNone/>
            </a:pP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Basically: 	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0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086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3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11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94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5133" y="4494636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2737" y="4285338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30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5133" y="4494636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285338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236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5133" y="4494636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285338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24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5133" y="4494636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285338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55607" y="5102254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display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98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Everything you need to visualize MVC: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5133" y="4494636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285338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55607" y="5102254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display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313171" y="3255328"/>
            <a:ext cx="0" cy="1838566"/>
          </a:xfrm>
          <a:prstGeom prst="straightConnector1">
            <a:avLst/>
          </a:prstGeom>
          <a:ln w="57150" cmpd="sng">
            <a:solidFill>
              <a:schemeClr val="accent2"/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2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sz="3300" dirty="0" smtClean="0"/>
              <a:t>FIN: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03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In short: MVC is a design pattern.</a:t>
            </a:r>
          </a:p>
          <a:p>
            <a:r>
              <a:rPr lang="en-US" dirty="0" smtClean="0"/>
              <a:t>In not so short</a:t>
            </a:r>
            <a:r>
              <a:rPr lang="en-US" dirty="0"/>
              <a:t>: </a:t>
            </a:r>
            <a:r>
              <a:rPr lang="en-US" sz="2200" dirty="0" smtClean="0"/>
              <a:t>MVC is </a:t>
            </a:r>
            <a:r>
              <a:rPr lang="en-US" sz="2200" dirty="0"/>
              <a:t>a software architectural pattern for implementing user interfaces. It divides a given software application into three interconnected parts, so as to separate internal representations of information from the ways that information is presented to or accepted from the user.</a:t>
            </a:r>
            <a:endParaRPr lang="en-US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0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design </a:t>
            </a:r>
            <a:r>
              <a:rPr lang="en-US" dirty="0" smtClean="0"/>
              <a:t>pattern </a:t>
            </a:r>
            <a:r>
              <a:rPr lang="en-US" dirty="0"/>
              <a:t>is a general reusable solution to a commonly occurring problem within a given context </a:t>
            </a:r>
            <a:r>
              <a:rPr lang="en-US" dirty="0" smtClean="0"/>
              <a:t>of</a:t>
            </a:r>
            <a:r>
              <a:rPr lang="en-US" dirty="0" smtClean="0"/>
              <a:t> </a:t>
            </a:r>
            <a:r>
              <a:rPr lang="en-US" dirty="0"/>
              <a:t>software design.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Get used to this term. It can have a transformational impact on how you think about the art of code.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2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99" y="1862667"/>
            <a:ext cx="8702043" cy="3877733"/>
          </a:xfrm>
        </p:spPr>
        <p:txBody>
          <a:bodyPr>
            <a:normAutofit/>
          </a:bodyPr>
          <a:lstStyle/>
          <a:p>
            <a:r>
              <a:rPr lang="en-US" dirty="0" smtClean="0"/>
              <a:t>Start </a:t>
            </a:r>
            <a:r>
              <a:rPr lang="en-US" dirty="0" smtClean="0"/>
              <a:t>thinking of everything you do as implementing some pattern.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You’re </a:t>
            </a:r>
            <a:r>
              <a:rPr lang="en-US" dirty="0" smtClean="0"/>
              <a:t>just following a blueprint, filling in the gaps as needed with as little distinction from the standard pattern as possible.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31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Summation: 	 </a:t>
            </a:r>
            <a:endParaRPr lang="en-US" dirty="0"/>
          </a:p>
        </p:txBody>
      </p:sp>
      <p:pic>
        <p:nvPicPr>
          <p:cNvPr id="5" name="Content Placeholder 4" descr="MVC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3" r="-843"/>
          <a:stretch>
            <a:fillRect/>
          </a:stretch>
        </p:blipFill>
        <p:spPr>
          <a:xfrm>
            <a:off x="457200" y="1612900"/>
            <a:ext cx="8229600" cy="4127500"/>
          </a:xfrm>
        </p:spPr>
      </p:pic>
    </p:spTree>
    <p:extLst>
      <p:ext uri="{BB962C8B-B14F-4D97-AF65-F5344CB8AC3E}">
        <p14:creationId xmlns:p14="http://schemas.microsoft.com/office/powerpoint/2010/main" val="2268475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/>
              <a:t>Sure, you can write all the codes… </a:t>
            </a:r>
            <a:r>
              <a:rPr lang="en-US" sz="2500" dirty="0" smtClean="0"/>
              <a:t>Where does it go</a:t>
            </a:r>
            <a:r>
              <a:rPr lang="en-US" sz="2500" dirty="0" smtClean="0"/>
              <a:t>?</a:t>
            </a:r>
            <a:endParaRPr lang="en-US" sz="2500" dirty="0" smtClean="0"/>
          </a:p>
          <a:p>
            <a:pPr marL="0" indent="0">
              <a:buNone/>
            </a:pPr>
            <a:endParaRPr lang="en-US" sz="2500" dirty="0" smtClean="0"/>
          </a:p>
          <a:p>
            <a:r>
              <a:rPr lang="en-US" sz="2500" dirty="0" smtClean="0"/>
              <a:t>Whose business is it to talk to users?</a:t>
            </a:r>
          </a:p>
          <a:p>
            <a:r>
              <a:rPr lang="en-US" sz="2500" dirty="0" smtClean="0"/>
              <a:t>What about displaying output?</a:t>
            </a:r>
          </a:p>
          <a:p>
            <a:r>
              <a:rPr lang="en-US" sz="2500" dirty="0" smtClean="0"/>
              <a:t>Should your classes all know how to parse user input?</a:t>
            </a:r>
          </a:p>
          <a:p>
            <a:r>
              <a:rPr lang="en-US" sz="2500" dirty="0" smtClean="0"/>
              <a:t>Where do heavy algorithms run?</a:t>
            </a:r>
          </a:p>
          <a:p>
            <a:r>
              <a:rPr lang="en-US" sz="2500" dirty="0" smtClean="0"/>
              <a:t>How do you separate 10,000 lines of code into a manageable structure?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a lot of data out there…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Does your waiter make your food?</a:t>
            </a:r>
          </a:p>
          <a:p>
            <a:r>
              <a:rPr lang="en-US" sz="2500" dirty="0" smtClean="0"/>
              <a:t>Do they know all the recipes?</a:t>
            </a:r>
          </a:p>
          <a:p>
            <a:r>
              <a:rPr lang="en-US" sz="2500" dirty="0" smtClean="0"/>
              <a:t>Do they run the kitchen?</a:t>
            </a:r>
            <a:endParaRPr lang="en-US" sz="2500" dirty="0"/>
          </a:p>
          <a:p>
            <a:r>
              <a:rPr lang="en-US" sz="2500" dirty="0" smtClean="0"/>
              <a:t>What </a:t>
            </a:r>
            <a:r>
              <a:rPr lang="en-US" sz="2500" i="1" dirty="0" smtClean="0"/>
              <a:t>is</a:t>
            </a:r>
            <a:r>
              <a:rPr lang="en-US" sz="2500" dirty="0" smtClean="0"/>
              <a:t> a waiter responsible for?</a:t>
            </a:r>
            <a:endParaRPr lang="en-US" sz="2500" dirty="0"/>
          </a:p>
          <a:p>
            <a:pPr marL="45720" indent="0">
              <a:buNone/>
            </a:pPr>
            <a:endParaRPr lang="en-US" sz="2500" dirty="0" smtClean="0"/>
          </a:p>
          <a:p>
            <a:pPr marL="45720" indent="0" algn="ctr">
              <a:buNone/>
            </a:pPr>
            <a:r>
              <a:rPr lang="en-US" sz="2500" dirty="0" smtClean="0"/>
              <a:t>Everyone has their own role.</a:t>
            </a:r>
          </a:p>
          <a:p>
            <a:pPr marL="45720" indent="0" algn="ctr">
              <a:buNone/>
            </a:pPr>
            <a:r>
              <a:rPr lang="en-US" sz="2500" dirty="0" smtClean="0"/>
              <a:t>If you want a well-run restaurant,</a:t>
            </a:r>
          </a:p>
          <a:p>
            <a:pPr marL="45720" indent="0" algn="ctr">
              <a:buNone/>
            </a:pPr>
            <a:r>
              <a:rPr lang="en-US" sz="2500" dirty="0" smtClean="0"/>
              <a:t>you need to divvy up the work.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a restaurant.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7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 Bootcamp">
  <a:themeElements>
    <a:clrScheme name="Dev Bootcamp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 Bootcamp.thmx</Template>
  <TotalTime>5218</TotalTime>
  <Words>1342</Words>
  <Application>Microsoft Macintosh PowerPoint</Application>
  <PresentationFormat>On-screen Show (4:3)</PresentationFormat>
  <Paragraphs>389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Dev Bootcamp</vt:lpstr>
      <vt:lpstr>Model – View – Controller</vt:lpstr>
      <vt:lpstr>Why you care</vt:lpstr>
      <vt:lpstr>M-V-C Basically:   </vt:lpstr>
      <vt:lpstr>Model – View – Controller</vt:lpstr>
      <vt:lpstr>Design Patterns</vt:lpstr>
      <vt:lpstr>Design Patterns</vt:lpstr>
      <vt:lpstr>M-V-C Summation:   </vt:lpstr>
      <vt:lpstr>There’s a lot of data out there…</vt:lpstr>
      <vt:lpstr>Think about a restaurant.</vt:lpstr>
      <vt:lpstr>WHAT ROLES DO WE NEED?</vt:lpstr>
      <vt:lpstr>M-V-C Bits:</vt:lpstr>
      <vt:lpstr>Recurring Problem for M-V-C</vt:lpstr>
      <vt:lpstr>Model – View – Controller</vt:lpstr>
      <vt:lpstr>M-V-C Design Pattern</vt:lpstr>
      <vt:lpstr>M-V-C Design Pattern</vt:lpstr>
      <vt:lpstr>M-V-C Design Pattern</vt:lpstr>
      <vt:lpstr>M-V-C Design Pattern</vt:lpstr>
      <vt:lpstr>M-V-C Design Pattern</vt:lpstr>
      <vt:lpstr>M-V-C Design Pattern</vt:lpstr>
      <vt:lpstr>M-V-C Design Pattern</vt:lpstr>
      <vt:lpstr>M-V-C TODO's</vt:lpstr>
      <vt:lpstr>M-V-C TODO's</vt:lpstr>
      <vt:lpstr>M-V-C TODO's</vt:lpstr>
      <vt:lpstr>M-V-C TODO's</vt:lpstr>
      <vt:lpstr>M-V-C TODO's</vt:lpstr>
      <vt:lpstr>Message Pattern</vt:lpstr>
      <vt:lpstr>Single Responsibility</vt:lpstr>
      <vt:lpstr>TODO’s: List</vt:lpstr>
      <vt:lpstr>TODO’s: List</vt:lpstr>
      <vt:lpstr>TODO’s: List</vt:lpstr>
      <vt:lpstr>TODO’s: List</vt:lpstr>
      <vt:lpstr>TODO’s: List</vt:lpstr>
      <vt:lpstr>TODO’s: List</vt:lpstr>
      <vt:lpstr>TODO’s: List</vt:lpstr>
      <vt:lpstr>TODO’s: List</vt:lpstr>
      <vt:lpstr>TODO’s: List</vt:lpstr>
      <vt:lpstr>TODO’s: List</vt:lpstr>
      <vt:lpstr>Everything you need to visualize MVC: </vt:lpstr>
      <vt:lpstr>FIN: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Ihringer</dc:creator>
  <cp:lastModifiedBy>tom Green</cp:lastModifiedBy>
  <cp:revision>103</cp:revision>
  <dcterms:created xsi:type="dcterms:W3CDTF">2014-01-28T03:04:51Z</dcterms:created>
  <dcterms:modified xsi:type="dcterms:W3CDTF">2015-10-30T16:56:36Z</dcterms:modified>
</cp:coreProperties>
</file>