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gi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8" r:id="rId3"/>
    <p:sldId id="290" r:id="rId4"/>
    <p:sldId id="257" r:id="rId5"/>
    <p:sldId id="258" r:id="rId6"/>
    <p:sldId id="306" r:id="rId7"/>
    <p:sldId id="293" r:id="rId8"/>
    <p:sldId id="284" r:id="rId9"/>
    <p:sldId id="285" r:id="rId10"/>
    <p:sldId id="286" r:id="rId11"/>
    <p:sldId id="287" r:id="rId12"/>
    <p:sldId id="259" r:id="rId13"/>
    <p:sldId id="289" r:id="rId14"/>
    <p:sldId id="260" r:id="rId15"/>
    <p:sldId id="264" r:id="rId16"/>
    <p:sldId id="261" r:id="rId17"/>
    <p:sldId id="262" r:id="rId18"/>
    <p:sldId id="263" r:id="rId19"/>
    <p:sldId id="265" r:id="rId20"/>
    <p:sldId id="266" r:id="rId21"/>
    <p:sldId id="267" r:id="rId22"/>
    <p:sldId id="279" r:id="rId23"/>
    <p:sldId id="281" r:id="rId24"/>
    <p:sldId id="282" r:id="rId25"/>
    <p:sldId id="280" r:id="rId26"/>
    <p:sldId id="291" r:id="rId27"/>
    <p:sldId id="307" r:id="rId28"/>
    <p:sldId id="309" r:id="rId29"/>
    <p:sldId id="308" r:id="rId30"/>
    <p:sldId id="303" r:id="rId31"/>
    <p:sldId id="304" r:id="rId32"/>
    <p:sldId id="302" r:id="rId33"/>
    <p:sldId id="298" r:id="rId34"/>
    <p:sldId id="301" r:id="rId35"/>
    <p:sldId id="300" r:id="rId36"/>
    <p:sldId id="299" r:id="rId37"/>
    <p:sldId id="297" r:id="rId38"/>
    <p:sldId id="296" r:id="rId39"/>
    <p:sldId id="305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Hunter Chapman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6859" y="6324603"/>
            <a:ext cx="381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Suggestions: PR @</a:t>
            </a:r>
            <a:r>
              <a:rPr lang="en-US" dirty="0" err="1" smtClean="0">
                <a:solidFill>
                  <a:schemeClr val="accent3"/>
                </a:solidFill>
              </a:rPr>
              <a:t>BootCoder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33574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and gather ingredients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oversees the whole process</a:t>
            </a:r>
          </a:p>
          <a:p>
            <a:r>
              <a:rPr lang="en-US" sz="2500" dirty="0" smtClean="0"/>
              <a:t>They manage the orders coming in, tell the cooks what they need to make, and ensure the orders are properly put together for delivery to the waiter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5298539"/>
          </a:xfrm>
        </p:spPr>
        <p:txBody>
          <a:bodyPr>
            <a:noAutofit/>
          </a:bodyPr>
          <a:lstStyle/>
          <a:p>
            <a:r>
              <a:rPr lang="en-US" sz="2300" dirty="0"/>
              <a:t>The </a:t>
            </a:r>
            <a:r>
              <a:rPr lang="en-US" sz="2300" dirty="0">
                <a:solidFill>
                  <a:srgbClr val="FF0000"/>
                </a:solidFill>
              </a:rPr>
              <a:t>model (chef)</a:t>
            </a:r>
            <a:r>
              <a:rPr lang="en-US" sz="2300" dirty="0"/>
              <a:t> handles all the data</a:t>
            </a:r>
          </a:p>
          <a:p>
            <a:pPr marL="0" indent="0">
              <a:buNone/>
            </a:pPr>
            <a:r>
              <a:rPr lang="en-US" sz="2300" dirty="0" smtClean="0"/>
              <a:t>	Interacts </a:t>
            </a:r>
            <a:r>
              <a:rPr lang="en-US" sz="2300" dirty="0"/>
              <a:t>with a DB, Web API or other data store, crunches the </a:t>
            </a:r>
            <a:r>
              <a:rPr lang="en-US" sz="2300" dirty="0" smtClean="0"/>
              <a:t>	numbers </a:t>
            </a:r>
            <a:r>
              <a:rPr lang="en-US" sz="2300" dirty="0"/>
              <a:t>and does the ‘heavy lifting’ in your application.</a:t>
            </a:r>
          </a:p>
          <a:p>
            <a:endParaRPr lang="en-US" sz="2300" dirty="0" smtClean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300" dirty="0"/>
              <a:t>S</a:t>
            </a:r>
            <a:r>
              <a:rPr lang="en-US" sz="2300" dirty="0" smtClean="0"/>
              <a:t>hows information to the user and gets user input</a:t>
            </a:r>
            <a:endParaRPr lang="en-US" sz="2300" dirty="0"/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the </a:t>
            </a:r>
            <a:br>
              <a:rPr lang="en-US" sz="2300" dirty="0" smtClean="0"/>
            </a:b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view. </a:t>
            </a:r>
            <a:r>
              <a:rPr lang="en-US" sz="2300" dirty="0"/>
              <a:t>It runs everything! </a:t>
            </a:r>
            <a:endParaRPr lang="en-US" sz="23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 smtClean="0"/>
              <a:t>	</a:t>
            </a:r>
            <a:r>
              <a:rPr lang="en-US" sz="2300" dirty="0"/>
              <a:t>K</a:t>
            </a:r>
            <a:r>
              <a:rPr lang="en-US" sz="2300" dirty="0" smtClean="0"/>
              <a:t>icks off various functionalities within your application based on the 	input it receives. Acquiring necessary information from the model, 	and passing it back to the view.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Recurring Problem </a:t>
            </a:r>
            <a:r>
              <a:rPr lang="en-US" smtClean="0"/>
              <a:t>solved with </a:t>
            </a:r>
            <a:r>
              <a:rPr lang="en-US" dirty="0" smtClean="0"/>
              <a:t>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some data and business logic that a backend team takes care of. </a:t>
            </a:r>
          </a:p>
          <a:p>
            <a:r>
              <a:rPr lang="en-US" dirty="0" smtClean="0"/>
              <a:t>Your </a:t>
            </a:r>
            <a:r>
              <a:rPr lang="en-US" dirty="0"/>
              <a:t>u</a:t>
            </a:r>
            <a:r>
              <a:rPr lang="en-US" dirty="0" smtClean="0"/>
              <a:t>ser interface is changing on a regular basis and rendered across multiple devices.</a:t>
            </a:r>
          </a:p>
          <a:p>
            <a:r>
              <a:rPr lang="en-US" dirty="0" smtClean="0"/>
              <a:t>You need to facilitate communications between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Developers 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 design pattern whereby you structure your methods to carry out one specific task.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This DOES NOT mean everything you write is a one liner.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Means </a:t>
            </a:r>
            <a:r>
              <a:rPr lang="en-US" sz="3200" smtClean="0"/>
              <a:t>of increasing </a:t>
            </a:r>
            <a:r>
              <a:rPr lang="en-US" sz="3200" dirty="0" smtClean="0"/>
              <a:t>the modularity and reusability of your code base.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074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Good </a:t>
            </a:r>
            <a:r>
              <a:rPr lang="en-US" sz="3200" dirty="0"/>
              <a:t>walkthrough </a:t>
            </a:r>
            <a:r>
              <a:rPr lang="en-US" sz="3200" dirty="0" smtClean="0"/>
              <a:t>@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http://</a:t>
            </a:r>
            <a:r>
              <a:rPr lang="en-US" sz="3200" dirty="0" err="1"/>
              <a:t>jjbohn.info</a:t>
            </a:r>
            <a:r>
              <a:rPr lang="en-US" sz="3200" dirty="0"/>
              <a:t>/blog/2014/07/28/single-responsibility-principle-a-solid-week/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660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396" y="1876429"/>
            <a:ext cx="8802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does the </a:t>
            </a:r>
          </a:p>
          <a:p>
            <a:pPr algn="ctr"/>
            <a:r>
              <a:rPr lang="en-US" sz="3200" dirty="0" smtClean="0"/>
              <a:t>Single Responsibility Message Pattern</a:t>
            </a:r>
          </a:p>
          <a:p>
            <a:pPr algn="ctr"/>
            <a:r>
              <a:rPr lang="en-US" sz="3200" dirty="0" smtClean="0"/>
              <a:t> look like in MVC?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96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247" y="1719979"/>
            <a:ext cx="8915669" cy="3877733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 difference being a pattern of organization which allows us to separate out responsibilities in a standardized way.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9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3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4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8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Everything you need to visualize MVC: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313171" y="3255328"/>
            <a:ext cx="0" cy="1838566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FIN: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design </a:t>
            </a:r>
            <a:r>
              <a:rPr lang="en-US" dirty="0" smtClean="0"/>
              <a:t>pattern </a:t>
            </a:r>
            <a:r>
              <a:rPr lang="en-US" dirty="0"/>
              <a:t>is a general reusable solution to a commonly occurring problem within a given context </a:t>
            </a:r>
            <a:r>
              <a:rPr lang="en-US" dirty="0" smtClean="0"/>
              <a:t>of </a:t>
            </a:r>
            <a:r>
              <a:rPr lang="en-US" dirty="0"/>
              <a:t>software design.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Get used to this term. It can have a transformational impact on how you think about the art of code.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99" y="1862667"/>
            <a:ext cx="8702043" cy="3877733"/>
          </a:xfrm>
        </p:spPr>
        <p:txBody>
          <a:bodyPr>
            <a:normAutofit/>
          </a:bodyPr>
          <a:lstStyle/>
          <a:p>
            <a:r>
              <a:rPr lang="en-US" dirty="0" smtClean="0"/>
              <a:t>Start thinking of everything you do as implementing some pattern. </a:t>
            </a:r>
          </a:p>
          <a:p>
            <a:endParaRPr lang="en-US" dirty="0"/>
          </a:p>
          <a:p>
            <a:r>
              <a:rPr lang="en-US" dirty="0" smtClean="0"/>
              <a:t>You’re just following a blueprint, filling in the gaps as needed with as little distinction from the standard pattern as possible.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3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Summation: 	 </a:t>
            </a:r>
            <a:endParaRPr lang="en-US" dirty="0"/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" r="-843"/>
          <a:stretch>
            <a:fillRect/>
          </a:stretch>
        </p:blipFill>
        <p:spPr>
          <a:xfrm>
            <a:off x="457200" y="1612900"/>
            <a:ext cx="8229600" cy="4127500"/>
          </a:xfrm>
        </p:spPr>
      </p:pic>
    </p:spTree>
    <p:extLst>
      <p:ext uri="{BB962C8B-B14F-4D97-AF65-F5344CB8AC3E}">
        <p14:creationId xmlns:p14="http://schemas.microsoft.com/office/powerpoint/2010/main" val="22684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Where does it go?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5318</TotalTime>
  <Words>1361</Words>
  <Application>Microsoft Macintosh PowerPoint</Application>
  <PresentationFormat>On-screen Show (4:3)</PresentationFormat>
  <Paragraphs>393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Design Patterns</vt:lpstr>
      <vt:lpstr>M-V-C Summation:   </vt:lpstr>
      <vt:lpstr>There’s a lot of data out there…</vt:lpstr>
      <vt:lpstr>Think about a restaurant.</vt:lpstr>
      <vt:lpstr>WHAT ROLES DO WE NEED?</vt:lpstr>
      <vt:lpstr>M-V-C Bits:</vt:lpstr>
      <vt:lpstr>Recurring Problem solved with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Single Responsibility</vt:lpstr>
      <vt:lpstr>Single Responsibility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Everything you need to visualize MVC: </vt:lpstr>
      <vt:lpstr>FIN: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108</cp:revision>
  <dcterms:created xsi:type="dcterms:W3CDTF">2014-01-28T03:04:51Z</dcterms:created>
  <dcterms:modified xsi:type="dcterms:W3CDTF">2016-01-28T21:49:53Z</dcterms:modified>
</cp:coreProperties>
</file>