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67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302" r:id="rId38"/>
    <p:sldId id="294" r:id="rId39"/>
    <p:sldId id="295" r:id="rId40"/>
    <p:sldId id="296" r:id="rId41"/>
    <p:sldId id="297" r:id="rId42"/>
    <p:sldId id="299" r:id="rId43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1176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www.codeproject.com/Articles/33052/Visual-Representation-of-SQL-Joi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To keep current state we need to save the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1618203" y="1481566"/>
            <a:ext cx="5907595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	</a:t>
            </a:r>
            <a:r>
              <a:rPr sz="3200" dirty="0" smtClean="0">
                <a:solidFill>
                  <a:srgbClr val="333333"/>
                </a:solidFill>
              </a:rPr>
              <a:t>Where to save it?</a:t>
            </a:r>
            <a:endParaRPr lang="en-US" dirty="0"/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Like object-oriented programming, databases model the data in real world systems</a:t>
            </a: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do objects in databases relate to Ruby?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Relationships are </a:t>
            </a:r>
            <a:r>
              <a:rPr lang="en-US" sz="3200" dirty="0" err="1" smtClean="0">
                <a:solidFill>
                  <a:srgbClr val="333333"/>
                </a:solidFill>
              </a:rPr>
              <a:t>kinda</a:t>
            </a:r>
            <a:r>
              <a:rPr lang="en-US" sz="3200" dirty="0" smtClean="0">
                <a:solidFill>
                  <a:srgbClr val="333333"/>
                </a:solidFill>
              </a:rPr>
              <a:t> of a big deal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  <a:br>
              <a:rPr sz="3200">
                <a:solidFill>
                  <a:srgbClr val="7E7F80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</a:t>
            </a:r>
            <a:r>
              <a:rPr sz="3200">
                <a:solidFill>
                  <a:srgbClr val="7E7F80"/>
                </a:solidFill>
              </a:rPr>
              <a:t> belongs to 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</a:t>
            </a:r>
            <a:r>
              <a:rPr lang="en-US" sz="4200" dirty="0" smtClean="0">
                <a:solidFill>
                  <a:schemeClr val="accent1"/>
                </a:solidFill>
              </a:rPr>
              <a:t>Relationships: Talk it out.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 has many </a:t>
            </a:r>
            <a:r>
              <a:rPr sz="3200" b="1" dirty="0">
                <a:solidFill>
                  <a:srgbClr val="7E7F80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</a:t>
            </a:r>
            <a:r>
              <a:rPr sz="3200" dirty="0">
                <a:solidFill>
                  <a:srgbClr val="7E7F80"/>
                </a:solidFill>
              </a:rPr>
              <a:t> belongs to 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to link between tables?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between tables?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Joins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sql_jo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15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9021" y="828330"/>
            <a:ext cx="333991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More Detail @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the Source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98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1090</Words>
  <Application>Microsoft Macintosh PowerPoint</Application>
  <PresentationFormat>On-screen Show (4:3)</PresentationFormat>
  <Paragraphs>389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State and Behavior</vt:lpstr>
      <vt:lpstr>Temporary State</vt:lpstr>
      <vt:lpstr>Temporary State Problems</vt:lpstr>
      <vt:lpstr>Temporary State Problems</vt:lpstr>
      <vt:lpstr>Persistant State</vt:lpstr>
      <vt:lpstr>Persistant State</vt:lpstr>
      <vt:lpstr>Databases</vt:lpstr>
      <vt:lpstr>Databases and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DB Relationships: Talk it out.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Joins</vt:lpstr>
      <vt:lpstr>SQL Statements</vt:lpstr>
      <vt:lpstr>SQL Statements</vt:lpstr>
      <vt:lpstr>SQL Statements</vt:lpstr>
      <vt:lpstr>SQL Statements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23</cp:revision>
  <dcterms:modified xsi:type="dcterms:W3CDTF">2015-09-21T17:37:59Z</dcterms:modified>
</cp:coreProperties>
</file>