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61" r:id="rId7"/>
    <p:sldId id="280" r:id="rId8"/>
    <p:sldId id="264" r:id="rId9"/>
    <p:sldId id="260" r:id="rId10"/>
    <p:sldId id="265" r:id="rId11"/>
    <p:sldId id="262" r:id="rId12"/>
    <p:sldId id="263" r:id="rId13"/>
    <p:sldId id="273" r:id="rId14"/>
    <p:sldId id="274" r:id="rId15"/>
    <p:sldId id="266" r:id="rId16"/>
    <p:sldId id="267" r:id="rId17"/>
    <p:sldId id="268" r:id="rId18"/>
    <p:sldId id="269" r:id="rId19"/>
    <p:sldId id="281" r:id="rId20"/>
    <p:sldId id="275" r:id="rId21"/>
    <p:sldId id="271" r:id="rId22"/>
    <p:sldId id="272" r:id="rId23"/>
    <p:sldId id="276" r:id="rId24"/>
    <p:sldId id="27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thhack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.github.io/levels/1/challenges/1" TargetMode="External"/><Relationship Id="rId3" Type="http://schemas.openxmlformats.org/officeDocument/2006/relationships/hyperlink" Target="http://pgbovine.net/two-cultures-of-computing.ht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oothhacks/W2014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ddit.com/r/webdev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Booth Hacks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Html/Sublime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6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Programing language</a:t>
            </a:r>
          </a:p>
          <a:p>
            <a:r>
              <a:rPr lang="en-US" dirty="0" smtClean="0"/>
              <a:t>Chrome has a “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/>
              <a:t>engine” </a:t>
            </a:r>
            <a:r>
              <a:rPr lang="en-US" dirty="0" smtClean="0"/>
              <a:t>that reads the code and does what it says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allows web pages to be interactive.  Otherwise, </a:t>
            </a:r>
            <a:r>
              <a:rPr lang="en-US" dirty="0" smtClean="0"/>
              <a:t>the internet would be REALLY boring.</a:t>
            </a:r>
            <a:endParaRPr lang="en-US" dirty="0" smtClean="0"/>
          </a:p>
          <a:p>
            <a:r>
              <a:rPr lang="en-US" dirty="0" smtClean="0"/>
              <a:t>Chrome supports other languages, but </a:t>
            </a:r>
            <a:r>
              <a:rPr lang="en-US" dirty="0" err="1" smtClean="0"/>
              <a:t>javascript</a:t>
            </a:r>
            <a:r>
              <a:rPr lang="en-US" dirty="0" smtClean="0"/>
              <a:t> is the most commonly </a:t>
            </a:r>
            <a:r>
              <a:rPr lang="en-US" dirty="0" smtClean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304682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“Cascading Style Sheets”</a:t>
            </a:r>
          </a:p>
          <a:p>
            <a:r>
              <a:rPr lang="en-US" dirty="0" smtClean="0"/>
              <a:t>Most developers HATE CSS</a:t>
            </a:r>
          </a:p>
          <a:p>
            <a:r>
              <a:rPr lang="en-US" dirty="0" smtClean="0"/>
              <a:t>Used for setting global characteristics for your entire website.  Having good CSS makes it easy to change stuff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using </a:t>
            </a:r>
            <a:r>
              <a:rPr lang="en-US" dirty="0" smtClean="0">
                <a:hlinkClick r:id="rId2"/>
              </a:rPr>
              <a:t>www.boothhack.com</a:t>
            </a:r>
            <a:r>
              <a:rPr lang="en-US" dirty="0" smtClean="0"/>
              <a:t> to host everything</a:t>
            </a:r>
            <a:endParaRPr lang="en-US" dirty="0" smtClean="0"/>
          </a:p>
          <a:p>
            <a:pPr lvl="1"/>
            <a:r>
              <a:rPr lang="en-US" dirty="0" smtClean="0"/>
              <a:t>User: </a:t>
            </a:r>
            <a:r>
              <a:rPr lang="en-US" dirty="0" err="1" smtClean="0"/>
              <a:t>Lulsec</a:t>
            </a:r>
            <a:endParaRPr lang="en-US" dirty="0" smtClean="0"/>
          </a:p>
          <a:p>
            <a:pPr lvl="1"/>
            <a:r>
              <a:rPr lang="en-US" dirty="0" smtClean="0"/>
              <a:t>Password: !</a:t>
            </a:r>
            <a:r>
              <a:rPr lang="en-US" dirty="0" err="1" smtClean="0"/>
              <a:t>Kellog</a:t>
            </a:r>
            <a:endParaRPr lang="en-US" dirty="0"/>
          </a:p>
          <a:p>
            <a:r>
              <a:rPr lang="en-US" dirty="0" smtClean="0"/>
              <a:t>NOTE: Don’t put anything you care about on the site.  We all have the same access- anybody can read, write, or delete it.  That’s why we’ll be using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02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the most widely used “Concurrent Versioning System” (CVS).  It’s like </a:t>
            </a:r>
            <a:r>
              <a:rPr lang="en-US" dirty="0" err="1" smtClean="0"/>
              <a:t>google</a:t>
            </a:r>
            <a:r>
              <a:rPr lang="en-US" dirty="0" smtClean="0"/>
              <a:t> docs, but for </a:t>
            </a:r>
            <a:r>
              <a:rPr lang="en-US" dirty="0" smtClean="0"/>
              <a:t>programmers</a:t>
            </a:r>
            <a:endParaRPr lang="en-US" dirty="0" smtClean="0"/>
          </a:p>
          <a:p>
            <a:r>
              <a:rPr lang="en-US" dirty="0" smtClean="0"/>
              <a:t>Real programmers use the command </a:t>
            </a:r>
            <a:r>
              <a:rPr lang="en-US" dirty="0" smtClean="0"/>
              <a:t>line</a:t>
            </a:r>
            <a:r>
              <a:rPr lang="en-US" dirty="0"/>
              <a:t> </a:t>
            </a:r>
            <a:r>
              <a:rPr lang="en-US" dirty="0" smtClean="0"/>
              <a:t>(up arrow is your friend)</a:t>
            </a:r>
          </a:p>
          <a:p>
            <a:r>
              <a:rPr lang="en-US" dirty="0" smtClean="0"/>
              <a:t>Real programmers comment (Everything)</a:t>
            </a:r>
          </a:p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here: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://try.github.io/levels/1/challenges/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400" dirty="0"/>
              <a:t>Learn </a:t>
            </a:r>
            <a:r>
              <a:rPr lang="en-US" sz="2400" dirty="0" smtClean="0"/>
              <a:t>about programmer culture </a:t>
            </a:r>
            <a:r>
              <a:rPr lang="en-US" sz="2400" dirty="0" err="1" smtClean="0"/>
              <a:t>here:</a:t>
            </a:r>
            <a:r>
              <a:rPr lang="en-US" sz="2400" dirty="0" err="1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://pgbovine.net/two-cultures-of-computing.htm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6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remote repository can be found here:</a:t>
            </a:r>
          </a:p>
          <a:p>
            <a:pPr marL="350838" lvl="1" indent="0">
              <a:buNone/>
            </a:pPr>
            <a:r>
              <a:rPr lang="en-US" dirty="0">
                <a:hlinkClick r:id="rId2"/>
              </a:rPr>
              <a:t>https://github.com/boothhacks/W2014.</a:t>
            </a:r>
            <a:r>
              <a:rPr lang="en-US" dirty="0" smtClean="0">
                <a:hlinkClick r:id="rId2"/>
              </a:rPr>
              <a:t>git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 smtClean="0"/>
              <a:t>: </a:t>
            </a:r>
            <a:r>
              <a:rPr lang="en-US" dirty="0" smtClean="0"/>
              <a:t>We’ll be using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 for all shared material (e.g. future </a:t>
            </a:r>
            <a:r>
              <a:rPr lang="en-US" dirty="0" err="1" smtClean="0"/>
              <a:t>Powerpoints</a:t>
            </a:r>
            <a:r>
              <a:rPr lang="en-US" dirty="0" smtClean="0"/>
              <a:t> will be available on </a:t>
            </a:r>
            <a:r>
              <a:rPr lang="en-US" dirty="0" err="1" smtClean="0"/>
              <a:t>github</a:t>
            </a:r>
            <a:r>
              <a:rPr lang="en-US" dirty="0" smtClean="0"/>
              <a:t>) to help you to learn how to use it- learn by doing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2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weeks of learning how to code, prototype, and experiment.</a:t>
            </a:r>
          </a:p>
          <a:p>
            <a:r>
              <a:rPr lang="en-US" dirty="0" smtClean="0"/>
              <a:t>High expectations</a:t>
            </a:r>
          </a:p>
          <a:p>
            <a:r>
              <a:rPr lang="en-US" dirty="0" smtClean="0"/>
              <a:t>Lots of work (lots of fun?)</a:t>
            </a:r>
          </a:p>
          <a:p>
            <a:r>
              <a:rPr lang="en-US" dirty="0" smtClean="0"/>
              <a:t>Only be here if you want to</a:t>
            </a:r>
          </a:p>
          <a:p>
            <a:r>
              <a:rPr lang="en-US" dirty="0" smtClean="0"/>
              <a:t>Co-learning, not student/teacher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5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Javascript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your own folder under </a:t>
            </a:r>
            <a:r>
              <a:rPr lang="en-US" dirty="0" err="1" smtClean="0"/>
              <a:t>boothhacks</a:t>
            </a:r>
            <a:r>
              <a:rPr lang="en-US" dirty="0" smtClean="0"/>
              <a:t>/w14/&lt;your name&gt;</a:t>
            </a:r>
          </a:p>
          <a:p>
            <a:r>
              <a:rPr lang="en-US" dirty="0" smtClean="0"/>
              <a:t>Create and commit </a:t>
            </a:r>
            <a:r>
              <a:rPr lang="en-US" dirty="0" err="1" smtClean="0"/>
              <a:t>index.html</a:t>
            </a:r>
            <a:r>
              <a:rPr lang="en-US" dirty="0" smtClean="0"/>
              <a:t> in that folder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ndex.html</a:t>
            </a:r>
            <a:r>
              <a:rPr lang="en-US" dirty="0" smtClean="0"/>
              <a:t> should do the following:</a:t>
            </a:r>
            <a:endParaRPr lang="en-US" dirty="0"/>
          </a:p>
          <a:p>
            <a:pPr lvl="1"/>
            <a:r>
              <a:rPr lang="en-US" dirty="0" smtClean="0"/>
              <a:t>Display a picture of your choice (points for awesomeness)</a:t>
            </a:r>
          </a:p>
          <a:p>
            <a:pPr lvl="1"/>
            <a:r>
              <a:rPr lang="en-US" dirty="0" smtClean="0"/>
              <a:t>Display your name and one interesting fact about you</a:t>
            </a:r>
          </a:p>
          <a:p>
            <a:pPr lvl="1"/>
            <a:r>
              <a:rPr lang="en-US" dirty="0" smtClean="0"/>
              <a:t>Have a button who’s text changes every time you click it</a:t>
            </a:r>
          </a:p>
          <a:p>
            <a:pPr lvl="1"/>
            <a:r>
              <a:rPr lang="en-US" dirty="0" smtClean="0"/>
              <a:t>Have a button that moves every time your mouse touches it.</a:t>
            </a:r>
          </a:p>
        </p:txBody>
      </p:sp>
    </p:spTree>
    <p:extLst>
      <p:ext uri="{BB962C8B-B14F-4D97-AF65-F5344CB8AC3E}">
        <p14:creationId xmlns:p14="http://schemas.microsoft.com/office/powerpoint/2010/main" val="412097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8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is about figuring things out for yourself</a:t>
            </a:r>
          </a:p>
          <a:p>
            <a:r>
              <a:rPr lang="en-US" dirty="0"/>
              <a:t>Think long term</a:t>
            </a:r>
          </a:p>
          <a:p>
            <a:r>
              <a:rPr lang="en-US" dirty="0"/>
              <a:t>Formatting matters</a:t>
            </a:r>
          </a:p>
          <a:p>
            <a:r>
              <a:rPr lang="en-US" dirty="0"/>
              <a:t>Comment </a:t>
            </a:r>
            <a:r>
              <a:rPr lang="en-US" dirty="0" smtClean="0"/>
              <a:t>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3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Text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smtClean="0"/>
              <a:t>IDE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 info</a:t>
            </a:r>
            <a:endParaRPr lang="en-US" dirty="0" smtClean="0"/>
          </a:p>
          <a:p>
            <a:r>
              <a:rPr lang="en-US" dirty="0" smtClean="0"/>
              <a:t>Html reference – w3schools, </a:t>
            </a:r>
            <a:r>
              <a:rPr lang="en-US" dirty="0" err="1" smtClean="0"/>
              <a:t>stackoverflow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err="1" smtClean="0"/>
              <a:t>CodeAcademy</a:t>
            </a:r>
            <a:r>
              <a:rPr lang="en-US" dirty="0" smtClean="0"/>
              <a:t>, </a:t>
            </a:r>
            <a:r>
              <a:rPr lang="en-US" dirty="0" err="1" smtClean="0"/>
              <a:t>KahnAcademy</a:t>
            </a:r>
            <a:r>
              <a:rPr lang="en-US" dirty="0" smtClean="0"/>
              <a:t>, </a:t>
            </a:r>
            <a:r>
              <a:rPr lang="en-US" dirty="0" err="1" smtClean="0"/>
              <a:t>Coursera</a:t>
            </a:r>
            <a:r>
              <a:rPr lang="en-US" dirty="0" smtClean="0"/>
              <a:t>, </a:t>
            </a:r>
            <a:r>
              <a:rPr lang="en-US" dirty="0" err="1" smtClean="0"/>
              <a:t>Udacity</a:t>
            </a:r>
            <a:r>
              <a:rPr lang="en-US" dirty="0" smtClean="0"/>
              <a:t>, </a:t>
            </a:r>
            <a:r>
              <a:rPr lang="en-US" dirty="0" err="1" smtClean="0"/>
              <a:t>Treehouse</a:t>
            </a:r>
            <a:r>
              <a:rPr lang="en-US" dirty="0" smtClean="0"/>
              <a:t>, </a:t>
            </a:r>
            <a:r>
              <a:rPr lang="en-US" dirty="0" err="1" smtClean="0"/>
              <a:t>CodeSchool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http://www.reddit.com/r/</a:t>
            </a:r>
            <a:r>
              <a:rPr lang="en-US" dirty="0" smtClean="0">
                <a:hlinkClick r:id="rId2"/>
              </a:rPr>
              <a:t>webdev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09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1400" dirty="0" err="1" smtClean="0"/>
              <a:t>Init</a:t>
            </a:r>
            <a:r>
              <a:rPr lang="en-US" sz="1400" dirty="0" smtClean="0"/>
              <a:t> (one time)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Remote (one time)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Add (adds file to staging area)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Commit (commits files from staging area to local repository)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Push (pushes files from local repository to remote repository)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Pull (pulls files from remote repository to local repository)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Reset (remove a file from the staging area)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Status (tells you about files currently checked out)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Checkout (</a:t>
            </a:r>
            <a:r>
              <a:rPr lang="en-US" sz="1400" dirty="0"/>
              <a:t>discards changes you’ve made to a file, replacing them with last committed version</a:t>
            </a:r>
            <a:r>
              <a:rPr lang="en-US" sz="1400" dirty="0" smtClean="0"/>
              <a:t>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Log (shows history of file check-ins)</a:t>
            </a:r>
          </a:p>
          <a:p>
            <a:pPr>
              <a:spcBef>
                <a:spcPts val="500"/>
              </a:spcBef>
            </a:pPr>
            <a:r>
              <a:rPr lang="en-US" sz="1400" dirty="0" smtClean="0"/>
              <a:t>Diff (shows differences between you version and the most recent checked in version)</a:t>
            </a:r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971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</a:t>
            </a:r>
            <a:r>
              <a:rPr lang="en-US" dirty="0"/>
              <a:t>able to talk with developers without looking like an </a:t>
            </a:r>
            <a:r>
              <a:rPr lang="en-US" dirty="0" smtClean="0"/>
              <a:t>idiot</a:t>
            </a:r>
          </a:p>
          <a:p>
            <a:r>
              <a:rPr lang="en-US" dirty="0" smtClean="0"/>
              <a:t>Jumping off point for prototyping, more learning</a:t>
            </a:r>
            <a:endParaRPr lang="en-US" dirty="0"/>
          </a:p>
          <a:p>
            <a:r>
              <a:rPr lang="en-US" dirty="0" smtClean="0"/>
              <a:t>Complete Project</a:t>
            </a:r>
          </a:p>
          <a:p>
            <a:r>
              <a:rPr lang="en-US" dirty="0"/>
              <a:t>Participate in </a:t>
            </a:r>
            <a:r>
              <a:rPr lang="en-US" dirty="0" err="1"/>
              <a:t>Hackathon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14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6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Sublime Text 2</a:t>
            </a:r>
          </a:p>
          <a:p>
            <a:r>
              <a:rPr lang="en-US" dirty="0" smtClean="0"/>
              <a:t>IDE (Integrated Development Environment)</a:t>
            </a:r>
          </a:p>
          <a:p>
            <a:pPr lvl="1"/>
            <a:r>
              <a:rPr lang="en-US" dirty="0" smtClean="0"/>
              <a:t>???</a:t>
            </a:r>
          </a:p>
          <a:p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Chrome</a:t>
            </a:r>
          </a:p>
          <a:p>
            <a:r>
              <a:rPr lang="en-US" dirty="0" smtClean="0"/>
              <a:t>CVS (Concurrent Versioning System)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98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Browsers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Alice tells her browser she wants to look at </a:t>
            </a:r>
            <a:r>
              <a:rPr lang="en-US" dirty="0" smtClean="0">
                <a:hlinkClick r:id="rId2"/>
              </a:rPr>
              <a:t>www.facebook.com</a:t>
            </a:r>
            <a:endParaRPr lang="en-US" dirty="0" smtClean="0"/>
          </a:p>
          <a:p>
            <a:r>
              <a:rPr lang="en-US" dirty="0" smtClean="0"/>
              <a:t>Browser looks up the IP address through the DNS system</a:t>
            </a:r>
          </a:p>
          <a:p>
            <a:r>
              <a:rPr lang="en-US" dirty="0" smtClean="0"/>
              <a:t>Browser says “Hey Facebook, Alice wants to see </a:t>
            </a:r>
            <a:r>
              <a:rPr lang="en-US" dirty="0" smtClean="0">
                <a:hlinkClick r:id="rId2"/>
              </a:rPr>
              <a:t>www.facebook.com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Facebook says “Oh, I recognize Alice from the </a:t>
            </a:r>
            <a:r>
              <a:rPr lang="en-US" dirty="0" smtClean="0">
                <a:solidFill>
                  <a:srgbClr val="FF6600"/>
                </a:solidFill>
              </a:rPr>
              <a:t>cookie </a:t>
            </a:r>
            <a:r>
              <a:rPr lang="en-US" dirty="0" smtClean="0"/>
              <a:t>I left on her machine last time she logged in. Here’s the </a:t>
            </a:r>
            <a:r>
              <a:rPr lang="en-US" dirty="0" smtClean="0">
                <a:solidFill>
                  <a:srgbClr val="0000FF"/>
                </a:solidFill>
              </a:rPr>
              <a:t>html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err="1" smtClean="0">
                <a:solidFill>
                  <a:schemeClr val="tx1"/>
                </a:solidFill>
              </a:rPr>
              <a:t>facebook.com</a:t>
            </a:r>
            <a:r>
              <a:rPr lang="en-US" dirty="0" smtClean="0"/>
              <a:t>.  </a:t>
            </a:r>
            <a:r>
              <a:rPr lang="en-US" dirty="0" smtClean="0"/>
              <a:t>And by the way, here’s some </a:t>
            </a:r>
            <a:r>
              <a:rPr lang="en-US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you’re going to want to run to make the website interesting”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piece of information left on your machine by a website to identify you</a:t>
            </a:r>
          </a:p>
          <a:p>
            <a:r>
              <a:rPr lang="en-US" dirty="0" smtClean="0"/>
              <a:t>Stored as a temporary file in your ___ directory (different depending on browser, operating system)</a:t>
            </a:r>
          </a:p>
          <a:p>
            <a:r>
              <a:rPr lang="en-US" dirty="0" smtClean="0"/>
              <a:t>Contains information about who you are, the last time you logged in, what pages you visited, etc.</a:t>
            </a:r>
          </a:p>
          <a:p>
            <a:r>
              <a:rPr lang="en-US" dirty="0" smtClean="0"/>
              <a:t>Browsers implement cookies to make websites worthwhile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4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“Hyper Text Markup Language”</a:t>
            </a:r>
          </a:p>
          <a:p>
            <a:r>
              <a:rPr lang="en-US" dirty="0" smtClean="0"/>
              <a:t>It’s what tells your browser what a web page looks like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Font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93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2197</TotalTime>
  <Words>784</Words>
  <Application>Microsoft Macintosh PowerPoint</Application>
  <PresentationFormat>On-screen Show (4:3)</PresentationFormat>
  <Paragraphs>106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Capital</vt:lpstr>
      <vt:lpstr>Booth Hacks</vt:lpstr>
      <vt:lpstr>Intro</vt:lpstr>
      <vt:lpstr>Goals</vt:lpstr>
      <vt:lpstr>Project</vt:lpstr>
      <vt:lpstr>Tools</vt:lpstr>
      <vt:lpstr>How Browsers Work</vt:lpstr>
      <vt:lpstr>Facebook example</vt:lpstr>
      <vt:lpstr>cookie</vt:lpstr>
      <vt:lpstr>html</vt:lpstr>
      <vt:lpstr>Html/Sublime example</vt:lpstr>
      <vt:lpstr>javascript</vt:lpstr>
      <vt:lpstr>Javascript example</vt:lpstr>
      <vt:lpstr>CSS</vt:lpstr>
      <vt:lpstr>CSS example</vt:lpstr>
      <vt:lpstr>Facebook example</vt:lpstr>
      <vt:lpstr>Setting up your environment</vt:lpstr>
      <vt:lpstr>Github</vt:lpstr>
      <vt:lpstr>Github example</vt:lpstr>
      <vt:lpstr>Setting up your environment</vt:lpstr>
      <vt:lpstr>More Javascript Examples</vt:lpstr>
      <vt:lpstr>Assignment</vt:lpstr>
      <vt:lpstr>Assignment Example</vt:lpstr>
      <vt:lpstr>Closing thoughts</vt:lpstr>
      <vt:lpstr>Resources</vt:lpstr>
      <vt:lpstr>Git Cheat Sheet</vt:lpstr>
    </vt:vector>
  </TitlesOfParts>
  <Company>Chicago Booth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Booth Hack</dc:title>
  <dc:creator>Jake Walker</dc:creator>
  <cp:lastModifiedBy>Jake Walker</cp:lastModifiedBy>
  <cp:revision>24</cp:revision>
  <dcterms:created xsi:type="dcterms:W3CDTF">2013-12-22T08:04:13Z</dcterms:created>
  <dcterms:modified xsi:type="dcterms:W3CDTF">2013-12-30T07:13:15Z</dcterms:modified>
</cp:coreProperties>
</file>