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3" r:id="rId8"/>
    <p:sldId id="265" r:id="rId9"/>
    <p:sldId id="266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00337-92D8-44BF-B374-3B3921AF010A}" v="13" dt="2019-03-02T14:25:37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Perez" userId="37cf5dd7cfc408ed" providerId="LiveId" clId="{21200337-92D8-44BF-B374-3B3921AF010A}"/>
    <pc:docChg chg="custSel addSld modSld">
      <pc:chgData name="Mauricio Perez" userId="37cf5dd7cfc408ed" providerId="LiveId" clId="{21200337-92D8-44BF-B374-3B3921AF010A}" dt="2019-03-02T14:25:37.934" v="536"/>
      <pc:docMkLst>
        <pc:docMk/>
      </pc:docMkLst>
      <pc:sldChg chg="addSp delSp modSp">
        <pc:chgData name="Mauricio Perez" userId="37cf5dd7cfc408ed" providerId="LiveId" clId="{21200337-92D8-44BF-B374-3B3921AF010A}" dt="2019-03-02T14:16:19.571" v="346" actId="20577"/>
        <pc:sldMkLst>
          <pc:docMk/>
          <pc:sldMk cId="1003494461" sldId="257"/>
        </pc:sldMkLst>
        <pc:spChg chg="del">
          <ac:chgData name="Mauricio Perez" userId="37cf5dd7cfc408ed" providerId="LiveId" clId="{21200337-92D8-44BF-B374-3B3921AF010A}" dt="2019-03-02T14:13:51.168" v="0"/>
          <ac:spMkLst>
            <pc:docMk/>
            <pc:sldMk cId="1003494461" sldId="257"/>
            <ac:spMk id="3" creationId="{1C7EBD07-5AAD-4453-925A-40EB5881010E}"/>
          </ac:spMkLst>
        </pc:spChg>
        <pc:spChg chg="add mod">
          <ac:chgData name="Mauricio Perez" userId="37cf5dd7cfc408ed" providerId="LiveId" clId="{21200337-92D8-44BF-B374-3B3921AF010A}" dt="2019-03-02T14:16:19.571" v="346" actId="20577"/>
          <ac:spMkLst>
            <pc:docMk/>
            <pc:sldMk cId="1003494461" sldId="257"/>
            <ac:spMk id="5" creationId="{3F11D107-E5CF-4C80-B4E2-DBE590AC34E9}"/>
          </ac:spMkLst>
        </pc:spChg>
        <pc:picChg chg="add mod">
          <ac:chgData name="Mauricio Perez" userId="37cf5dd7cfc408ed" providerId="LiveId" clId="{21200337-92D8-44BF-B374-3B3921AF010A}" dt="2019-03-02T14:13:53.707" v="1" actId="1076"/>
          <ac:picMkLst>
            <pc:docMk/>
            <pc:sldMk cId="1003494461" sldId="257"/>
            <ac:picMk id="4" creationId="{CBC1C1A4-6FC2-438D-8CBD-39A31FB8EC32}"/>
          </ac:picMkLst>
        </pc:picChg>
      </pc:sldChg>
      <pc:sldChg chg="addSp delSp modSp">
        <pc:chgData name="Mauricio Perez" userId="37cf5dd7cfc408ed" providerId="LiveId" clId="{21200337-92D8-44BF-B374-3B3921AF010A}" dt="2019-03-02T14:17:50.226" v="410" actId="5793"/>
        <pc:sldMkLst>
          <pc:docMk/>
          <pc:sldMk cId="3917251493" sldId="262"/>
        </pc:sldMkLst>
        <pc:spChg chg="mod">
          <ac:chgData name="Mauricio Perez" userId="37cf5dd7cfc408ed" providerId="LiveId" clId="{21200337-92D8-44BF-B374-3B3921AF010A}" dt="2019-03-02T14:16:58.990" v="379" actId="20577"/>
          <ac:spMkLst>
            <pc:docMk/>
            <pc:sldMk cId="3917251493" sldId="262"/>
            <ac:spMk id="2" creationId="{F4849D16-F0CC-49E3-8190-F90CB0BF186C}"/>
          </ac:spMkLst>
        </pc:spChg>
        <pc:spChg chg="del">
          <ac:chgData name="Mauricio Perez" userId="37cf5dd7cfc408ed" providerId="LiveId" clId="{21200337-92D8-44BF-B374-3B3921AF010A}" dt="2019-03-02T14:17:01.439" v="380"/>
          <ac:spMkLst>
            <pc:docMk/>
            <pc:sldMk cId="3917251493" sldId="262"/>
            <ac:spMk id="3" creationId="{1C7EBD07-5AAD-4453-925A-40EB5881010E}"/>
          </ac:spMkLst>
        </pc:spChg>
        <pc:spChg chg="add mod">
          <ac:chgData name="Mauricio Perez" userId="37cf5dd7cfc408ed" providerId="LiveId" clId="{21200337-92D8-44BF-B374-3B3921AF010A}" dt="2019-03-02T14:17:50.226" v="410" actId="5793"/>
          <ac:spMkLst>
            <pc:docMk/>
            <pc:sldMk cId="3917251493" sldId="262"/>
            <ac:spMk id="5" creationId="{12E021D1-CCCD-409C-8D3D-24BE88CA7DAD}"/>
          </ac:spMkLst>
        </pc:spChg>
        <pc:picChg chg="add mod">
          <ac:chgData name="Mauricio Perez" userId="37cf5dd7cfc408ed" providerId="LiveId" clId="{21200337-92D8-44BF-B374-3B3921AF010A}" dt="2019-03-02T14:17:03.641" v="381" actId="1076"/>
          <ac:picMkLst>
            <pc:docMk/>
            <pc:sldMk cId="3917251493" sldId="262"/>
            <ac:picMk id="4" creationId="{BFC5A648-FC5F-40A0-8FAF-733B0AB8B92D}"/>
          </ac:picMkLst>
        </pc:picChg>
      </pc:sldChg>
      <pc:sldChg chg="addSp delSp modSp">
        <pc:chgData name="Mauricio Perez" userId="37cf5dd7cfc408ed" providerId="LiveId" clId="{21200337-92D8-44BF-B374-3B3921AF010A}" dt="2019-03-02T14:22:11.710" v="504" actId="20577"/>
        <pc:sldMkLst>
          <pc:docMk/>
          <pc:sldMk cId="588323091" sldId="263"/>
        </pc:sldMkLst>
        <pc:spChg chg="mod">
          <ac:chgData name="Mauricio Perez" userId="37cf5dd7cfc408ed" providerId="LiveId" clId="{21200337-92D8-44BF-B374-3B3921AF010A}" dt="2019-03-02T14:19:17.889" v="497" actId="20577"/>
          <ac:spMkLst>
            <pc:docMk/>
            <pc:sldMk cId="588323091" sldId="263"/>
            <ac:spMk id="2" creationId="{F4849D16-F0CC-49E3-8190-F90CB0BF186C}"/>
          </ac:spMkLst>
        </pc:spChg>
        <pc:spChg chg="del">
          <ac:chgData name="Mauricio Perez" userId="37cf5dd7cfc408ed" providerId="LiveId" clId="{21200337-92D8-44BF-B374-3B3921AF010A}" dt="2019-03-02T14:18:47.743" v="411"/>
          <ac:spMkLst>
            <pc:docMk/>
            <pc:sldMk cId="588323091" sldId="263"/>
            <ac:spMk id="3" creationId="{1C7EBD07-5AAD-4453-925A-40EB5881010E}"/>
          </ac:spMkLst>
        </pc:spChg>
        <pc:spChg chg="add mod">
          <ac:chgData name="Mauricio Perez" userId="37cf5dd7cfc408ed" providerId="LiveId" clId="{21200337-92D8-44BF-B374-3B3921AF010A}" dt="2019-03-02T14:22:11.710" v="504" actId="20577"/>
          <ac:spMkLst>
            <pc:docMk/>
            <pc:sldMk cId="588323091" sldId="263"/>
            <ac:spMk id="5" creationId="{61775A39-FA71-44EF-BCE6-845E89CF1158}"/>
          </ac:spMkLst>
        </pc:spChg>
        <pc:picChg chg="add mod">
          <ac:chgData name="Mauricio Perez" userId="37cf5dd7cfc408ed" providerId="LiveId" clId="{21200337-92D8-44BF-B374-3B3921AF010A}" dt="2019-03-02T14:19:22.194" v="498" actId="1076"/>
          <ac:picMkLst>
            <pc:docMk/>
            <pc:sldMk cId="588323091" sldId="263"/>
            <ac:picMk id="4" creationId="{5D6AC6D1-E386-4D16-908F-8AE13F6AD860}"/>
          </ac:picMkLst>
        </pc:picChg>
      </pc:sldChg>
      <pc:sldChg chg="add">
        <pc:chgData name="Mauricio Perez" userId="37cf5dd7cfc408ed" providerId="LiveId" clId="{21200337-92D8-44BF-B374-3B3921AF010A}" dt="2019-03-02T14:22:28.967" v="505"/>
        <pc:sldMkLst>
          <pc:docMk/>
          <pc:sldMk cId="3131972746" sldId="265"/>
        </pc:sldMkLst>
      </pc:sldChg>
      <pc:sldChg chg="addSp delSp modSp add">
        <pc:chgData name="Mauricio Perez" userId="37cf5dd7cfc408ed" providerId="LiveId" clId="{21200337-92D8-44BF-B374-3B3921AF010A}" dt="2019-03-02T14:25:37.934" v="536"/>
        <pc:sldMkLst>
          <pc:docMk/>
          <pc:sldMk cId="2518785273" sldId="266"/>
        </pc:sldMkLst>
        <pc:spChg chg="mod">
          <ac:chgData name="Mauricio Perez" userId="37cf5dd7cfc408ed" providerId="LiveId" clId="{21200337-92D8-44BF-B374-3B3921AF010A}" dt="2019-03-02T14:25:37.934" v="536"/>
          <ac:spMkLst>
            <pc:docMk/>
            <pc:sldMk cId="2518785273" sldId="266"/>
            <ac:spMk id="2" creationId="{7DA18145-DC22-459A-A1E8-4C4C3A50765B}"/>
          </ac:spMkLst>
        </pc:spChg>
        <pc:spChg chg="del">
          <ac:chgData name="Mauricio Perez" userId="37cf5dd7cfc408ed" providerId="LiveId" clId="{21200337-92D8-44BF-B374-3B3921AF010A}" dt="2019-03-02T14:23:13.981" v="507"/>
          <ac:spMkLst>
            <pc:docMk/>
            <pc:sldMk cId="2518785273" sldId="266"/>
            <ac:spMk id="3" creationId="{1AB42EEC-4FE1-4462-9727-7190B34A0B2A}"/>
          </ac:spMkLst>
        </pc:spChg>
        <pc:picChg chg="add mod modCrop">
          <ac:chgData name="Mauricio Perez" userId="37cf5dd7cfc408ed" providerId="LiveId" clId="{21200337-92D8-44BF-B374-3B3921AF010A}" dt="2019-03-02T14:23:30.016" v="513" actId="14100"/>
          <ac:picMkLst>
            <pc:docMk/>
            <pc:sldMk cId="2518785273" sldId="266"/>
            <ac:picMk id="4" creationId="{9BBA8DEB-86D0-4D1F-966D-64C1F7F1EE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5FA0-52D5-449E-8966-317F722BB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Education in the bay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892B9-8B26-4041-9C4F-DCAFBAC88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Jitka</a:t>
            </a:r>
            <a:endParaRPr lang="en-US" dirty="0"/>
          </a:p>
          <a:p>
            <a:r>
              <a:rPr lang="en-US" dirty="0"/>
              <a:t>Paul Song</a:t>
            </a:r>
          </a:p>
          <a:p>
            <a:r>
              <a:rPr lang="en-US" dirty="0"/>
              <a:t>Teresa Lee</a:t>
            </a:r>
          </a:p>
          <a:p>
            <a:r>
              <a:rPr lang="en-US" dirty="0"/>
              <a:t>Ray</a:t>
            </a:r>
          </a:p>
          <a:p>
            <a:r>
              <a:rPr lang="en-US" dirty="0"/>
              <a:t>Mauricio Perez</a:t>
            </a:r>
          </a:p>
        </p:txBody>
      </p:sp>
    </p:spTree>
    <p:extLst>
      <p:ext uri="{BB962C8B-B14F-4D97-AF65-F5344CB8AC3E}">
        <p14:creationId xmlns:p14="http://schemas.microsoft.com/office/powerpoint/2010/main" val="362878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2F39-F1C4-437E-8BC4-38CE6F78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0A79C-6251-422C-B151-5F9509531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used Heroku to have an app for user interaction. </a:t>
            </a:r>
          </a:p>
        </p:txBody>
      </p:sp>
    </p:spTree>
    <p:extLst>
      <p:ext uri="{BB962C8B-B14F-4D97-AF65-F5344CB8AC3E}">
        <p14:creationId xmlns:p14="http://schemas.microsoft.com/office/powerpoint/2010/main" val="369036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9D16-F0CC-49E3-8190-F90CB0BF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EBD07-5AAD-4453-925A-40EB5881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1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659B-1455-4105-A7E2-1F01ECC0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7F2F4-66ED-4FA7-A8D2-2D163E9D4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wanted to get to know</a:t>
            </a:r>
          </a:p>
        </p:txBody>
      </p:sp>
    </p:spTree>
    <p:extLst>
      <p:ext uri="{BB962C8B-B14F-4D97-AF65-F5344CB8AC3E}">
        <p14:creationId xmlns:p14="http://schemas.microsoft.com/office/powerpoint/2010/main" val="25638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9D16-F0CC-49E3-8190-F90CB0BF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webpage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C1C1A4-6FC2-438D-8CBD-39A31FB8E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209" y="2084832"/>
            <a:ext cx="6734450" cy="402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11D107-E5CF-4C80-B4E2-DBE590AC34E9}"/>
              </a:ext>
            </a:extLst>
          </p:cNvPr>
          <p:cNvSpPr txBox="1"/>
          <p:nvPr/>
        </p:nvSpPr>
        <p:spPr>
          <a:xfrm>
            <a:off x="8020050" y="2000250"/>
            <a:ext cx="3457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Our main objective was to understand the main demographics that influence the school rating of schools in the Bay Area.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used several public datasets and APIs available to cross reference our data and find the correlation between some key demographics and the school ratings on </a:t>
            </a:r>
            <a:r>
              <a:rPr lang="en-US" dirty="0" err="1"/>
              <a:t>GreatSchools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9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E229-2DE3-4A63-B636-DE9AC3A8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5D9FA-1643-408C-A8CA-9C4AC6D9C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California schools have over all a great rating</a:t>
            </a:r>
          </a:p>
        </p:txBody>
      </p:sp>
    </p:spTree>
    <p:extLst>
      <p:ext uri="{BB962C8B-B14F-4D97-AF65-F5344CB8AC3E}">
        <p14:creationId xmlns:p14="http://schemas.microsoft.com/office/powerpoint/2010/main" val="421015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9D16-F0CC-49E3-8190-F90CB0BF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map with layers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C5A648-FC5F-40A0-8FAF-733B0AB8B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963" y="2250059"/>
            <a:ext cx="5773132" cy="402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E021D1-CCCD-409C-8D3D-24BE88CA7DAD}"/>
              </a:ext>
            </a:extLst>
          </p:cNvPr>
          <p:cNvSpPr txBox="1"/>
          <p:nvPr/>
        </p:nvSpPr>
        <p:spPr>
          <a:xfrm>
            <a:off x="7022237" y="2148396"/>
            <a:ext cx="438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map contains a clustered marker view of all the public schools in the Bay Area as well as a heat layer that is scaled to display schools which received the highest </a:t>
            </a:r>
            <a:r>
              <a:rPr lang="en-US" dirty="0" err="1"/>
              <a:t>gsRating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map suggests that the South Bay/Peninsula area would be an excellent location to live in if you value a competitive school environment for your family. This area not only contains the highest concentration of schools, but also the highest average rating.</a:t>
            </a:r>
          </a:p>
        </p:txBody>
      </p:sp>
    </p:spTree>
    <p:extLst>
      <p:ext uri="{BB962C8B-B14F-4D97-AF65-F5344CB8AC3E}">
        <p14:creationId xmlns:p14="http://schemas.microsoft.com/office/powerpoint/2010/main" val="391725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5F35-B445-4EAF-982F-2A7A4810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prices and Income vs School ratings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CBA4F-E9BB-4907-9027-61B564FB0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huge correlation between Household income and School rating, but we can see some trends</a:t>
            </a:r>
          </a:p>
        </p:txBody>
      </p:sp>
    </p:spTree>
    <p:extLst>
      <p:ext uri="{BB962C8B-B14F-4D97-AF65-F5344CB8AC3E}">
        <p14:creationId xmlns:p14="http://schemas.microsoft.com/office/powerpoint/2010/main" val="158318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9D16-F0CC-49E3-8190-F90CB0BF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scatter plot for school ratings vs household income and housing price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6AC6D1-E386-4D16-908F-8AE13F6AD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250059"/>
            <a:ext cx="5828731" cy="402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775A39-FA71-44EF-BCE6-845E89CF1158}"/>
              </a:ext>
            </a:extLst>
          </p:cNvPr>
          <p:cNvSpPr txBox="1"/>
          <p:nvPr/>
        </p:nvSpPr>
        <p:spPr>
          <a:xfrm>
            <a:off x="6995604" y="2250059"/>
            <a:ext cx="3870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school's rating increases, the surrounding household incomes increase slightly; however, the upper limit of household incomes does greatly increase. As a school's rating increases, the surrounding housing prices also increase, but stabilize past a school rating of 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2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0091-1593-45EA-87C7-490D0030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7E34B-6D94-429B-959D-FF044EAB5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7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8145-DC22-459A-A1E8-4C4C3A50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Sunburst interactive pie chart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BA8DEB-86D0-4D1F-966D-64C1F7F1E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" t="23973" r="5804" b="-28"/>
          <a:stretch/>
        </p:blipFill>
        <p:spPr>
          <a:xfrm>
            <a:off x="1024128" y="2405848"/>
            <a:ext cx="3752058" cy="40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85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86</TotalTime>
  <Words>268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</vt:lpstr>
      <vt:lpstr>Education in the bay area</vt:lpstr>
      <vt:lpstr>The project</vt:lpstr>
      <vt:lpstr>Our webpage</vt:lpstr>
      <vt:lpstr>The map</vt:lpstr>
      <vt:lpstr>Our map with layers</vt:lpstr>
      <vt:lpstr>House prices and Income vs School ratings</vt:lpstr>
      <vt:lpstr>Dynamic scatter plot for school ratings vs household income and housing price</vt:lpstr>
      <vt:lpstr>PowerPoint Presentation</vt:lpstr>
      <vt:lpstr>Sunburst interactive pie chart </vt:lpstr>
      <vt:lpstr>The website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in the bay area</dc:title>
  <dc:creator>Mauricio Perez</dc:creator>
  <cp:lastModifiedBy>Mauricio Perez</cp:lastModifiedBy>
  <cp:revision>3</cp:revision>
  <dcterms:created xsi:type="dcterms:W3CDTF">2019-03-01T22:50:14Z</dcterms:created>
  <dcterms:modified xsi:type="dcterms:W3CDTF">2019-03-02T14:25:46Z</dcterms:modified>
</cp:coreProperties>
</file>