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307" r:id="rId2"/>
    <p:sldId id="330" r:id="rId3"/>
    <p:sldId id="331" r:id="rId4"/>
    <p:sldId id="332" r:id="rId5"/>
    <p:sldId id="333" r:id="rId6"/>
    <p:sldId id="334" r:id="rId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D712C0D-C62D-4CF8-83A7-B481C81BADC4}">
          <p14:sldIdLst>
            <p14:sldId id="307"/>
            <p14:sldId id="330"/>
            <p14:sldId id="331"/>
            <p14:sldId id="332"/>
            <p14:sldId id="333"/>
            <p14:sldId id="334"/>
          </p14:sldIdLst>
        </p14:section>
        <p14:section name="Backup" id="{433D25AA-E3BE-4AB4-82F9-04BC1C9E0D7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6197" autoAdjust="0"/>
  </p:normalViewPr>
  <p:slideViewPr>
    <p:cSldViewPr snapToGrid="0">
      <p:cViewPr varScale="1">
        <p:scale>
          <a:sx n="106" d="100"/>
          <a:sy n="106" d="100"/>
        </p:scale>
        <p:origin x="61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40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동원" userId="922239db-c62c-451a-b2ae-34ac4edd6f43" providerId="ADAL" clId="{97A75D0D-F468-48B6-8998-A8ACE601742C}"/>
    <pc:docChg chg="modSld">
      <pc:chgData name="정동원" userId="922239db-c62c-451a-b2ae-34ac4edd6f43" providerId="ADAL" clId="{97A75D0D-F468-48B6-8998-A8ACE601742C}" dt="2022-10-12T12:06:26.791" v="3" actId="20577"/>
      <pc:docMkLst>
        <pc:docMk/>
      </pc:docMkLst>
      <pc:sldChg chg="modSp mod">
        <pc:chgData name="정동원" userId="922239db-c62c-451a-b2ae-34ac4edd6f43" providerId="ADAL" clId="{97A75D0D-F468-48B6-8998-A8ACE601742C}" dt="2022-10-12T12:06:26.791" v="3" actId="20577"/>
        <pc:sldMkLst>
          <pc:docMk/>
          <pc:sldMk cId="1048260868" sldId="307"/>
        </pc:sldMkLst>
        <pc:spChg chg="mod">
          <ac:chgData name="정동원" userId="922239db-c62c-451a-b2ae-34ac4edd6f43" providerId="ADAL" clId="{97A75D0D-F468-48B6-8998-A8ACE601742C}" dt="2022-10-12T12:06:26.791" v="3" actId="20577"/>
          <ac:spMkLst>
            <pc:docMk/>
            <pc:sldMk cId="1048260868" sldId="307"/>
            <ac:spMk id="3" creationId="{8F98DD32-FF4E-4130-8D78-4277BDF94A17}"/>
          </ac:spMkLst>
        </pc:spChg>
      </pc:sldChg>
    </pc:docChg>
  </pc:docChgLst>
  <pc:docChgLst>
    <pc:chgData name="동원 정" userId="922239db-c62c-451a-b2ae-34ac4edd6f43" providerId="ADAL" clId="{4314CDF1-B501-8142-B076-D8EF19FB860F}"/>
    <pc:docChg chg="undo custSel modSld modMainMaster">
      <pc:chgData name="동원 정" userId="922239db-c62c-451a-b2ae-34ac4edd6f43" providerId="ADAL" clId="{4314CDF1-B501-8142-B076-D8EF19FB860F}" dt="2022-05-28T14:04:07.999" v="99" actId="2711"/>
      <pc:docMkLst>
        <pc:docMk/>
      </pc:docMkLst>
      <pc:sldChg chg="modSp mod">
        <pc:chgData name="동원 정" userId="922239db-c62c-451a-b2ae-34ac4edd6f43" providerId="ADAL" clId="{4314CDF1-B501-8142-B076-D8EF19FB860F}" dt="2022-05-28T14:03:47.496" v="95" actId="2711"/>
        <pc:sldMkLst>
          <pc:docMk/>
          <pc:sldMk cId="1048260868" sldId="307"/>
        </pc:sldMkLst>
        <pc:spChg chg="mod">
          <ac:chgData name="동원 정" userId="922239db-c62c-451a-b2ae-34ac4edd6f43" providerId="ADAL" clId="{4314CDF1-B501-8142-B076-D8EF19FB860F}" dt="2022-05-28T14:03:47.496" v="95" actId="2711"/>
          <ac:spMkLst>
            <pc:docMk/>
            <pc:sldMk cId="1048260868" sldId="307"/>
            <ac:spMk id="3" creationId="{8F98DD32-FF4E-4130-8D78-4277BDF94A17}"/>
          </ac:spMkLst>
        </pc:spChg>
      </pc:sldChg>
      <pc:sldChg chg="addSp delSp modSp mod">
        <pc:chgData name="동원 정" userId="922239db-c62c-451a-b2ae-34ac4edd6f43" providerId="ADAL" clId="{4314CDF1-B501-8142-B076-D8EF19FB860F}" dt="2022-05-28T14:04:07.999" v="99" actId="2711"/>
        <pc:sldMkLst>
          <pc:docMk/>
          <pc:sldMk cId="3298869097" sldId="330"/>
        </pc:sldMkLst>
        <pc:spChg chg="add del mod">
          <ac:chgData name="동원 정" userId="922239db-c62c-451a-b2ae-34ac4edd6f43" providerId="ADAL" clId="{4314CDF1-B501-8142-B076-D8EF19FB860F}" dt="2022-05-28T14:04:07.999" v="99" actId="2711"/>
          <ac:spMkLst>
            <pc:docMk/>
            <pc:sldMk cId="3298869097" sldId="330"/>
            <ac:spMk id="3" creationId="{852F542F-A331-41D3-A8C5-53C2B7F3ACA6}"/>
          </ac:spMkLst>
        </pc:spChg>
        <pc:spChg chg="mod">
          <ac:chgData name="동원 정" userId="922239db-c62c-451a-b2ae-34ac4edd6f43" providerId="ADAL" clId="{4314CDF1-B501-8142-B076-D8EF19FB860F}" dt="2022-05-28T14:04:03.489" v="98" actId="2711"/>
          <ac:spMkLst>
            <pc:docMk/>
            <pc:sldMk cId="3298869097" sldId="330"/>
            <ac:spMk id="5" creationId="{ADF1C269-1BD7-4A5B-8AAE-3FAE0F2F6234}"/>
          </ac:spMkLst>
        </pc:spChg>
        <pc:spChg chg="del mod">
          <ac:chgData name="동원 정" userId="922239db-c62c-451a-b2ae-34ac4edd6f43" providerId="ADAL" clId="{4314CDF1-B501-8142-B076-D8EF19FB860F}" dt="2022-05-24T14:48:43.759" v="48" actId="478"/>
          <ac:spMkLst>
            <pc:docMk/>
            <pc:sldMk cId="3298869097" sldId="330"/>
            <ac:spMk id="23" creationId="{52267FCB-FB01-467E-91DC-A84F145F0B06}"/>
          </ac:spMkLst>
        </pc:spChg>
      </pc:sldChg>
      <pc:sldChg chg="modSp mod">
        <pc:chgData name="동원 정" userId="922239db-c62c-451a-b2ae-34ac4edd6f43" providerId="ADAL" clId="{4314CDF1-B501-8142-B076-D8EF19FB860F}" dt="2022-05-28T14:03:57.668" v="97" actId="2711"/>
        <pc:sldMkLst>
          <pc:docMk/>
          <pc:sldMk cId="1680918983" sldId="339"/>
        </pc:sldMkLst>
        <pc:spChg chg="mod">
          <ac:chgData name="동원 정" userId="922239db-c62c-451a-b2ae-34ac4edd6f43" providerId="ADAL" clId="{4314CDF1-B501-8142-B076-D8EF19FB860F}" dt="2022-05-28T14:03:52.947" v="96" actId="2711"/>
          <ac:spMkLst>
            <pc:docMk/>
            <pc:sldMk cId="1680918983" sldId="339"/>
            <ac:spMk id="7" creationId="{585F8B12-3FB6-44B9-A1E7-110EE1CFC50E}"/>
          </ac:spMkLst>
        </pc:spChg>
        <pc:spChg chg="mod">
          <ac:chgData name="동원 정" userId="922239db-c62c-451a-b2ae-34ac4edd6f43" providerId="ADAL" clId="{4314CDF1-B501-8142-B076-D8EF19FB860F}" dt="2022-05-28T14:03:57.668" v="97" actId="2711"/>
          <ac:spMkLst>
            <pc:docMk/>
            <pc:sldMk cId="1680918983" sldId="339"/>
            <ac:spMk id="8" creationId="{9DEE00A0-C8E1-4ADA-965E-F7D422C918F0}"/>
          </ac:spMkLst>
        </pc:spChg>
      </pc:sldChg>
      <pc:sldMasterChg chg="modSldLayout">
        <pc:chgData name="동원 정" userId="922239db-c62c-451a-b2ae-34ac4edd6f43" providerId="ADAL" clId="{4314CDF1-B501-8142-B076-D8EF19FB860F}" dt="2022-05-24T14:44:08.160" v="12" actId="16037"/>
        <pc:sldMasterMkLst>
          <pc:docMk/>
          <pc:sldMasterMk cId="1600993723" sldId="2147483648"/>
        </pc:sldMasterMkLst>
        <pc:sldLayoutChg chg="modSp setBg">
          <pc:chgData name="동원 정" userId="922239db-c62c-451a-b2ae-34ac4edd6f43" providerId="ADAL" clId="{4314CDF1-B501-8142-B076-D8EF19FB860F}" dt="2022-05-24T14:44:08.160" v="12" actId="16037"/>
          <pc:sldLayoutMkLst>
            <pc:docMk/>
            <pc:sldMasterMk cId="1600993723" sldId="2147483648"/>
            <pc:sldLayoutMk cId="153186826" sldId="2147483650"/>
          </pc:sldLayoutMkLst>
          <pc:spChg chg="mod">
            <ac:chgData name="동원 정" userId="922239db-c62c-451a-b2ae-34ac4edd6f43" providerId="ADAL" clId="{4314CDF1-B501-8142-B076-D8EF19FB860F}" dt="2022-05-24T14:44:08.160" v="12" actId="16037"/>
            <ac:spMkLst>
              <pc:docMk/>
              <pc:sldMasterMk cId="1600993723" sldId="2147483648"/>
              <pc:sldLayoutMk cId="153186826" sldId="2147483650"/>
              <ac:spMk id="3" creationId="{7AA17022-EB04-4F6A-B001-DEF88C699B4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EEAA6-7FCA-46E4-BA89-848786702478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24E09-0461-4960-93DF-3C5FAFE56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6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7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0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8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8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2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B4673-ECF9-417D-899C-37B3365C4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41FF87-6029-413F-8E07-CD1427D93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01CBC-6812-45AF-A96B-B0A241F1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4A5B-EA50-4A37-A5DB-83CF8B769BA8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2940-9085-4450-AC9A-47C1119C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5E3EB-5630-4524-B518-C6624C85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24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52BF8-D471-4F78-836C-8090FD38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BB616-B89A-44A4-95EA-0CED9012D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03D48-C456-43B6-AF08-16ACDBAB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804F-A4F0-45C6-8263-8E92672AE24F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2696B-C9C2-4E7C-8174-F94C0ADE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DCED9-614F-491D-B2A4-137ADC32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7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573D79-350B-4E54-8D02-4A19C317B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35515C-591A-4641-8D4A-4A20DD002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3A702-6D4E-435F-910E-F04A6B81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7902-B623-4505-847A-8F959D37202D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B17DC-0254-4982-A8F2-56C2EFE4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319A6-76FE-4BA7-BD1B-24AAF734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8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DF245-50A8-4EA2-9D8D-D41324D3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</a:t>
            </a:r>
            <a:r>
              <a:rPr lang="ko-KR" altLang="en-US" dirty="0"/>
              <a:t>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7022-EB04-4F6A-B001-DEF88C699B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0659" y="815548"/>
            <a:ext cx="11648303" cy="5361416"/>
          </a:xfrm>
        </p:spPr>
        <p:txBody>
          <a:bodyPr>
            <a:normAutofit/>
          </a:bodyPr>
          <a:lstStyle>
            <a:lvl1pPr marL="360363" indent="-360363">
              <a:lnSpc>
                <a:spcPct val="150000"/>
              </a:lnSpc>
              <a:buFont typeface="Wingdings" panose="05000000000000000000" pitchFamily="2" charset="2"/>
              <a:buChar char="l"/>
              <a:defRPr sz="2400"/>
            </a:lvl1pPr>
            <a:lvl2pPr marL="720725" indent="-263525">
              <a:lnSpc>
                <a:spcPct val="150000"/>
              </a:lnSpc>
              <a:buFont typeface="Wingdings" panose="05000000000000000000" pitchFamily="2" charset="2"/>
              <a:buChar char="§"/>
              <a:defRPr sz="2000"/>
            </a:lvl2pPr>
            <a:lvl3pPr marL="1169988" indent="-255588">
              <a:lnSpc>
                <a:spcPct val="150000"/>
              </a:lnSpc>
              <a:buFont typeface="Wingdings" panose="05000000000000000000" pitchFamily="2" charset="2"/>
              <a:buChar char="Ø"/>
              <a:defRPr sz="1800"/>
            </a:lvl3pPr>
            <a:lvl4pPr marL="1617663" indent="-246063"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360A-F046-4E0D-A1DA-39304997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0EBF-B8FA-46FE-9A33-688790427F5A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304F3-FDC7-47DE-AAD2-2F86291E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ED3DB-4C7F-483D-B66C-EFBB3BA7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AD3676-E0E1-4202-8B00-53BA268CDAA2}"/>
              </a:ext>
            </a:extLst>
          </p:cNvPr>
          <p:cNvCxnSpPr/>
          <p:nvPr userDrawn="1"/>
        </p:nvCxnSpPr>
        <p:spPr>
          <a:xfrm>
            <a:off x="164757" y="681037"/>
            <a:ext cx="12027243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6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144E2-B7AB-4FCF-B7C4-1D020DC3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2DBF2-96C9-4262-8D81-381C6A89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12898-B76F-461F-9A2E-8E7C31C3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AA46-00AF-4A93-B29C-03A14440DF77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53471-9406-40E5-BCB1-3FB37059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2D8D4-955B-4BEB-8CF9-8E7A7E55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3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9F010-81F5-4B8F-849C-BEDDBD0E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67BD4-F793-422B-984B-958CEC569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DD0CFA-983C-4363-92E6-80325870A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DAE94-2B76-4D6C-ACB1-685F88FC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F58D-0561-4F18-8EAC-5F94EDD54A2B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815BD5-D800-4AFC-9348-E0F776DB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BF540-EA0E-4CFA-BCAC-5D567B4F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1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9A62C-0C13-44C5-A8BB-0227B35C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20B8B-C48B-4AAA-8810-CD91F3CB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5F2D87-BF8F-4071-A61B-63BF86CE9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194911-9C4D-4FDD-B4C9-A53126C5E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22478A-3EB4-4419-9A9B-C86D4D4F3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83AD9C-03AA-4373-AA4F-BC33823F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DF00-1249-4920-9807-BFB4C9748C0D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5067CE-7ECC-437F-8FF0-ABE2CC83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16D05-36AD-4A26-BEEA-E61E7EE9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3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B92C4-BED8-4F66-B188-B9E14FE1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053285-04DA-4E6C-9A63-47A4F084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90DB-FDA5-4E45-B0AF-168E78970A03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1B2366-2FA1-4B2D-9BE6-1C888DCC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898BE6-6050-4008-B9C4-D7D1DB9E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5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0D92A7-1AD5-4F34-B98D-81D58B68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EACD-2952-4831-BB4C-52AA33B36109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AD761-5ABC-4445-BB78-14B0210E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460DF-7C19-4F11-8D0A-15DE5CD7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4A306-2324-4FF3-B624-3ACD5BC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495BB-3241-4C50-A6B5-525AED8CB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59F422-1117-4793-B3C5-D06F1AC92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21995-632B-4F71-AADA-62A9E8FD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28F4-3C7A-440C-A1BA-64042E5BB63B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E2C86-0EFB-499E-9586-A08E9C62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F8AB1-1451-4444-9F65-DB8D8DE3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4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75ADC-A2D5-4914-A30F-B9BBBC21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85283-7461-4E40-AAED-6B3A8B41F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2FBD2-0662-4046-BC90-2AB4A2316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6D9FA9-D846-4CA1-B522-BFE986B3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5B86-9D77-405B-96F3-8FA03801D458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4901C2-503A-49B6-A339-C5E0B150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B2E0-752E-447A-BA70-8DAEB4BC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2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4EAA0-9DBF-4C80-84DE-51566C7D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7E81C-023E-4157-88DA-858BA051D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4BD70-0DE9-4864-BD8C-98AE31F0A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60CD-E3B1-4A94-B498-66FF918E3537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595C0-6AC0-4340-85C5-7D96C3DB4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50843-42DB-41AE-BC81-43630F970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9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1E5375-44BE-446D-AE3F-87D5F2E0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8DD32-FF4E-4130-8D78-4277BDF94A17}"/>
              </a:ext>
            </a:extLst>
          </p:cNvPr>
          <p:cNvSpPr txBox="1"/>
          <p:nvPr/>
        </p:nvSpPr>
        <p:spPr>
          <a:xfrm>
            <a:off x="7839856" y="436213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+mj-ea"/>
                <a:ea typeface="+mj-ea"/>
              </a:rPr>
              <a:t>23.03.30</a:t>
            </a:r>
            <a:endParaRPr lang="ko-KR" altLang="en-US" sz="6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826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ko-KR" dirty="0">
                <a:latin typeface="+mn-ea"/>
              </a:rPr>
              <a:t>About</a:t>
            </a:r>
          </a:p>
          <a:p>
            <a:pPr>
              <a:buSzPct val="100000"/>
            </a:pPr>
            <a:r>
              <a:rPr lang="en-US" altLang="ko-KR" dirty="0">
                <a:latin typeface="+mn-ea"/>
              </a:rPr>
              <a:t>Language</a:t>
            </a:r>
          </a:p>
          <a:p>
            <a:pPr>
              <a:buSzPct val="100000"/>
            </a:pPr>
            <a:r>
              <a:rPr lang="en-US" altLang="ko-KR" dirty="0">
                <a:latin typeface="+mn-ea"/>
              </a:rPr>
              <a:t>Technique</a:t>
            </a:r>
          </a:p>
          <a:p>
            <a:pPr>
              <a:buSzPct val="100000"/>
            </a:pPr>
            <a:r>
              <a:rPr lang="en-US" altLang="ko-KR" dirty="0">
                <a:latin typeface="+mn-ea"/>
              </a:rPr>
              <a:t>Timeline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 Content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886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altLang="ko-KR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 About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39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altLang="ko-KR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 Language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949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altLang="ko-KR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 Technique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030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altLang="ko-KR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+mj-ea"/>
              </a:rPr>
              <a:t> Timeline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583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CLAB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12586</TotalTime>
  <Words>21</Words>
  <Application>Microsoft Office PowerPoint</Application>
  <PresentationFormat>와이드스크린</PresentationFormat>
  <Paragraphs>16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 Content</vt:lpstr>
      <vt:lpstr> About</vt:lpstr>
      <vt:lpstr> Language</vt:lpstr>
      <vt:lpstr> Technique</vt:lpstr>
      <vt:lpstr> Timeline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정동원</dc:creator>
  <cp:keywords/>
  <dc:description/>
  <cp:lastModifiedBy>소부승</cp:lastModifiedBy>
  <cp:revision>269</cp:revision>
  <cp:lastPrinted>2020-09-11T06:10:45Z</cp:lastPrinted>
  <dcterms:created xsi:type="dcterms:W3CDTF">2018-08-17T11:48:16Z</dcterms:created>
  <dcterms:modified xsi:type="dcterms:W3CDTF">2023-03-30T02:43:46Z</dcterms:modified>
  <cp:category/>
</cp:coreProperties>
</file>