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6"/>
  </p:notesMasterIdLst>
  <p:sldIdLst>
    <p:sldId id="285" r:id="rId2"/>
    <p:sldId id="283" r:id="rId3"/>
    <p:sldId id="288" r:id="rId4"/>
    <p:sldId id="28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/>
    <p:restoredTop sz="74547"/>
  </p:normalViewPr>
  <p:slideViewPr>
    <p:cSldViewPr snapToGrid="0" snapToObjects="1">
      <p:cViewPr varScale="1">
        <p:scale>
          <a:sx n="83" d="100"/>
          <a:sy n="83" d="100"/>
        </p:scale>
        <p:origin x="2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2E061-749A-9E4B-8028-C943E6669D26}" type="datetimeFigureOut">
              <a:rPr lang="en-KR" smtClean="0"/>
              <a:t>4/9/23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1D06E-1F42-374A-8F9D-EDB25416E1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649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SzPct val="100000"/>
            </a:pPr>
            <a:r>
              <a:rPr lang="en-US" altLang="ko-KR" dirty="0">
                <a:latin typeface="+mn-ea"/>
              </a:rPr>
              <a:t>1P – </a:t>
            </a:r>
            <a:r>
              <a:rPr lang="ko-KR" altLang="en-US" dirty="0">
                <a:latin typeface="+mn-ea"/>
              </a:rPr>
              <a:t>표지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소부승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2P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팀명</a:t>
            </a:r>
            <a:r>
              <a:rPr lang="ko-KR" altLang="en-US" dirty="0">
                <a:latin typeface="+mn-ea"/>
              </a:rPr>
              <a:t> 및 주제 표지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 err="1">
                <a:latin typeface="+mn-ea"/>
              </a:rPr>
              <a:t>황예찬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3P – </a:t>
            </a:r>
            <a:r>
              <a:rPr lang="ko-KR" altLang="en-US" dirty="0">
                <a:latin typeface="+mn-ea"/>
              </a:rPr>
              <a:t>선정 동기 및 관련 내용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 err="1">
                <a:latin typeface="+mn-ea"/>
              </a:rPr>
              <a:t>황예찬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4P – </a:t>
            </a:r>
            <a:r>
              <a:rPr lang="ko-KR" altLang="en-US" dirty="0">
                <a:latin typeface="+mn-ea"/>
              </a:rPr>
              <a:t>사용할 오픈소스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 err="1">
                <a:latin typeface="+mn-ea"/>
              </a:rPr>
              <a:t>정예성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5P – </a:t>
            </a:r>
            <a:r>
              <a:rPr lang="ko-KR" altLang="en-US" dirty="0">
                <a:latin typeface="+mn-ea"/>
              </a:rPr>
              <a:t>개선 사항 및 추가할 내용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 err="1">
                <a:latin typeface="+mn-ea"/>
              </a:rPr>
              <a:t>정예성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6P – </a:t>
            </a:r>
            <a:r>
              <a:rPr lang="ko-KR" altLang="en-US" dirty="0">
                <a:latin typeface="+mn-ea"/>
              </a:rPr>
              <a:t>팀 소개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 err="1">
                <a:latin typeface="+mn-ea"/>
              </a:rPr>
              <a:t>김규형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7P – Jira </a:t>
            </a:r>
            <a:r>
              <a:rPr lang="ko-KR" altLang="en-US" dirty="0">
                <a:latin typeface="+mn-ea"/>
              </a:rPr>
              <a:t>로드맵 화면 </a:t>
            </a:r>
            <a:r>
              <a:rPr lang="en-US" altLang="ko-KR" dirty="0">
                <a:latin typeface="+mn-ea"/>
              </a:rPr>
              <a:t>#</a:t>
            </a:r>
            <a:r>
              <a:rPr lang="ko-KR" altLang="en-US" dirty="0" err="1">
                <a:latin typeface="+mn-ea"/>
              </a:rPr>
              <a:t>김규형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8P – Thank You # </a:t>
            </a:r>
            <a:r>
              <a:rPr lang="ko-KR" altLang="en-US" dirty="0">
                <a:latin typeface="+mn-ea"/>
              </a:rPr>
              <a:t>소부승</a:t>
            </a:r>
            <a:endParaRPr lang="en-US" altLang="ko-KR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261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 baseline="0">
                <a:latin typeface="Nunito" pitchFamily="2" charset="77"/>
                <a:ea typeface="BM HANNA Air OTF" panose="020B0600000101010101" pitchFamily="34" charset="-127"/>
                <a:cs typeface="Varela Round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50962"/>
            <a:ext cx="6858000" cy="1606838"/>
          </a:xfrm>
        </p:spPr>
        <p:txBody>
          <a:bodyPr/>
          <a:lstStyle>
            <a:lvl1pPr marL="0" indent="0" algn="ctr">
              <a:buNone/>
              <a:defRPr sz="2400" baseline="0">
                <a:latin typeface="Nunito" pitchFamily="2" charset="77"/>
                <a:ea typeface="BM HANNA Air OTF" panose="020B0600000101010101" pitchFamily="34" charset="-127"/>
                <a:cs typeface="Varela Round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D5F0C2-A437-094E-A0C3-20A50097D0CD}"/>
              </a:ext>
            </a:extLst>
          </p:cNvPr>
          <p:cNvCxnSpPr/>
          <p:nvPr userDrawn="1"/>
        </p:nvCxnSpPr>
        <p:spPr>
          <a:xfrm>
            <a:off x="868680" y="3580462"/>
            <a:ext cx="7406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8BB7C92-B155-1D4D-A665-EB10AB593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6" y="6431168"/>
            <a:ext cx="1068184" cy="36512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tx1"/>
                </a:solidFill>
                <a:latin typeface="Nunito" pitchFamily="2" charset="77"/>
                <a:cs typeface="Varela Round" pitchFamily="2" charset="-79"/>
              </a:defRPr>
            </a:lvl1pPr>
          </a:lstStyle>
          <a:p>
            <a:r>
              <a:rPr lang="en-US" dirty="0"/>
              <a:t>Mar 3</a:t>
            </a:r>
            <a:endParaRPr lang="en-KR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97796-7B8A-E648-BF53-FB50ACF08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  <a:prstGeom prst="rect">
            <a:avLst/>
          </a:prstGeom>
        </p:spPr>
        <p:txBody>
          <a:bodyPr/>
          <a:lstStyle>
            <a:lvl1pPr algn="r">
              <a:defRPr sz="2400" b="0">
                <a:solidFill>
                  <a:schemeClr val="tx1"/>
                </a:solidFill>
                <a:latin typeface="Nunito" pitchFamily="2" charset="77"/>
                <a:cs typeface="Varela Round" pitchFamily="2" charset="-79"/>
              </a:defRPr>
            </a:lvl1pPr>
          </a:lstStyle>
          <a:p>
            <a:fld id="{EB02D1FF-6DD7-AC44-8165-5996AD7643D9}" type="slidenum">
              <a:rPr lang="en-KR" smtClean="0"/>
              <a:pPr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2446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073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59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08" y="61707"/>
            <a:ext cx="8924405" cy="779767"/>
          </a:xfrm>
        </p:spPr>
        <p:txBody>
          <a:bodyPr/>
          <a:lstStyle>
            <a:lvl1pPr>
              <a:defRPr baseline="0">
                <a:latin typeface="Nunito" pitchFamily="2" charset="77"/>
                <a:ea typeface="BM HANNA Air OTF" panose="020B0600000101010101" pitchFamily="34" charset="-127"/>
                <a:cs typeface="Varela Round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8" y="894597"/>
            <a:ext cx="8924406" cy="5472952"/>
          </a:xfrm>
        </p:spPr>
        <p:txBody>
          <a:bodyPr/>
          <a:lstStyle>
            <a:lvl1pPr marL="357188" indent="-357188">
              <a:lnSpc>
                <a:spcPct val="120000"/>
              </a:lnSpc>
              <a:buFont typeface="Wingdings" pitchFamily="2" charset="2"/>
              <a:buChar char="q"/>
              <a:tabLst/>
              <a:defRPr b="1" baseline="0">
                <a:solidFill>
                  <a:schemeClr val="tx1"/>
                </a:solidFill>
                <a:latin typeface="Nunito" pitchFamily="2" charset="77"/>
                <a:ea typeface="BM HANNA Air OTF" panose="020B0600000101010101" pitchFamily="34" charset="-127"/>
                <a:cs typeface="Varela Round" pitchFamily="2" charset="-79"/>
              </a:defRPr>
            </a:lvl1pPr>
            <a:lvl2pPr marL="492125" indent="-231775">
              <a:lnSpc>
                <a:spcPct val="120000"/>
              </a:lnSpc>
              <a:buFont typeface="Wingdings" pitchFamily="2" charset="2"/>
              <a:buChar char="§"/>
              <a:tabLst/>
              <a:defRPr baseline="0">
                <a:latin typeface="Nunito" pitchFamily="2" charset="77"/>
                <a:ea typeface="BM HANNA Air OTF" panose="020B0600000101010101" pitchFamily="34" charset="-127"/>
                <a:cs typeface="Varela Round" pitchFamily="2" charset="-79"/>
              </a:defRPr>
            </a:lvl2pPr>
            <a:lvl3pPr marL="671513" indent="-209550">
              <a:lnSpc>
                <a:spcPct val="120000"/>
              </a:lnSpc>
              <a:buSzPct val="100000"/>
              <a:buFont typeface="System Font Regular"/>
              <a:buChar char="◦"/>
              <a:tabLst/>
              <a:defRPr baseline="0">
                <a:latin typeface="Nunito" pitchFamily="2" charset="77"/>
                <a:ea typeface="BM HANNA Air OTF" panose="020B0600000101010101" pitchFamily="34" charset="-127"/>
                <a:cs typeface="Varela Round" pitchFamily="2" charset="-79"/>
              </a:defRPr>
            </a:lvl3pPr>
            <a:lvl4pPr marL="850900" indent="-187325">
              <a:lnSpc>
                <a:spcPct val="120000"/>
              </a:lnSpc>
              <a:buFont typeface="System Font Regular"/>
              <a:buChar char="-"/>
              <a:tabLst/>
              <a:defRPr sz="1600" baseline="0">
                <a:latin typeface="Nunito" pitchFamily="2" charset="77"/>
                <a:ea typeface="BM HANNA Air OTF" panose="020B0600000101010101" pitchFamily="34" charset="-127"/>
                <a:cs typeface="Varela Round" pitchFamily="2" charset="-79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CFD270-1F72-6E44-9E76-CCF60688904D}"/>
              </a:ext>
            </a:extLst>
          </p:cNvPr>
          <p:cNvCxnSpPr>
            <a:cxnSpLocks/>
          </p:cNvCxnSpPr>
          <p:nvPr userDrawn="1"/>
        </p:nvCxnSpPr>
        <p:spPr>
          <a:xfrm>
            <a:off x="123008" y="795987"/>
            <a:ext cx="88468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CE1A167-C45F-6D48-8FF8-166936930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008" y="6431168"/>
            <a:ext cx="998220" cy="365125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solidFill>
                  <a:schemeClr val="tx1"/>
                </a:solidFill>
                <a:latin typeface="Nunito" pitchFamily="2" charset="77"/>
                <a:cs typeface="Varela Round" pitchFamily="2" charset="-79"/>
              </a:defRPr>
            </a:lvl1pPr>
          </a:lstStyle>
          <a:p>
            <a:r>
              <a:rPr lang="en-US"/>
              <a:t>Mar 3</a:t>
            </a:r>
            <a:endParaRPr lang="en-K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28914A-F664-A449-B82B-BFE829FB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  <a:prstGeom prst="rect">
            <a:avLst/>
          </a:prstGeom>
        </p:spPr>
        <p:txBody>
          <a:bodyPr/>
          <a:lstStyle>
            <a:lvl1pPr algn="r">
              <a:defRPr sz="2400" b="0">
                <a:solidFill>
                  <a:schemeClr val="tx1"/>
                </a:solidFill>
                <a:latin typeface="Nunito" pitchFamily="2" charset="77"/>
                <a:cs typeface="Varela Round" pitchFamily="2" charset="-79"/>
              </a:defRPr>
            </a:lvl1pPr>
          </a:lstStyle>
          <a:p>
            <a:fld id="{EB02D1FF-6DD7-AC44-8165-5996AD7643D9}" type="slidenum">
              <a:rPr lang="en-KR" smtClean="0"/>
              <a:pPr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2976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17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23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316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95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380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590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879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7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4597"/>
            <a:ext cx="9144000" cy="5472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280A51A-34E4-5040-9CDC-24A5CC03F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6" y="6431168"/>
            <a:ext cx="1068184" cy="36512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Mar 3</a:t>
            </a:r>
            <a:endParaRPr lang="en-KR" sz="20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910F4DC-EE68-6749-93A5-4BAF653E4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01001" y="6431168"/>
            <a:ext cx="1068184" cy="365125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fld id="{EB02D1FF-6DD7-AC44-8165-5996AD7643D9}" type="slidenum">
              <a:rPr lang="en-KR" smtClean="0"/>
              <a:pPr/>
              <a:t>‹#›</a:t>
            </a:fld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175514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223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63588" indent="-2254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77900" indent="-223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223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3D16-FD86-954C-8016-3DBA13C3E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Take A Seat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태식이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BFE7B-C524-E049-9EF0-321A943E3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35317"/>
            <a:ext cx="6858000" cy="16068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OSS</a:t>
            </a:r>
            <a:endParaRPr lang="en-KR" sz="3200" dirty="0">
              <a:solidFill>
                <a:srgbClr val="0070C0"/>
              </a:solidFill>
            </a:endParaRPr>
          </a:p>
          <a:p>
            <a:r>
              <a:rPr lang="en-US" sz="3200" dirty="0"/>
              <a:t>JBNU_CSE</a:t>
            </a:r>
          </a:p>
          <a:p>
            <a:r>
              <a:rPr lang="ko-KR" altLang="en-US" dirty="0" err="1"/>
              <a:t>김규형</a:t>
            </a:r>
            <a:r>
              <a:rPr lang="ko-KR" altLang="en-US" dirty="0"/>
              <a:t> 소부승 </a:t>
            </a:r>
            <a:r>
              <a:rPr lang="ko-KR" altLang="en-US" dirty="0" err="1"/>
              <a:t>정예성</a:t>
            </a:r>
            <a:r>
              <a:rPr lang="ko-KR" altLang="en-US" dirty="0"/>
              <a:t> </a:t>
            </a:r>
            <a:r>
              <a:rPr lang="ko-KR" altLang="en-US" dirty="0" err="1"/>
              <a:t>황예찬</a:t>
            </a:r>
            <a:endParaRPr lang="en-KR" dirty="0"/>
          </a:p>
          <a:p>
            <a:endParaRPr lang="en-K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1886A-5764-9145-8BFB-81EC3ED92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1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3358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CE6E-A25E-F644-94E9-EAEDB134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Take A Seat (</a:t>
            </a:r>
            <a:r>
              <a:rPr lang="ko-KR" altLang="en-US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태식이</a:t>
            </a:r>
            <a:r>
              <a:rPr lang="en-US" altLang="ko-KR" b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lang="en-KR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5F06-B27B-D143-924E-DF17D0A7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DBD31-68A2-1042-81E2-5460BAF4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2</a:t>
            </a:fld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0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CFD4-B643-6F4E-AF71-C741392B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1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D36F-02C3-5541-86E2-04D4E802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Sub-topic</a:t>
            </a:r>
          </a:p>
          <a:p>
            <a:pPr lvl="1"/>
            <a:r>
              <a:rPr lang="en-US" altLang="ko-KR" dirty="0"/>
              <a:t>Content…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22B1-EB8E-6649-B73F-E96F0BE15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3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7082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9A95-0AA6-4843-B7E7-56CD01D1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6" y="632012"/>
            <a:ext cx="8994369" cy="573553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dirty="0">
                <a:solidFill>
                  <a:srgbClr val="0070C0"/>
                </a:solidFill>
              </a:rPr>
              <a:t>Thank You</a:t>
            </a: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06157-8150-A849-BA52-600F4A7DC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4</a:t>
            </a:fld>
            <a:endParaRPr lang="en-KR" b="1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DDC7F20-785B-DA47-AA2B-C8C412E1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18590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KR" altLang="en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verta"/>
              </a:rPr>
            </a:br>
            <a:endParaRPr kumimoji="0" lang="en-KR" altLang="en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AEF3C-8501-EB45-816C-1F9ED85B5FC0}"/>
              </a:ext>
            </a:extLst>
          </p:cNvPr>
          <p:cNvSpPr/>
          <p:nvPr/>
        </p:nvSpPr>
        <p:spPr>
          <a:xfrm>
            <a:off x="74815" y="632012"/>
            <a:ext cx="8994370" cy="336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646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Varela Round" pitchFamily="2" charset="-79"/>
            <a:cs typeface="Varela Round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5728</TotalTime>
  <Words>89</Words>
  <Application>Microsoft Macintosh PowerPoint</Application>
  <PresentationFormat>화면 슬라이드 쇼(4:3)</PresentationFormat>
  <Paragraphs>23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BM JUA OTF</vt:lpstr>
      <vt:lpstr>맑은 고딕</vt:lpstr>
      <vt:lpstr>System Font Regular</vt:lpstr>
      <vt:lpstr>Arial</vt:lpstr>
      <vt:lpstr>Calibri</vt:lpstr>
      <vt:lpstr>Nunito</vt:lpstr>
      <vt:lpstr>Wingdings</vt:lpstr>
      <vt:lpstr>Office Theme</vt:lpstr>
      <vt:lpstr>Take A Seat (태식이)</vt:lpstr>
      <vt:lpstr>Take A Seat (태식이)</vt:lpstr>
      <vt:lpstr>Topic 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Jinhong</dc:creator>
  <cp:lastModifiedBy>소부승</cp:lastModifiedBy>
  <cp:revision>175</cp:revision>
  <cp:lastPrinted>2021-01-07T10:01:40Z</cp:lastPrinted>
  <dcterms:created xsi:type="dcterms:W3CDTF">2021-01-06T00:52:05Z</dcterms:created>
  <dcterms:modified xsi:type="dcterms:W3CDTF">2023-04-09T09:35:46Z</dcterms:modified>
</cp:coreProperties>
</file>